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73" r:id="rId2"/>
    <p:sldId id="274" r:id="rId3"/>
    <p:sldId id="305" r:id="rId4"/>
    <p:sldId id="275" r:id="rId5"/>
    <p:sldId id="324" r:id="rId6"/>
    <p:sldId id="306" r:id="rId7"/>
    <p:sldId id="326" r:id="rId8"/>
    <p:sldId id="282" r:id="rId9"/>
    <p:sldId id="307" r:id="rId10"/>
    <p:sldId id="308" r:id="rId11"/>
    <p:sldId id="310" r:id="rId12"/>
    <p:sldId id="309" r:id="rId13"/>
    <p:sldId id="311" r:id="rId14"/>
    <p:sldId id="283" r:id="rId15"/>
    <p:sldId id="284" r:id="rId16"/>
    <p:sldId id="285" r:id="rId17"/>
    <p:sldId id="286" r:id="rId18"/>
    <p:sldId id="313" r:id="rId19"/>
    <p:sldId id="314" r:id="rId20"/>
    <p:sldId id="287" r:id="rId21"/>
    <p:sldId id="315" r:id="rId22"/>
    <p:sldId id="316" r:id="rId23"/>
    <p:sldId id="317" r:id="rId24"/>
    <p:sldId id="318" r:id="rId25"/>
    <p:sldId id="319" r:id="rId26"/>
    <p:sldId id="323" r:id="rId27"/>
    <p:sldId id="321" r:id="rId28"/>
    <p:sldId id="322" r:id="rId29"/>
    <p:sldId id="31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EA1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79"/>
    <p:restoredTop sz="97466"/>
  </p:normalViewPr>
  <p:slideViewPr>
    <p:cSldViewPr snapToGrid="0" snapToObjects="1">
      <p:cViewPr varScale="1">
        <p:scale>
          <a:sx n="72" d="100"/>
          <a:sy n="72" d="100"/>
        </p:scale>
        <p:origin x="8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DFA13-F10B-7D4E-A2B3-B15CA9DAD800}" type="datetimeFigureOut">
              <a:rPr lang="en-GB" smtClean="0"/>
              <a:t>22/08/2017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EE454-C1BC-0C42-8826-68408008D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2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26EFE-1DBB-4C4C-B83C-B21EB85B514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155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EE454-C1BC-0C42-8826-68408008D4C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428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EE454-C1BC-0C42-8826-68408008D4C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678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EE454-C1BC-0C42-8826-68408008D4C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71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26EFE-1DBB-4C4C-B83C-B21EB85B514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527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EE454-C1BC-0C42-8826-68408008D4C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641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EE454-C1BC-0C42-8826-68408008D4C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914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for a break (10 </a:t>
            </a:r>
            <a:r>
              <a:rPr lang="en-US" dirty="0" err="1"/>
              <a:t>mins</a:t>
            </a:r>
            <a:r>
              <a:rPr lang="en-US" dirty="0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EB5F61-CD65-8443-A121-637DDAD4A6B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6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3375"/>
            <a:ext cx="11525706" cy="619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71" y="2099733"/>
            <a:ext cx="8825658" cy="2677648"/>
          </a:xfrm>
        </p:spPr>
        <p:txBody>
          <a:bodyPr anchor="ctr"/>
          <a:lstStyle>
            <a:lvl1pPr algn="ctr">
              <a:lnSpc>
                <a:spcPts val="8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683171" y="4777380"/>
            <a:ext cx="8825658" cy="86142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8" name="Right Triangle 17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pos="211" userDrawn="1">
          <p15:clr>
            <a:srgbClr val="FBAE40"/>
          </p15:clr>
        </p15:guide>
        <p15:guide id="5" pos="7469" userDrawn="1">
          <p15:clr>
            <a:srgbClr val="FBAE40"/>
          </p15:clr>
        </p15:guide>
        <p15:guide id="6" orient="horz" pos="411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8" y="329584"/>
            <a:ext cx="11526838" cy="619504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64146" y="1201800"/>
            <a:ext cx="8063707" cy="2235199"/>
          </a:xfrm>
        </p:spPr>
        <p:txBody>
          <a:bodyPr anchor="b"/>
          <a:lstStyle>
            <a:lvl1pPr algn="ctr">
              <a:lnSpc>
                <a:spcPts val="7200"/>
              </a:lnSpc>
              <a:defRPr sz="6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753203" y="3779365"/>
            <a:ext cx="6719847" cy="2173287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199"/>
            <a:ext cx="11526838" cy="6195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459566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accent1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459566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accent1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3" name="Right Triangle 12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34963" y="333375"/>
            <a:ext cx="11522075" cy="6191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2379134"/>
            <a:ext cx="8063707" cy="2235199"/>
          </a:xfrm>
        </p:spPr>
        <p:txBody>
          <a:bodyPr anchor="ctr"/>
          <a:lstStyle>
            <a:lvl1pPr algn="ctr">
              <a:lnSpc>
                <a:spcPts val="7200"/>
              </a:lnSpc>
              <a:defRPr sz="6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4963" y="333375"/>
            <a:ext cx="11522075" cy="619125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2" y="333375"/>
            <a:ext cx="11525706" cy="6191250"/>
          </a:xfrm>
          <a:prstGeom prst="rect">
            <a:avLst/>
          </a:prstGeom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333375"/>
            <a:ext cx="8063707" cy="6191249"/>
          </a:xfrm>
        </p:spPr>
        <p:txBody>
          <a:bodyPr anchor="ctr"/>
          <a:lstStyle>
            <a:lvl1pPr algn="ctr">
              <a:lnSpc>
                <a:spcPts val="11500"/>
              </a:lnSpc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7" name="Right Triangle 6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199"/>
            <a:ext cx="11526838" cy="619504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64146" y="333375"/>
            <a:ext cx="8063707" cy="6191249"/>
          </a:xfrm>
        </p:spPr>
        <p:txBody>
          <a:bodyPr anchor="ctr"/>
          <a:lstStyle>
            <a:lvl1pPr algn="ctr">
              <a:lnSpc>
                <a:spcPts val="11500"/>
              </a:lnSpc>
              <a:defRPr sz="11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6" name="Right Triangle 15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3375"/>
            <a:ext cx="11525706" cy="61912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2379134"/>
            <a:ext cx="8063707" cy="2235199"/>
          </a:xfrm>
        </p:spPr>
        <p:txBody>
          <a:bodyPr anchor="ctr"/>
          <a:lstStyle>
            <a:lvl1pPr algn="ctr">
              <a:lnSpc>
                <a:spcPts val="72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6" name="Right Triangle 5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3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333375"/>
            <a:ext cx="11522075" cy="61912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2379134"/>
            <a:ext cx="8063707" cy="2235199"/>
          </a:xfrm>
        </p:spPr>
        <p:txBody>
          <a:bodyPr anchor="ctr"/>
          <a:lstStyle>
            <a:lvl1pPr algn="ctr">
              <a:lnSpc>
                <a:spcPts val="7200"/>
              </a:lnSpc>
              <a:defRPr sz="6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6" name="Right Triangle 5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3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33375"/>
            <a:ext cx="11522075" cy="619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71" y="2099733"/>
            <a:ext cx="8825658" cy="2677648"/>
          </a:xfrm>
        </p:spPr>
        <p:txBody>
          <a:bodyPr anchor="ctr"/>
          <a:lstStyle>
            <a:lvl1pPr algn="ctr">
              <a:lnSpc>
                <a:spcPts val="8000"/>
              </a:lnSpc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683171" y="4777380"/>
            <a:ext cx="8825658" cy="86142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4" name="Right Triangle 13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pos="211">
          <p15:clr>
            <a:srgbClr val="FBAE40"/>
          </p15:clr>
        </p15:guide>
        <p15:guide id="5" pos="7469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4" name="Right Triangle 13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0" name="Text Placeholder 2"/>
          <p:cNvSpPr>
            <a:spLocks noGrp="1"/>
          </p:cNvSpPr>
          <p:nvPr>
            <p:ph type="body" idx="12"/>
          </p:nvPr>
        </p:nvSpPr>
        <p:spPr>
          <a:xfrm>
            <a:off x="1154954" y="1951037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3" y="333375"/>
            <a:ext cx="11522075" cy="6191250"/>
          </a:xfrm>
          <a:prstGeom prst="rect">
            <a:avLst/>
          </a:prstGeom>
          <a:pattFill prst="dashHorz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0" name="Right Triangle 9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1154954" y="1951037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3" y="333375"/>
            <a:ext cx="11522075" cy="619125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bg2">
                <a:lumMod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0" name="Right Triangle 9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1154954" y="1951037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2" y="330200"/>
            <a:ext cx="11538386" cy="6194425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solidFill>
                <a:schemeClr val="tx2"/>
              </a:solidFill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38" y="333375"/>
            <a:ext cx="3975846" cy="6191250"/>
          </a:xfrm>
        </p:spPr>
        <p:txBody>
          <a:bodyPr anchor="ctr"/>
          <a:lstStyle>
            <a:lvl1pPr algn="l">
              <a:lnSpc>
                <a:spcPts val="6600"/>
              </a:lnSpc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1558410"/>
            <a:ext cx="4202655" cy="3741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3200" b="0" i="0" cap="all" spc="3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24" name="Right Triangle 23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0199" y="330199"/>
            <a:ext cx="11525693" cy="6194425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38" y="333375"/>
            <a:ext cx="3975846" cy="6191250"/>
          </a:xfrm>
        </p:spPr>
        <p:txBody>
          <a:bodyPr anchor="ctr"/>
          <a:lstStyle>
            <a:lvl1pPr algn="l">
              <a:lnSpc>
                <a:spcPts val="6600"/>
              </a:lnSpc>
              <a:defRPr sz="66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1558410"/>
            <a:ext cx="4202655" cy="3741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3200" b="0" i="0" cap="all" spc="3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" y="330199"/>
            <a:ext cx="11525693" cy="6194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38" y="333375"/>
            <a:ext cx="3975846" cy="6191250"/>
          </a:xfrm>
        </p:spPr>
        <p:txBody>
          <a:bodyPr anchor="ctr"/>
          <a:lstStyle>
            <a:lvl1pPr algn="l">
              <a:lnSpc>
                <a:spcPts val="6600"/>
              </a:lnSpc>
              <a:defRPr sz="66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199"/>
            <a:ext cx="11526838" cy="6195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63638" y="973668"/>
            <a:ext cx="8761413" cy="7069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3638" y="2586566"/>
            <a:ext cx="8761413" cy="3416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7060704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accent1"/>
                </a:solidFill>
                <a:latin typeface="BalboaPlus Inline" charset="0"/>
              </a:defRPr>
            </a:lvl1pPr>
          </a:lstStyle>
          <a:p>
            <a:fld id="{2BE451C3-0FF4-47C4-B829-773ADF60F88C}" type="datetimeFigureOut">
              <a:rPr lang="en-US" smtClean="0"/>
              <a:pPr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7060704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accent1"/>
                </a:solidFill>
                <a:latin typeface="BalboaPlus Inline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50" r:id="rId3"/>
    <p:sldLayoutId id="2147483674" r:id="rId4"/>
    <p:sldLayoutId id="2147483675" r:id="rId5"/>
    <p:sldLayoutId id="2147483673" r:id="rId6"/>
    <p:sldLayoutId id="2147483681" r:id="rId7"/>
    <p:sldLayoutId id="2147483683" r:id="rId8"/>
    <p:sldLayoutId id="2147483652" r:id="rId9"/>
    <p:sldLayoutId id="2147483682" r:id="rId10"/>
    <p:sldLayoutId id="2147483653" r:id="rId11"/>
    <p:sldLayoutId id="2147483654" r:id="rId12"/>
    <p:sldLayoutId id="2147483680" r:id="rId13"/>
    <p:sldLayoutId id="2147483677" r:id="rId14"/>
    <p:sldLayoutId id="2147483679" r:id="rId15"/>
    <p:sldLayoutId id="2147483678" r:id="rId16"/>
    <p:sldLayoutId id="214748365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rgbClr val="FF0000"/>
          </a:solidFill>
          <a:latin typeface="BalboaPlus Primary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2400" b="0" i="0" kern="1200">
          <a:solidFill>
            <a:schemeClr val="tx1"/>
          </a:solidFill>
          <a:latin typeface="Vista Sans OT Light" charset="0"/>
          <a:ea typeface="Vista Sans OT Light" charset="0"/>
          <a:cs typeface="Vista Sans OT Light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2000" b="0" i="0" kern="1200">
          <a:solidFill>
            <a:schemeClr val="tx1"/>
          </a:solidFill>
          <a:latin typeface="Vista Sans OT Light" charset="0"/>
          <a:ea typeface="Vista Sans OT Light" charset="0"/>
          <a:cs typeface="Vista Sans OT Light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1800" b="0" i="0" kern="1200">
          <a:solidFill>
            <a:schemeClr val="tx1"/>
          </a:solidFill>
          <a:latin typeface="Vista Sans OT Light" charset="0"/>
          <a:ea typeface="Vista Sans OT Light" charset="0"/>
          <a:cs typeface="Vista Sans OT Light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1600" b="0" i="0" kern="1200">
          <a:solidFill>
            <a:schemeClr val="tx1"/>
          </a:solidFill>
          <a:latin typeface="Vista Sans OT Light" charset="0"/>
          <a:ea typeface="Vista Sans OT Light" charset="0"/>
          <a:cs typeface="Vista Sans OT Light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1600" b="0" i="0" kern="1200">
          <a:solidFill>
            <a:schemeClr val="tx1"/>
          </a:solidFill>
          <a:latin typeface="Vista Sans OT Light" charset="0"/>
          <a:ea typeface="Vista Sans OT Light" charset="0"/>
          <a:cs typeface="Vista Sans OT Light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orient="horz" pos="4110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211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pos="733" userDrawn="1">
          <p15:clr>
            <a:srgbClr val="F26B43"/>
          </p15:clr>
        </p15:guide>
        <p15:guide id="8" pos="62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/>
          <p:nvPr/>
        </p:nvSpPr>
        <p:spPr>
          <a:xfrm>
            <a:off x="4873746" y="778283"/>
            <a:ext cx="2318228" cy="5528824"/>
          </a:xfrm>
          <a:custGeom>
            <a:avLst/>
            <a:gdLst/>
            <a:ahLst/>
            <a:cxnLst/>
            <a:rect l="l" t="t" r="r" b="b"/>
            <a:pathLst>
              <a:path w="1374139" h="3277235">
                <a:moveTo>
                  <a:pt x="1374114" y="0"/>
                </a:moveTo>
                <a:lnTo>
                  <a:pt x="0" y="1776577"/>
                </a:lnTo>
                <a:lnTo>
                  <a:pt x="641261" y="1862099"/>
                </a:lnTo>
                <a:lnTo>
                  <a:pt x="0" y="3276777"/>
                </a:lnTo>
                <a:lnTo>
                  <a:pt x="1374114" y="1506791"/>
                </a:lnTo>
                <a:lnTo>
                  <a:pt x="695248" y="1427835"/>
                </a:lnTo>
                <a:lnTo>
                  <a:pt x="1374114" y="0"/>
                </a:lnTo>
                <a:close/>
              </a:path>
            </a:pathLst>
          </a:custGeom>
          <a:solidFill>
            <a:srgbClr val="3C1C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ea typeface="BalboaPlus Primary" charset="0"/>
                <a:cs typeface="BalboaPlus Primary" charset="0"/>
              </a:rPr>
              <a:t>COACHING FOR Success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Vista Sans OT Book" charset="0"/>
                <a:ea typeface="Vista Sans OT Book" charset="0"/>
                <a:cs typeface="Vista Sans OT Book" charset="0"/>
              </a:rPr>
              <a:t>Realise your goals through good coaching practice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23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POTENTIAL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Coaching Topics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9368" y="1305341"/>
            <a:ext cx="4769593" cy="424731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342900" lvl="0" indent="-342900" fontAlgn="base">
              <a:spcAft>
                <a:spcPts val="1200"/>
              </a:spcAft>
              <a:buClr>
                <a:schemeClr val="tx2"/>
              </a:buClr>
              <a:buSzPct val="80000"/>
              <a:buFont typeface="ZapfDingbatsITC" charset="0"/>
              <a:buChar char="✱"/>
            </a:pPr>
            <a:r>
              <a:rPr lang="en-GB" sz="2000" dirty="0">
                <a:latin typeface="Vista Sans OT Light" panose="02000503030000020004" pitchFamily="50" charset="0"/>
              </a:rPr>
              <a:t>How can I manage my time better to achieve all I want at work?</a:t>
            </a:r>
          </a:p>
          <a:p>
            <a:pPr marL="342900" lvl="0" indent="-342900" fontAlgn="base">
              <a:spcAft>
                <a:spcPts val="1200"/>
              </a:spcAft>
              <a:buClr>
                <a:schemeClr val="tx2"/>
              </a:buClr>
              <a:buSzPct val="80000"/>
              <a:buFont typeface="ZapfDingbatsITC" charset="0"/>
              <a:buChar char="✱"/>
            </a:pPr>
            <a:r>
              <a:rPr lang="en-GB" sz="2000" dirty="0">
                <a:latin typeface="Vista Sans OT Light" panose="02000503030000020004" pitchFamily="50" charset="0"/>
              </a:rPr>
              <a:t>What should I do next in my career within the organization?</a:t>
            </a:r>
          </a:p>
          <a:p>
            <a:pPr marL="342900" lvl="0" indent="-342900" fontAlgn="base">
              <a:spcAft>
                <a:spcPts val="1200"/>
              </a:spcAft>
              <a:buClr>
                <a:schemeClr val="tx2"/>
              </a:buClr>
              <a:buSzPct val="80000"/>
              <a:buFont typeface="ZapfDingbatsITC" charset="0"/>
              <a:buChar char="✱"/>
            </a:pPr>
            <a:r>
              <a:rPr lang="en-GB" sz="2000" dirty="0">
                <a:latin typeface="Vista Sans OT Light" panose="02000503030000020004" pitchFamily="50" charset="0"/>
              </a:rPr>
              <a:t>How can I reduce the stress in my job?</a:t>
            </a:r>
          </a:p>
          <a:p>
            <a:pPr marL="342900" lvl="0" indent="-342900" fontAlgn="base">
              <a:spcAft>
                <a:spcPts val="1200"/>
              </a:spcAft>
              <a:buClr>
                <a:schemeClr val="tx2"/>
              </a:buClr>
              <a:buSzPct val="80000"/>
              <a:buFont typeface="ZapfDingbatsITC" charset="0"/>
              <a:buChar char="✱"/>
            </a:pPr>
            <a:r>
              <a:rPr lang="en-GB" sz="2000" dirty="0">
                <a:latin typeface="Vista Sans OT Light" panose="02000503030000020004" pitchFamily="50" charset="0"/>
              </a:rPr>
              <a:t>How can I achieve a better balance between work life and home life?</a:t>
            </a:r>
          </a:p>
          <a:p>
            <a:pPr marL="342900" lvl="0" indent="-342900" fontAlgn="base">
              <a:spcAft>
                <a:spcPts val="1200"/>
              </a:spcAft>
              <a:buClr>
                <a:schemeClr val="tx2"/>
              </a:buClr>
              <a:buSzPct val="80000"/>
              <a:buFont typeface="ZapfDingbatsITC" charset="0"/>
              <a:buChar char="✱"/>
            </a:pPr>
            <a:r>
              <a:rPr lang="en-GB" sz="2000" dirty="0">
                <a:latin typeface="Vista Sans OT Light" panose="02000503030000020004" pitchFamily="50" charset="0"/>
              </a:rPr>
              <a:t>What skills do I need to grow and develop further?</a:t>
            </a:r>
          </a:p>
          <a:p>
            <a:pPr marL="342900" lvl="0" indent="-342900" fontAlgn="base">
              <a:spcAft>
                <a:spcPts val="1200"/>
              </a:spcAft>
              <a:buClr>
                <a:schemeClr val="tx2"/>
              </a:buClr>
              <a:buSzPct val="80000"/>
              <a:buFont typeface="ZapfDingbatsITC" charset="0"/>
              <a:buChar char="✱"/>
            </a:pPr>
            <a:r>
              <a:rPr lang="en-GB" sz="2000" dirty="0">
                <a:latin typeface="Vista Sans OT Light" panose="02000503030000020004" pitchFamily="50" charset="0"/>
              </a:rPr>
              <a:t>How can I improve my relationship with a specific colleague?</a:t>
            </a:r>
            <a:endParaRPr lang="en-GB" sz="2000" dirty="0">
              <a:latin typeface="Vista Sans OT Light" panose="02000503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500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434" y="973668"/>
            <a:ext cx="9122618" cy="706964"/>
          </a:xfrm>
        </p:spPr>
        <p:txBody>
          <a:bodyPr/>
          <a:lstStyle/>
          <a:p>
            <a:r>
              <a:rPr lang="en-GB" dirty="0"/>
              <a:t>Get the most out of your coaching…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638" y="2981730"/>
            <a:ext cx="9461905" cy="1606422"/>
          </a:xfrm>
        </p:spPr>
        <p:txBody>
          <a:bodyPr/>
          <a:lstStyle/>
          <a:p>
            <a:r>
              <a:rPr lang="en-GB" dirty="0"/>
              <a:t>In groups of three take a scenario. </a:t>
            </a:r>
          </a:p>
          <a:p>
            <a:r>
              <a:rPr lang="en-GB" dirty="0"/>
              <a:t>Discuss what is going on for each person and how might the</a:t>
            </a:r>
            <a:br>
              <a:rPr lang="en-GB" dirty="0"/>
            </a:br>
            <a:r>
              <a:rPr lang="en-GB" dirty="0"/>
              <a:t>conversation play out?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>
          <a:xfrm>
            <a:off x="1163638" y="2306978"/>
            <a:ext cx="4825157" cy="576262"/>
          </a:xfrm>
        </p:spPr>
        <p:txBody>
          <a:bodyPr anchor="t"/>
          <a:lstStyle/>
          <a:p>
            <a:r>
              <a:rPr lang="en-GB" dirty="0"/>
              <a:t>Coaching scenarios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225748" y="4234071"/>
            <a:ext cx="2264406" cy="2623930"/>
            <a:chOff x="5392305" y="1199451"/>
            <a:chExt cx="2665095" cy="2791450"/>
          </a:xfrm>
          <a:solidFill>
            <a:schemeClr val="tx2"/>
          </a:solidFill>
        </p:grpSpPr>
        <p:sp>
          <p:nvSpPr>
            <p:cNvPr id="6" name="bk object 18"/>
            <p:cNvSpPr/>
            <p:nvPr/>
          </p:nvSpPr>
          <p:spPr>
            <a:xfrm>
              <a:off x="5802514" y="2945691"/>
              <a:ext cx="761365" cy="1045210"/>
            </a:xfrm>
            <a:custGeom>
              <a:avLst/>
              <a:gdLst/>
              <a:ahLst/>
              <a:cxnLst/>
              <a:rect l="l" t="t" r="r" b="b"/>
              <a:pathLst>
                <a:path w="761365" h="1045210">
                  <a:moveTo>
                    <a:pt x="490385" y="0"/>
                  </a:moveTo>
                  <a:lnTo>
                    <a:pt x="0" y="46050"/>
                  </a:lnTo>
                  <a:lnTo>
                    <a:pt x="761301" y="1044829"/>
                  </a:lnTo>
                  <a:lnTo>
                    <a:pt x="49038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bk object 19"/>
            <p:cNvSpPr/>
            <p:nvPr/>
          </p:nvSpPr>
          <p:spPr>
            <a:xfrm>
              <a:off x="5392305" y="1199451"/>
              <a:ext cx="2665095" cy="1993264"/>
            </a:xfrm>
            <a:custGeom>
              <a:avLst/>
              <a:gdLst/>
              <a:ahLst/>
              <a:cxnLst/>
              <a:rect l="l" t="t" r="r" b="b"/>
              <a:pathLst>
                <a:path w="2665095" h="1993264">
                  <a:moveTo>
                    <a:pt x="2664485" y="1993188"/>
                  </a:moveTo>
                  <a:lnTo>
                    <a:pt x="0" y="1993188"/>
                  </a:lnTo>
                  <a:lnTo>
                    <a:pt x="0" y="0"/>
                  </a:lnTo>
                  <a:lnTo>
                    <a:pt x="2664485" y="0"/>
                  </a:lnTo>
                  <a:lnTo>
                    <a:pt x="2664485" y="199318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9122330" y="3936478"/>
            <a:ext cx="1605442" cy="1681558"/>
            <a:chOff x="5392305" y="1199451"/>
            <a:chExt cx="2665095" cy="2791450"/>
          </a:xfrm>
          <a:pattFill prst="ltDnDiag">
            <a:fgClr>
              <a:schemeClr val="tx2"/>
            </a:fgClr>
            <a:bgClr>
              <a:schemeClr val="bg1"/>
            </a:bgClr>
          </a:pattFill>
        </p:grpSpPr>
        <p:sp>
          <p:nvSpPr>
            <p:cNvPr id="9" name="bk object 18"/>
            <p:cNvSpPr/>
            <p:nvPr/>
          </p:nvSpPr>
          <p:spPr>
            <a:xfrm>
              <a:off x="5802514" y="2945691"/>
              <a:ext cx="761365" cy="1045210"/>
            </a:xfrm>
            <a:custGeom>
              <a:avLst/>
              <a:gdLst/>
              <a:ahLst/>
              <a:cxnLst/>
              <a:rect l="l" t="t" r="r" b="b"/>
              <a:pathLst>
                <a:path w="761365" h="1045210">
                  <a:moveTo>
                    <a:pt x="490385" y="0"/>
                  </a:moveTo>
                  <a:lnTo>
                    <a:pt x="0" y="46050"/>
                  </a:lnTo>
                  <a:lnTo>
                    <a:pt x="761301" y="1044829"/>
                  </a:lnTo>
                  <a:lnTo>
                    <a:pt x="49038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bk object 19"/>
            <p:cNvSpPr/>
            <p:nvPr/>
          </p:nvSpPr>
          <p:spPr>
            <a:xfrm>
              <a:off x="5392305" y="1199451"/>
              <a:ext cx="2665095" cy="1993264"/>
            </a:xfrm>
            <a:custGeom>
              <a:avLst/>
              <a:gdLst/>
              <a:ahLst/>
              <a:cxnLst/>
              <a:rect l="l" t="t" r="r" b="b"/>
              <a:pathLst>
                <a:path w="2665095" h="1993264">
                  <a:moveTo>
                    <a:pt x="2664485" y="1993188"/>
                  </a:moveTo>
                  <a:lnTo>
                    <a:pt x="0" y="1993188"/>
                  </a:lnTo>
                  <a:lnTo>
                    <a:pt x="0" y="0"/>
                  </a:lnTo>
                  <a:lnTo>
                    <a:pt x="2664485" y="0"/>
                  </a:lnTo>
                  <a:lnTo>
                    <a:pt x="2664485" y="199318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828183" y="22959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6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308">
            <a:off x="823193" y="270955"/>
            <a:ext cx="8766809" cy="725015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3638" y="676527"/>
            <a:ext cx="8761413" cy="706964"/>
          </a:xfrm>
        </p:spPr>
        <p:txBody>
          <a:bodyPr/>
          <a:lstStyle/>
          <a:p>
            <a:r>
              <a:rPr lang="en-US" dirty="0"/>
              <a:t>Empowered or reactive?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6721" y="-1202515"/>
            <a:ext cx="184731" cy="385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904"/>
          </a:p>
        </p:txBody>
      </p:sp>
      <p:sp>
        <p:nvSpPr>
          <p:cNvPr id="7" name="TextBox 6"/>
          <p:cNvSpPr txBox="1"/>
          <p:nvPr/>
        </p:nvSpPr>
        <p:spPr>
          <a:xfrm rot="21238186">
            <a:off x="1871416" y="2479134"/>
            <a:ext cx="2267718" cy="174406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BalboaPlus Fill" charset="0"/>
                <a:ea typeface="BalboaPlus Fill" charset="0"/>
                <a:cs typeface="BalboaPlus Fill" charset="0"/>
              </a:rPr>
              <a:t>PROCESS IT</a:t>
            </a:r>
          </a:p>
          <a:p>
            <a:pPr algn="ctr"/>
            <a:r>
              <a:rPr lang="en-GB" sz="2800" dirty="0">
                <a:solidFill>
                  <a:schemeClr val="accent1"/>
                </a:solidFill>
                <a:latin typeface="BalboaPlus Fill" charset="0"/>
                <a:ea typeface="BalboaPlus Fill" charset="0"/>
                <a:cs typeface="BalboaPlus Fill" charset="0"/>
              </a:rPr>
              <a:t>OWN IT</a:t>
            </a:r>
          </a:p>
          <a:p>
            <a:pPr algn="ctr"/>
            <a:r>
              <a:rPr lang="en-GB" sz="2800" dirty="0">
                <a:solidFill>
                  <a:schemeClr val="accent1"/>
                </a:solidFill>
                <a:latin typeface="BalboaPlus Fill" charset="0"/>
                <a:ea typeface="BalboaPlus Fill" charset="0"/>
                <a:cs typeface="BalboaPlus Fill" charset="0"/>
              </a:rPr>
              <a:t>PROBLEM SOLVE</a:t>
            </a:r>
          </a:p>
          <a:p>
            <a:pPr algn="ctr"/>
            <a:r>
              <a:rPr lang="en-GB" sz="2800" dirty="0">
                <a:solidFill>
                  <a:schemeClr val="accent1"/>
                </a:solidFill>
                <a:latin typeface="BalboaPlus Fill" charset="0"/>
                <a:ea typeface="BalboaPlus Fill" charset="0"/>
                <a:cs typeface="BalboaPlus Fill" charset="0"/>
              </a:rPr>
              <a:t>OFFER SOLUTIONS</a:t>
            </a:r>
          </a:p>
        </p:txBody>
      </p:sp>
      <p:sp>
        <p:nvSpPr>
          <p:cNvPr id="8" name="Freeform 7"/>
          <p:cNvSpPr/>
          <p:nvPr/>
        </p:nvSpPr>
        <p:spPr>
          <a:xfrm>
            <a:off x="3851668" y="2045076"/>
            <a:ext cx="870516" cy="715758"/>
          </a:xfrm>
          <a:custGeom>
            <a:avLst/>
            <a:gdLst>
              <a:gd name="connsiteX0" fmla="*/ 0 w 822960"/>
              <a:gd name="connsiteY0" fmla="*/ 420624 h 676656"/>
              <a:gd name="connsiteX1" fmla="*/ 36576 w 822960"/>
              <a:gd name="connsiteY1" fmla="*/ 448056 h 676656"/>
              <a:gd name="connsiteX2" fmla="*/ 64008 w 822960"/>
              <a:gd name="connsiteY2" fmla="*/ 466344 h 676656"/>
              <a:gd name="connsiteX3" fmla="*/ 118872 w 822960"/>
              <a:gd name="connsiteY3" fmla="*/ 530352 h 676656"/>
              <a:gd name="connsiteX4" fmla="*/ 164592 w 822960"/>
              <a:gd name="connsiteY4" fmla="*/ 585216 h 676656"/>
              <a:gd name="connsiteX5" fmla="*/ 182880 w 822960"/>
              <a:gd name="connsiteY5" fmla="*/ 649224 h 676656"/>
              <a:gd name="connsiteX6" fmla="*/ 192024 w 822960"/>
              <a:gd name="connsiteY6" fmla="*/ 676656 h 676656"/>
              <a:gd name="connsiteX7" fmla="*/ 237744 w 822960"/>
              <a:gd name="connsiteY7" fmla="*/ 594360 h 676656"/>
              <a:gd name="connsiteX8" fmla="*/ 265176 w 822960"/>
              <a:gd name="connsiteY8" fmla="*/ 557784 h 676656"/>
              <a:gd name="connsiteX9" fmla="*/ 301752 w 822960"/>
              <a:gd name="connsiteY9" fmla="*/ 475488 h 676656"/>
              <a:gd name="connsiteX10" fmla="*/ 320040 w 822960"/>
              <a:gd name="connsiteY10" fmla="*/ 411480 h 676656"/>
              <a:gd name="connsiteX11" fmla="*/ 338328 w 822960"/>
              <a:gd name="connsiteY11" fmla="*/ 347472 h 676656"/>
              <a:gd name="connsiteX12" fmla="*/ 347472 w 822960"/>
              <a:gd name="connsiteY12" fmla="*/ 283464 h 676656"/>
              <a:gd name="connsiteX13" fmla="*/ 374904 w 822960"/>
              <a:gd name="connsiteY13" fmla="*/ 182880 h 676656"/>
              <a:gd name="connsiteX14" fmla="*/ 420624 w 822960"/>
              <a:gd name="connsiteY14" fmla="*/ 192024 h 676656"/>
              <a:gd name="connsiteX15" fmla="*/ 438912 w 822960"/>
              <a:gd name="connsiteY15" fmla="*/ 219456 h 676656"/>
              <a:gd name="connsiteX16" fmla="*/ 475488 w 822960"/>
              <a:gd name="connsiteY16" fmla="*/ 256032 h 676656"/>
              <a:gd name="connsiteX17" fmla="*/ 502920 w 822960"/>
              <a:gd name="connsiteY17" fmla="*/ 301752 h 676656"/>
              <a:gd name="connsiteX18" fmla="*/ 594360 w 822960"/>
              <a:gd name="connsiteY18" fmla="*/ 384048 h 676656"/>
              <a:gd name="connsiteX19" fmla="*/ 630936 w 822960"/>
              <a:gd name="connsiteY19" fmla="*/ 420624 h 676656"/>
              <a:gd name="connsiteX20" fmla="*/ 685800 w 822960"/>
              <a:gd name="connsiteY20" fmla="*/ 475488 h 676656"/>
              <a:gd name="connsiteX21" fmla="*/ 713232 w 822960"/>
              <a:gd name="connsiteY21" fmla="*/ 457200 h 676656"/>
              <a:gd name="connsiteX22" fmla="*/ 740664 w 822960"/>
              <a:gd name="connsiteY22" fmla="*/ 320040 h 676656"/>
              <a:gd name="connsiteX23" fmla="*/ 758952 w 822960"/>
              <a:gd name="connsiteY23" fmla="*/ 246888 h 676656"/>
              <a:gd name="connsiteX24" fmla="*/ 786384 w 822960"/>
              <a:gd name="connsiteY24" fmla="*/ 146304 h 676656"/>
              <a:gd name="connsiteX25" fmla="*/ 795528 w 822960"/>
              <a:gd name="connsiteY25" fmla="*/ 54864 h 676656"/>
              <a:gd name="connsiteX26" fmla="*/ 813816 w 822960"/>
              <a:gd name="connsiteY26" fmla="*/ 0 h 676656"/>
              <a:gd name="connsiteX27" fmla="*/ 822960 w 822960"/>
              <a:gd name="connsiteY27" fmla="*/ 0 h 676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" h="676656">
                <a:moveTo>
                  <a:pt x="0" y="420624"/>
                </a:moveTo>
                <a:cubicBezTo>
                  <a:pt x="12192" y="429768"/>
                  <a:pt x="24175" y="439198"/>
                  <a:pt x="36576" y="448056"/>
                </a:cubicBezTo>
                <a:cubicBezTo>
                  <a:pt x="45519" y="454444"/>
                  <a:pt x="55565" y="459309"/>
                  <a:pt x="64008" y="466344"/>
                </a:cubicBezTo>
                <a:cubicBezTo>
                  <a:pt x="98042" y="494706"/>
                  <a:pt x="88600" y="495035"/>
                  <a:pt x="118872" y="530352"/>
                </a:cubicBezTo>
                <a:cubicBezTo>
                  <a:pt x="143139" y="558664"/>
                  <a:pt x="148424" y="552880"/>
                  <a:pt x="164592" y="585216"/>
                </a:cubicBezTo>
                <a:cubicBezTo>
                  <a:pt x="171900" y="599832"/>
                  <a:pt x="178974" y="635552"/>
                  <a:pt x="182880" y="649224"/>
                </a:cubicBezTo>
                <a:cubicBezTo>
                  <a:pt x="185528" y="658492"/>
                  <a:pt x="188976" y="667512"/>
                  <a:pt x="192024" y="676656"/>
                </a:cubicBezTo>
                <a:cubicBezTo>
                  <a:pt x="264393" y="652533"/>
                  <a:pt x="162116" y="695197"/>
                  <a:pt x="237744" y="594360"/>
                </a:cubicBezTo>
                <a:lnTo>
                  <a:pt x="265176" y="557784"/>
                </a:lnTo>
                <a:cubicBezTo>
                  <a:pt x="286939" y="492494"/>
                  <a:pt x="272771" y="518960"/>
                  <a:pt x="301752" y="475488"/>
                </a:cubicBezTo>
                <a:cubicBezTo>
                  <a:pt x="330338" y="361145"/>
                  <a:pt x="293804" y="503307"/>
                  <a:pt x="320040" y="411480"/>
                </a:cubicBezTo>
                <a:cubicBezTo>
                  <a:pt x="343003" y="331108"/>
                  <a:pt x="316404" y="413245"/>
                  <a:pt x="338328" y="347472"/>
                </a:cubicBezTo>
                <a:cubicBezTo>
                  <a:pt x="341376" y="326136"/>
                  <a:pt x="343245" y="304598"/>
                  <a:pt x="347472" y="283464"/>
                </a:cubicBezTo>
                <a:cubicBezTo>
                  <a:pt x="357785" y="231900"/>
                  <a:pt x="361767" y="222292"/>
                  <a:pt x="374904" y="182880"/>
                </a:cubicBezTo>
                <a:cubicBezTo>
                  <a:pt x="390144" y="185928"/>
                  <a:pt x="407130" y="184313"/>
                  <a:pt x="420624" y="192024"/>
                </a:cubicBezTo>
                <a:cubicBezTo>
                  <a:pt x="430166" y="197476"/>
                  <a:pt x="431760" y="211112"/>
                  <a:pt x="438912" y="219456"/>
                </a:cubicBezTo>
                <a:cubicBezTo>
                  <a:pt x="450133" y="232547"/>
                  <a:pt x="464902" y="242422"/>
                  <a:pt x="475488" y="256032"/>
                </a:cubicBezTo>
                <a:cubicBezTo>
                  <a:pt x="486399" y="270061"/>
                  <a:pt x="491817" y="287874"/>
                  <a:pt x="502920" y="301752"/>
                </a:cubicBezTo>
                <a:cubicBezTo>
                  <a:pt x="538237" y="345898"/>
                  <a:pt x="553727" y="347930"/>
                  <a:pt x="594360" y="384048"/>
                </a:cubicBezTo>
                <a:cubicBezTo>
                  <a:pt x="607247" y="395503"/>
                  <a:pt x="617960" y="409270"/>
                  <a:pt x="630936" y="420624"/>
                </a:cubicBezTo>
                <a:cubicBezTo>
                  <a:pt x="685377" y="468260"/>
                  <a:pt x="652515" y="425561"/>
                  <a:pt x="685800" y="475488"/>
                </a:cubicBezTo>
                <a:cubicBezTo>
                  <a:pt x="694944" y="469392"/>
                  <a:pt x="708317" y="467030"/>
                  <a:pt x="713232" y="457200"/>
                </a:cubicBezTo>
                <a:cubicBezTo>
                  <a:pt x="730943" y="421778"/>
                  <a:pt x="732943" y="358647"/>
                  <a:pt x="740664" y="320040"/>
                </a:cubicBezTo>
                <a:cubicBezTo>
                  <a:pt x="745593" y="295394"/>
                  <a:pt x="751004" y="270733"/>
                  <a:pt x="758952" y="246888"/>
                </a:cubicBezTo>
                <a:cubicBezTo>
                  <a:pt x="773249" y="203998"/>
                  <a:pt x="780640" y="189386"/>
                  <a:pt x="786384" y="146304"/>
                </a:cubicBezTo>
                <a:cubicBezTo>
                  <a:pt x="790432" y="115941"/>
                  <a:pt x="789883" y="84971"/>
                  <a:pt x="795528" y="54864"/>
                </a:cubicBezTo>
                <a:cubicBezTo>
                  <a:pt x="799081" y="35917"/>
                  <a:pt x="794539" y="0"/>
                  <a:pt x="813816" y="0"/>
                </a:cubicBezTo>
                <a:lnTo>
                  <a:pt x="822960" y="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4"/>
          </a:p>
        </p:txBody>
      </p:sp>
      <p:sp>
        <p:nvSpPr>
          <p:cNvPr id="10" name="Freeform 9"/>
          <p:cNvSpPr/>
          <p:nvPr/>
        </p:nvSpPr>
        <p:spPr>
          <a:xfrm>
            <a:off x="1139640" y="2999266"/>
            <a:ext cx="861638" cy="706572"/>
          </a:xfrm>
          <a:custGeom>
            <a:avLst/>
            <a:gdLst>
              <a:gd name="connsiteX0" fmla="*/ 814567 w 814567"/>
              <a:gd name="connsiteY0" fmla="*/ 182880 h 667972"/>
              <a:gd name="connsiteX1" fmla="*/ 723127 w 814567"/>
              <a:gd name="connsiteY1" fmla="*/ 137160 h 667972"/>
              <a:gd name="connsiteX2" fmla="*/ 695695 w 814567"/>
              <a:gd name="connsiteY2" fmla="*/ 118872 h 667972"/>
              <a:gd name="connsiteX3" fmla="*/ 649975 w 814567"/>
              <a:gd name="connsiteY3" fmla="*/ 73152 h 667972"/>
              <a:gd name="connsiteX4" fmla="*/ 604255 w 814567"/>
              <a:gd name="connsiteY4" fmla="*/ 27432 h 667972"/>
              <a:gd name="connsiteX5" fmla="*/ 585967 w 814567"/>
              <a:gd name="connsiteY5" fmla="*/ 0 h 667972"/>
              <a:gd name="connsiteX6" fmla="*/ 567679 w 814567"/>
              <a:gd name="connsiteY6" fmla="*/ 27432 h 667972"/>
              <a:gd name="connsiteX7" fmla="*/ 558535 w 814567"/>
              <a:gd name="connsiteY7" fmla="*/ 118872 h 667972"/>
              <a:gd name="connsiteX8" fmla="*/ 540247 w 814567"/>
              <a:gd name="connsiteY8" fmla="*/ 429768 h 667972"/>
              <a:gd name="connsiteX9" fmla="*/ 531103 w 814567"/>
              <a:gd name="connsiteY9" fmla="*/ 466344 h 667972"/>
              <a:gd name="connsiteX10" fmla="*/ 476239 w 814567"/>
              <a:gd name="connsiteY10" fmla="*/ 448056 h 667972"/>
              <a:gd name="connsiteX11" fmla="*/ 448807 w 814567"/>
              <a:gd name="connsiteY11" fmla="*/ 438912 h 667972"/>
              <a:gd name="connsiteX12" fmla="*/ 384799 w 814567"/>
              <a:gd name="connsiteY12" fmla="*/ 402336 h 667972"/>
              <a:gd name="connsiteX13" fmla="*/ 348223 w 814567"/>
              <a:gd name="connsiteY13" fmla="*/ 356616 h 667972"/>
              <a:gd name="connsiteX14" fmla="*/ 293359 w 814567"/>
              <a:gd name="connsiteY14" fmla="*/ 301752 h 667972"/>
              <a:gd name="connsiteX15" fmla="*/ 275071 w 814567"/>
              <a:gd name="connsiteY15" fmla="*/ 274320 h 667972"/>
              <a:gd name="connsiteX16" fmla="*/ 247639 w 814567"/>
              <a:gd name="connsiteY16" fmla="*/ 246888 h 667972"/>
              <a:gd name="connsiteX17" fmla="*/ 201919 w 814567"/>
              <a:gd name="connsiteY17" fmla="*/ 182880 h 667972"/>
              <a:gd name="connsiteX18" fmla="*/ 174487 w 814567"/>
              <a:gd name="connsiteY18" fmla="*/ 164592 h 667972"/>
              <a:gd name="connsiteX19" fmla="*/ 147055 w 814567"/>
              <a:gd name="connsiteY19" fmla="*/ 137160 h 667972"/>
              <a:gd name="connsiteX20" fmla="*/ 137911 w 814567"/>
              <a:gd name="connsiteY20" fmla="*/ 109728 h 667972"/>
              <a:gd name="connsiteX21" fmla="*/ 128767 w 814567"/>
              <a:gd name="connsiteY21" fmla="*/ 137160 h 667972"/>
              <a:gd name="connsiteX22" fmla="*/ 119623 w 814567"/>
              <a:gd name="connsiteY22" fmla="*/ 173736 h 667972"/>
              <a:gd name="connsiteX23" fmla="*/ 92191 w 814567"/>
              <a:gd name="connsiteY23" fmla="*/ 402336 h 667972"/>
              <a:gd name="connsiteX24" fmla="*/ 83047 w 814567"/>
              <a:gd name="connsiteY24" fmla="*/ 429768 h 667972"/>
              <a:gd name="connsiteX25" fmla="*/ 64759 w 814567"/>
              <a:gd name="connsiteY25" fmla="*/ 502920 h 667972"/>
              <a:gd name="connsiteX26" fmla="*/ 46471 w 814567"/>
              <a:gd name="connsiteY26" fmla="*/ 539496 h 667972"/>
              <a:gd name="connsiteX27" fmla="*/ 28183 w 814567"/>
              <a:gd name="connsiteY27" fmla="*/ 603504 h 667972"/>
              <a:gd name="connsiteX28" fmla="*/ 751 w 814567"/>
              <a:gd name="connsiteY28" fmla="*/ 667512 h 667972"/>
              <a:gd name="connsiteX29" fmla="*/ 751 w 814567"/>
              <a:gd name="connsiteY29" fmla="*/ 658368 h 66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14567" h="667972">
                <a:moveTo>
                  <a:pt x="814567" y="182880"/>
                </a:moveTo>
                <a:cubicBezTo>
                  <a:pt x="756668" y="168405"/>
                  <a:pt x="788448" y="180707"/>
                  <a:pt x="723127" y="137160"/>
                </a:cubicBezTo>
                <a:lnTo>
                  <a:pt x="695695" y="118872"/>
                </a:lnTo>
                <a:cubicBezTo>
                  <a:pt x="646927" y="45720"/>
                  <a:pt x="710935" y="134112"/>
                  <a:pt x="649975" y="73152"/>
                </a:cubicBezTo>
                <a:cubicBezTo>
                  <a:pt x="589015" y="12192"/>
                  <a:pt x="677407" y="76200"/>
                  <a:pt x="604255" y="27432"/>
                </a:cubicBezTo>
                <a:cubicBezTo>
                  <a:pt x="598159" y="18288"/>
                  <a:pt x="596957" y="0"/>
                  <a:pt x="585967" y="0"/>
                </a:cubicBezTo>
                <a:cubicBezTo>
                  <a:pt x="574977" y="0"/>
                  <a:pt x="570150" y="16724"/>
                  <a:pt x="567679" y="27432"/>
                </a:cubicBezTo>
                <a:cubicBezTo>
                  <a:pt x="560791" y="57280"/>
                  <a:pt x="561583" y="88392"/>
                  <a:pt x="558535" y="118872"/>
                </a:cubicBezTo>
                <a:cubicBezTo>
                  <a:pt x="554572" y="221905"/>
                  <a:pt x="557330" y="327272"/>
                  <a:pt x="540247" y="429768"/>
                </a:cubicBezTo>
                <a:cubicBezTo>
                  <a:pt x="538181" y="442164"/>
                  <a:pt x="534151" y="454152"/>
                  <a:pt x="531103" y="466344"/>
                </a:cubicBezTo>
                <a:lnTo>
                  <a:pt x="476239" y="448056"/>
                </a:lnTo>
                <a:cubicBezTo>
                  <a:pt x="467095" y="445008"/>
                  <a:pt x="456827" y="444259"/>
                  <a:pt x="448807" y="438912"/>
                </a:cubicBezTo>
                <a:cubicBezTo>
                  <a:pt x="410033" y="413063"/>
                  <a:pt x="431205" y="425539"/>
                  <a:pt x="384799" y="402336"/>
                </a:cubicBezTo>
                <a:cubicBezTo>
                  <a:pt x="372607" y="387096"/>
                  <a:pt x="361351" y="371057"/>
                  <a:pt x="348223" y="356616"/>
                </a:cubicBezTo>
                <a:cubicBezTo>
                  <a:pt x="330826" y="337479"/>
                  <a:pt x="307705" y="323271"/>
                  <a:pt x="293359" y="301752"/>
                </a:cubicBezTo>
                <a:cubicBezTo>
                  <a:pt x="287263" y="292608"/>
                  <a:pt x="282106" y="282763"/>
                  <a:pt x="275071" y="274320"/>
                </a:cubicBezTo>
                <a:cubicBezTo>
                  <a:pt x="266792" y="264386"/>
                  <a:pt x="255918" y="256822"/>
                  <a:pt x="247639" y="246888"/>
                </a:cubicBezTo>
                <a:cubicBezTo>
                  <a:pt x="221679" y="215736"/>
                  <a:pt x="234861" y="215822"/>
                  <a:pt x="201919" y="182880"/>
                </a:cubicBezTo>
                <a:cubicBezTo>
                  <a:pt x="194148" y="175109"/>
                  <a:pt x="182930" y="171627"/>
                  <a:pt x="174487" y="164592"/>
                </a:cubicBezTo>
                <a:cubicBezTo>
                  <a:pt x="164553" y="156313"/>
                  <a:pt x="156199" y="146304"/>
                  <a:pt x="147055" y="137160"/>
                </a:cubicBezTo>
                <a:cubicBezTo>
                  <a:pt x="144007" y="128016"/>
                  <a:pt x="147550" y="109728"/>
                  <a:pt x="137911" y="109728"/>
                </a:cubicBezTo>
                <a:cubicBezTo>
                  <a:pt x="128272" y="109728"/>
                  <a:pt x="131415" y="127892"/>
                  <a:pt x="128767" y="137160"/>
                </a:cubicBezTo>
                <a:cubicBezTo>
                  <a:pt x="125315" y="149244"/>
                  <a:pt x="122671" y="161544"/>
                  <a:pt x="119623" y="173736"/>
                </a:cubicBezTo>
                <a:cubicBezTo>
                  <a:pt x="115212" y="213432"/>
                  <a:pt x="95810" y="391480"/>
                  <a:pt x="92191" y="402336"/>
                </a:cubicBezTo>
                <a:cubicBezTo>
                  <a:pt x="89143" y="411480"/>
                  <a:pt x="85583" y="420469"/>
                  <a:pt x="83047" y="429768"/>
                </a:cubicBezTo>
                <a:cubicBezTo>
                  <a:pt x="76434" y="454017"/>
                  <a:pt x="75999" y="480439"/>
                  <a:pt x="64759" y="502920"/>
                </a:cubicBezTo>
                <a:cubicBezTo>
                  <a:pt x="58663" y="515112"/>
                  <a:pt x="51841" y="526967"/>
                  <a:pt x="46471" y="539496"/>
                </a:cubicBezTo>
                <a:cubicBezTo>
                  <a:pt x="37075" y="561420"/>
                  <a:pt x="34812" y="580303"/>
                  <a:pt x="28183" y="603504"/>
                </a:cubicBezTo>
                <a:cubicBezTo>
                  <a:pt x="22087" y="624840"/>
                  <a:pt x="12943" y="649224"/>
                  <a:pt x="751" y="667512"/>
                </a:cubicBezTo>
                <a:cubicBezTo>
                  <a:pt x="-940" y="670048"/>
                  <a:pt x="751" y="661416"/>
                  <a:pt x="751" y="658368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4"/>
          </a:p>
        </p:txBody>
      </p:sp>
      <p:sp>
        <p:nvSpPr>
          <p:cNvPr id="11" name="Freeform 10"/>
          <p:cNvSpPr/>
          <p:nvPr/>
        </p:nvSpPr>
        <p:spPr>
          <a:xfrm>
            <a:off x="4078959" y="3304726"/>
            <a:ext cx="715769" cy="415913"/>
          </a:xfrm>
          <a:custGeom>
            <a:avLst/>
            <a:gdLst>
              <a:gd name="connsiteX0" fmla="*/ 0 w 676667"/>
              <a:gd name="connsiteY0" fmla="*/ 118872 h 393192"/>
              <a:gd name="connsiteX1" fmla="*/ 27432 w 676667"/>
              <a:gd name="connsiteY1" fmla="*/ 164592 h 393192"/>
              <a:gd name="connsiteX2" fmla="*/ 64008 w 676667"/>
              <a:gd name="connsiteY2" fmla="*/ 237744 h 393192"/>
              <a:gd name="connsiteX3" fmla="*/ 82296 w 676667"/>
              <a:gd name="connsiteY3" fmla="*/ 329184 h 393192"/>
              <a:gd name="connsiteX4" fmla="*/ 100584 w 676667"/>
              <a:gd name="connsiteY4" fmla="*/ 393192 h 393192"/>
              <a:gd name="connsiteX5" fmla="*/ 182880 w 676667"/>
              <a:gd name="connsiteY5" fmla="*/ 292608 h 393192"/>
              <a:gd name="connsiteX6" fmla="*/ 201168 w 676667"/>
              <a:gd name="connsiteY6" fmla="*/ 265176 h 393192"/>
              <a:gd name="connsiteX7" fmla="*/ 274320 w 676667"/>
              <a:gd name="connsiteY7" fmla="*/ 201168 h 393192"/>
              <a:gd name="connsiteX8" fmla="*/ 310896 w 676667"/>
              <a:gd name="connsiteY8" fmla="*/ 164592 h 393192"/>
              <a:gd name="connsiteX9" fmla="*/ 347472 w 676667"/>
              <a:gd name="connsiteY9" fmla="*/ 118872 h 393192"/>
              <a:gd name="connsiteX10" fmla="*/ 438912 w 676667"/>
              <a:gd name="connsiteY10" fmla="*/ 36576 h 393192"/>
              <a:gd name="connsiteX11" fmla="*/ 457200 w 676667"/>
              <a:gd name="connsiteY11" fmla="*/ 137160 h 393192"/>
              <a:gd name="connsiteX12" fmla="*/ 466344 w 676667"/>
              <a:gd name="connsiteY12" fmla="*/ 210312 h 393192"/>
              <a:gd name="connsiteX13" fmla="*/ 484632 w 676667"/>
              <a:gd name="connsiteY13" fmla="*/ 265176 h 393192"/>
              <a:gd name="connsiteX14" fmla="*/ 539496 w 676667"/>
              <a:gd name="connsiteY14" fmla="*/ 237744 h 393192"/>
              <a:gd name="connsiteX15" fmla="*/ 548640 w 676667"/>
              <a:gd name="connsiteY15" fmla="*/ 210312 h 393192"/>
              <a:gd name="connsiteX16" fmla="*/ 566928 w 676667"/>
              <a:gd name="connsiteY16" fmla="*/ 182880 h 393192"/>
              <a:gd name="connsiteX17" fmla="*/ 612648 w 676667"/>
              <a:gd name="connsiteY17" fmla="*/ 100584 h 393192"/>
              <a:gd name="connsiteX18" fmla="*/ 640080 w 676667"/>
              <a:gd name="connsiteY18" fmla="*/ 64008 h 393192"/>
              <a:gd name="connsiteX19" fmla="*/ 676656 w 676667"/>
              <a:gd name="connsiteY19" fmla="*/ 0 h 39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6667" h="393192">
                <a:moveTo>
                  <a:pt x="0" y="118872"/>
                </a:moveTo>
                <a:cubicBezTo>
                  <a:pt x="9144" y="134112"/>
                  <a:pt x="18012" y="149521"/>
                  <a:pt x="27432" y="164592"/>
                </a:cubicBezTo>
                <a:cubicBezTo>
                  <a:pt x="47391" y="196527"/>
                  <a:pt x="52741" y="195493"/>
                  <a:pt x="64008" y="237744"/>
                </a:cubicBezTo>
                <a:cubicBezTo>
                  <a:pt x="72017" y="267778"/>
                  <a:pt x="74757" y="299028"/>
                  <a:pt x="82296" y="329184"/>
                </a:cubicBezTo>
                <a:cubicBezTo>
                  <a:pt x="93778" y="375111"/>
                  <a:pt x="87466" y="353838"/>
                  <a:pt x="100584" y="393192"/>
                </a:cubicBezTo>
                <a:cubicBezTo>
                  <a:pt x="140712" y="353064"/>
                  <a:pt x="141131" y="355231"/>
                  <a:pt x="182880" y="292608"/>
                </a:cubicBezTo>
                <a:cubicBezTo>
                  <a:pt x="188976" y="283464"/>
                  <a:pt x="194016" y="273520"/>
                  <a:pt x="201168" y="265176"/>
                </a:cubicBezTo>
                <a:cubicBezTo>
                  <a:pt x="245885" y="213006"/>
                  <a:pt x="226280" y="243203"/>
                  <a:pt x="274320" y="201168"/>
                </a:cubicBezTo>
                <a:cubicBezTo>
                  <a:pt x="287296" y="189814"/>
                  <a:pt x="299441" y="177479"/>
                  <a:pt x="310896" y="164592"/>
                </a:cubicBezTo>
                <a:cubicBezTo>
                  <a:pt x="323862" y="150005"/>
                  <a:pt x="334284" y="133259"/>
                  <a:pt x="347472" y="118872"/>
                </a:cubicBezTo>
                <a:cubicBezTo>
                  <a:pt x="403870" y="57347"/>
                  <a:pt x="391976" y="67867"/>
                  <a:pt x="438912" y="36576"/>
                </a:cubicBezTo>
                <a:cubicBezTo>
                  <a:pt x="452374" y="90422"/>
                  <a:pt x="447839" y="66952"/>
                  <a:pt x="457200" y="137160"/>
                </a:cubicBezTo>
                <a:cubicBezTo>
                  <a:pt x="460448" y="161518"/>
                  <a:pt x="461195" y="186284"/>
                  <a:pt x="466344" y="210312"/>
                </a:cubicBezTo>
                <a:cubicBezTo>
                  <a:pt x="470383" y="229161"/>
                  <a:pt x="484632" y="265176"/>
                  <a:pt x="484632" y="265176"/>
                </a:cubicBezTo>
                <a:cubicBezTo>
                  <a:pt x="502703" y="259152"/>
                  <a:pt x="526604" y="253858"/>
                  <a:pt x="539496" y="237744"/>
                </a:cubicBezTo>
                <a:cubicBezTo>
                  <a:pt x="545517" y="230218"/>
                  <a:pt x="544329" y="218933"/>
                  <a:pt x="548640" y="210312"/>
                </a:cubicBezTo>
                <a:cubicBezTo>
                  <a:pt x="553555" y="200482"/>
                  <a:pt x="561476" y="192422"/>
                  <a:pt x="566928" y="182880"/>
                </a:cubicBezTo>
                <a:cubicBezTo>
                  <a:pt x="601788" y="121875"/>
                  <a:pt x="566958" y="169118"/>
                  <a:pt x="612648" y="100584"/>
                </a:cubicBezTo>
                <a:cubicBezTo>
                  <a:pt x="621102" y="87904"/>
                  <a:pt x="631340" y="76493"/>
                  <a:pt x="640080" y="64008"/>
                </a:cubicBezTo>
                <a:cubicBezTo>
                  <a:pt x="678347" y="9341"/>
                  <a:pt x="676656" y="30744"/>
                  <a:pt x="676656" y="0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4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887">
            <a:off x="7201716" y="862634"/>
            <a:ext cx="4160734" cy="311330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312337" y="1345262"/>
            <a:ext cx="2224969" cy="174406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ANGRY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BLAME OTHERS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IGNORE IT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RUN AWAY</a:t>
            </a:r>
          </a:p>
        </p:txBody>
      </p:sp>
    </p:spTree>
    <p:extLst>
      <p:ext uri="{BB962C8B-B14F-4D97-AF65-F5344CB8AC3E}">
        <p14:creationId xmlns:p14="http://schemas.microsoft.com/office/powerpoint/2010/main" val="588245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 the most out of your coaching…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186" y="2683280"/>
            <a:ext cx="9351441" cy="3416300"/>
          </a:xfrm>
        </p:spPr>
        <p:txBody>
          <a:bodyPr/>
          <a:lstStyle/>
          <a:p>
            <a:r>
              <a:rPr lang="en-GB" dirty="0"/>
              <a:t>How could you approach the scenario from a </a:t>
            </a:r>
            <a:r>
              <a:rPr lang="en-GB" dirty="0" err="1"/>
              <a:t>coachee</a:t>
            </a:r>
            <a:r>
              <a:rPr lang="en-GB" dirty="0"/>
              <a:t> perspective?</a:t>
            </a:r>
            <a:br>
              <a:rPr lang="en-GB" dirty="0"/>
            </a:br>
            <a:r>
              <a:rPr lang="en-GB" dirty="0"/>
              <a:t> </a:t>
            </a:r>
          </a:p>
          <a:p>
            <a:r>
              <a:rPr lang="en-GB" dirty="0"/>
              <a:t>How could you take ownership of the development opportunity it offers in a proactive, empowered way?</a:t>
            </a:r>
            <a:br>
              <a:rPr lang="en-GB" dirty="0"/>
            </a:br>
            <a:endParaRPr lang="en-GB" dirty="0"/>
          </a:p>
          <a:p>
            <a:r>
              <a:rPr lang="en-GB" dirty="0"/>
              <a:t>How might the outcome differ?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Share back.</a:t>
            </a:r>
          </a:p>
        </p:txBody>
      </p:sp>
      <p:sp>
        <p:nvSpPr>
          <p:cNvPr id="5" name="bk object 20"/>
          <p:cNvSpPr/>
          <p:nvPr/>
        </p:nvSpPr>
        <p:spPr>
          <a:xfrm>
            <a:off x="7409530" y="4835968"/>
            <a:ext cx="2502820" cy="1431867"/>
          </a:xfrm>
          <a:custGeom>
            <a:avLst/>
            <a:gdLst/>
            <a:ahLst/>
            <a:cxnLst/>
            <a:rect l="l" t="t" r="r" b="b"/>
            <a:pathLst>
              <a:path w="3910329" h="2237104">
                <a:moveTo>
                  <a:pt x="2791777" y="0"/>
                </a:moveTo>
                <a:lnTo>
                  <a:pt x="2460853" y="330923"/>
                </a:lnTo>
                <a:lnTo>
                  <a:pt x="3014179" y="884250"/>
                </a:lnTo>
                <a:lnTo>
                  <a:pt x="0" y="884250"/>
                </a:lnTo>
                <a:lnTo>
                  <a:pt x="0" y="1352245"/>
                </a:lnTo>
                <a:lnTo>
                  <a:pt x="3014179" y="1352245"/>
                </a:lnTo>
                <a:lnTo>
                  <a:pt x="2460853" y="1905571"/>
                </a:lnTo>
                <a:lnTo>
                  <a:pt x="2791777" y="2236495"/>
                </a:lnTo>
                <a:lnTo>
                  <a:pt x="3910012" y="1118247"/>
                </a:lnTo>
                <a:lnTo>
                  <a:pt x="279177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bk object 20"/>
          <p:cNvSpPr/>
          <p:nvPr/>
        </p:nvSpPr>
        <p:spPr>
          <a:xfrm rot="10800000">
            <a:off x="6361315" y="4401071"/>
            <a:ext cx="2502820" cy="1431867"/>
          </a:xfrm>
          <a:custGeom>
            <a:avLst/>
            <a:gdLst/>
            <a:ahLst/>
            <a:cxnLst/>
            <a:rect l="l" t="t" r="r" b="b"/>
            <a:pathLst>
              <a:path w="3910329" h="2237104">
                <a:moveTo>
                  <a:pt x="2791777" y="0"/>
                </a:moveTo>
                <a:lnTo>
                  <a:pt x="2460853" y="330923"/>
                </a:lnTo>
                <a:lnTo>
                  <a:pt x="3014179" y="884250"/>
                </a:lnTo>
                <a:lnTo>
                  <a:pt x="0" y="884250"/>
                </a:lnTo>
                <a:lnTo>
                  <a:pt x="0" y="1352245"/>
                </a:lnTo>
                <a:lnTo>
                  <a:pt x="3014179" y="1352245"/>
                </a:lnTo>
                <a:lnTo>
                  <a:pt x="2460853" y="1905571"/>
                </a:lnTo>
                <a:lnTo>
                  <a:pt x="2791777" y="2236495"/>
                </a:lnTo>
                <a:lnTo>
                  <a:pt x="3910012" y="1118247"/>
                </a:lnTo>
                <a:lnTo>
                  <a:pt x="2791777" y="0"/>
                </a:lnTo>
                <a:close/>
              </a:path>
            </a:pathLst>
          </a:custGeom>
          <a:pattFill prst="dkDnDiag">
            <a:fgClr>
              <a:schemeClr val="tx2"/>
            </a:fgClr>
            <a:bgClr>
              <a:schemeClr val="bg1"/>
            </a:bgClr>
          </a:patt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658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 your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639" y="2370297"/>
            <a:ext cx="7900582" cy="34163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EA1D22"/>
                </a:solidFill>
                <a:latin typeface="Vista Sans OT Bold"/>
                <a:cs typeface="Vista Sans OT Bold"/>
              </a:rPr>
              <a:t>Chat with a partner about when you were TOLD to do something and you didn’t achieve it…why not?</a:t>
            </a:r>
            <a:br>
              <a:rPr lang="en-GB" dirty="0">
                <a:latin typeface="Vista Sans OT Light" panose="02000503030000020004" pitchFamily="50" charset="0"/>
                <a:cs typeface="Courier New" panose="02070309020205020404" pitchFamily="49" charset="0"/>
              </a:rPr>
            </a:br>
            <a:endParaRPr lang="en-GB" dirty="0">
              <a:latin typeface="Vista Sans OT Light" panose="02000503030000020004" pitchFamily="50" charset="0"/>
              <a:cs typeface="Courier New" panose="02070309020205020404" pitchFamily="49" charset="0"/>
            </a:endParaRPr>
          </a:p>
          <a:p>
            <a:r>
              <a:rPr lang="en-GB" dirty="0">
                <a:latin typeface="Vista Sans OT Light" panose="02000503030000020004" pitchFamily="50" charset="0"/>
                <a:cs typeface="Courier New" panose="02070309020205020404" pitchFamily="49" charset="0"/>
              </a:rPr>
              <a:t>Now with the same partner, discuss a time where you DID make a change or do something differently – how does this situation differ from the first example? </a:t>
            </a:r>
            <a:br>
              <a:rPr lang="en-GB" dirty="0">
                <a:latin typeface="Vista Sans OT Light" panose="02000503030000020004" pitchFamily="50" charset="0"/>
                <a:cs typeface="Courier New" panose="02070309020205020404" pitchFamily="49" charset="0"/>
              </a:rPr>
            </a:br>
            <a:endParaRPr lang="en-GB" dirty="0">
              <a:latin typeface="Vista Sans OT Light" panose="02000503030000020004" pitchFamily="50" charset="0"/>
              <a:cs typeface="Courier New" panose="02070309020205020404" pitchFamily="49" charset="0"/>
            </a:endParaRPr>
          </a:p>
          <a:p>
            <a:r>
              <a:rPr lang="en-GB" dirty="0">
                <a:latin typeface="Vista Sans OT Light" panose="02000503030000020004" pitchFamily="50" charset="0"/>
                <a:cs typeface="Courier New" panose="02070309020205020404" pitchFamily="49" charset="0"/>
              </a:rPr>
              <a:t>Note down your top points.</a:t>
            </a:r>
            <a:endParaRPr lang="en-GB" dirty="0">
              <a:latin typeface="Vista Sans OT Light" panose="02000503030000020004" pitchFamily="50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dirty="0">
              <a:latin typeface="Vista Sans OT Light" panose="02000503030000020004" pitchFamily="50" charset="0"/>
            </a:endParaRPr>
          </a:p>
        </p:txBody>
      </p:sp>
      <p:sp>
        <p:nvSpPr>
          <p:cNvPr id="7" name="bk object 16"/>
          <p:cNvSpPr/>
          <p:nvPr/>
        </p:nvSpPr>
        <p:spPr>
          <a:xfrm>
            <a:off x="9335282" y="492935"/>
            <a:ext cx="2318228" cy="5528824"/>
          </a:xfrm>
          <a:custGeom>
            <a:avLst/>
            <a:gdLst/>
            <a:ahLst/>
            <a:cxnLst/>
            <a:rect l="l" t="t" r="r" b="b"/>
            <a:pathLst>
              <a:path w="1374139" h="3277235">
                <a:moveTo>
                  <a:pt x="1374114" y="0"/>
                </a:moveTo>
                <a:lnTo>
                  <a:pt x="0" y="1776577"/>
                </a:lnTo>
                <a:lnTo>
                  <a:pt x="641261" y="1862099"/>
                </a:lnTo>
                <a:lnTo>
                  <a:pt x="0" y="3276777"/>
                </a:lnTo>
                <a:lnTo>
                  <a:pt x="1374114" y="1506791"/>
                </a:lnTo>
                <a:lnTo>
                  <a:pt x="695248" y="1427835"/>
                </a:lnTo>
                <a:lnTo>
                  <a:pt x="1374114" y="0"/>
                </a:lnTo>
                <a:close/>
              </a:path>
            </a:pathLst>
          </a:custGeom>
          <a:solidFill>
            <a:srgbClr val="3C1C3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898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3855525" y="1622445"/>
            <a:ext cx="5149087" cy="4013200"/>
          </a:xfrm>
        </p:spPr>
        <p:txBody>
          <a:bodyPr/>
          <a:lstStyle/>
          <a:p>
            <a:pPr marL="0" indent="0" algn="l">
              <a:lnSpc>
                <a:spcPts val="7200"/>
              </a:lnSpc>
              <a:spcBef>
                <a:spcPts val="0"/>
              </a:spcBef>
              <a:buNone/>
            </a:pPr>
            <a:r>
              <a:rPr lang="en-US" sz="72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G</a:t>
            </a:r>
            <a:r>
              <a:rPr lang="en-US" sz="7200" dirty="0">
                <a:latin typeface="BalboaPlus Primary" charset="0"/>
                <a:ea typeface="BalboaPlus Primary" charset="0"/>
                <a:cs typeface="BalboaPlus Primary" charset="0"/>
              </a:rPr>
              <a:t>OAL</a:t>
            </a:r>
          </a:p>
          <a:p>
            <a:pPr marL="0" indent="0" algn="l">
              <a:lnSpc>
                <a:spcPts val="7200"/>
              </a:lnSpc>
              <a:spcBef>
                <a:spcPts val="0"/>
              </a:spcBef>
              <a:buNone/>
            </a:pPr>
            <a:r>
              <a:rPr lang="en-US" sz="72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R</a:t>
            </a:r>
            <a:r>
              <a:rPr lang="en-US" sz="7200" dirty="0">
                <a:latin typeface="BalboaPlus Primary" charset="0"/>
                <a:ea typeface="BalboaPlus Primary" charset="0"/>
                <a:cs typeface="BalboaPlus Primary" charset="0"/>
              </a:rPr>
              <a:t>EALITY</a:t>
            </a:r>
          </a:p>
          <a:p>
            <a:pPr marL="0" indent="0" algn="l">
              <a:lnSpc>
                <a:spcPts val="7200"/>
              </a:lnSpc>
              <a:spcBef>
                <a:spcPts val="0"/>
              </a:spcBef>
              <a:buNone/>
            </a:pPr>
            <a:r>
              <a:rPr lang="en-US" sz="72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O</a:t>
            </a:r>
            <a:r>
              <a:rPr lang="en-US" sz="7200" dirty="0">
                <a:latin typeface="BalboaPlus Primary" charset="0"/>
                <a:ea typeface="BalboaPlus Primary" charset="0"/>
                <a:cs typeface="BalboaPlus Primary" charset="0"/>
              </a:rPr>
              <a:t>PTIONS</a:t>
            </a:r>
          </a:p>
          <a:p>
            <a:pPr marL="0" indent="0" algn="l">
              <a:lnSpc>
                <a:spcPts val="7200"/>
              </a:lnSpc>
              <a:spcBef>
                <a:spcPts val="0"/>
              </a:spcBef>
              <a:buNone/>
            </a:pPr>
            <a:r>
              <a:rPr lang="en-US" sz="72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W</a:t>
            </a:r>
            <a:r>
              <a:rPr lang="en-US" sz="7200" dirty="0">
                <a:latin typeface="BalboaPlus Primary" charset="0"/>
                <a:ea typeface="BalboaPlus Primary" charset="0"/>
                <a:cs typeface="BalboaPlus Primary" charset="0"/>
              </a:rPr>
              <a:t>AY FORWARD</a:t>
            </a:r>
            <a:endParaRPr lang="en-GB" sz="7200" dirty="0">
              <a:latin typeface="BalboaPlus Primary" charset="0"/>
              <a:ea typeface="BalboaPlus Primary" charset="0"/>
              <a:cs typeface="BalboaPlus Prima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150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GOAL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63639" y="2407119"/>
            <a:ext cx="8587916" cy="34163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EA1D22"/>
                </a:solidFill>
                <a:latin typeface="Vista Sans OT Bold"/>
                <a:ea typeface="Courier New" charset="0"/>
                <a:cs typeface="Vista Sans OT Bold"/>
              </a:rPr>
              <a:t>Where are you going and what do you want to achieve?</a:t>
            </a:r>
          </a:p>
          <a:p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Aim for an inspirational, positively framed and challenging goal that is a real stretch to achieve.</a:t>
            </a:r>
          </a:p>
          <a:p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Consider how the goal fits with your organisation and team goals, targets and customers.</a:t>
            </a:r>
          </a:p>
          <a:p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SMART goals are best. </a:t>
            </a:r>
          </a:p>
        </p:txBody>
      </p:sp>
    </p:spTree>
    <p:extLst>
      <p:ext uri="{BB962C8B-B14F-4D97-AF65-F5344CB8AC3E}">
        <p14:creationId xmlns:p14="http://schemas.microsoft.com/office/powerpoint/2010/main" val="4153907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REALITY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63639" y="2328292"/>
            <a:ext cx="8489726" cy="34163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EA1D22"/>
                </a:solidFill>
                <a:latin typeface="Vista Sans OT Bold"/>
                <a:ea typeface="Courier New" charset="0"/>
                <a:cs typeface="Vista Sans OT Bold"/>
              </a:rPr>
              <a:t>What is your starting point, where are you now?</a:t>
            </a:r>
          </a:p>
          <a:p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Get buy-in and commitment to the goal.</a:t>
            </a:r>
          </a:p>
          <a:p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Review and learn from the current status before moving onto ‘what’s next’. </a:t>
            </a:r>
          </a:p>
        </p:txBody>
      </p:sp>
    </p:spTree>
    <p:extLst>
      <p:ext uri="{BB962C8B-B14F-4D97-AF65-F5344CB8AC3E}">
        <p14:creationId xmlns:p14="http://schemas.microsoft.com/office/powerpoint/2010/main" val="1179253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k object 18"/>
          <p:cNvSpPr/>
          <p:nvPr/>
        </p:nvSpPr>
        <p:spPr>
          <a:xfrm>
            <a:off x="8749696" y="-457102"/>
            <a:ext cx="2791816" cy="4738681"/>
          </a:xfrm>
          <a:custGeom>
            <a:avLst/>
            <a:gdLst/>
            <a:ahLst/>
            <a:cxnLst/>
            <a:rect l="l" t="t" r="r" b="b"/>
            <a:pathLst>
              <a:path w="2035175" h="3454400">
                <a:moveTo>
                  <a:pt x="51672" y="2997200"/>
                </a:moveTo>
                <a:lnTo>
                  <a:pt x="20549" y="2997200"/>
                </a:lnTo>
                <a:lnTo>
                  <a:pt x="8586" y="3009900"/>
                </a:lnTo>
                <a:lnTo>
                  <a:pt x="1190" y="3022600"/>
                </a:lnTo>
                <a:lnTo>
                  <a:pt x="0" y="3048000"/>
                </a:lnTo>
                <a:lnTo>
                  <a:pt x="4947" y="3060700"/>
                </a:lnTo>
                <a:lnTo>
                  <a:pt x="15122" y="3073400"/>
                </a:lnTo>
                <a:lnTo>
                  <a:pt x="29612" y="3073400"/>
                </a:lnTo>
                <a:lnTo>
                  <a:pt x="176043" y="3314700"/>
                </a:lnTo>
                <a:lnTo>
                  <a:pt x="301913" y="3429000"/>
                </a:lnTo>
                <a:lnTo>
                  <a:pt x="400528" y="3454400"/>
                </a:lnTo>
                <a:lnTo>
                  <a:pt x="570531" y="3429000"/>
                </a:lnTo>
                <a:lnTo>
                  <a:pt x="818574" y="3302000"/>
                </a:lnTo>
                <a:lnTo>
                  <a:pt x="840634" y="3213100"/>
                </a:lnTo>
                <a:lnTo>
                  <a:pt x="871757" y="3213100"/>
                </a:lnTo>
                <a:lnTo>
                  <a:pt x="883720" y="3200400"/>
                </a:lnTo>
                <a:lnTo>
                  <a:pt x="891117" y="3187700"/>
                </a:lnTo>
                <a:lnTo>
                  <a:pt x="892312" y="3175000"/>
                </a:lnTo>
                <a:lnTo>
                  <a:pt x="887365" y="3162300"/>
                </a:lnTo>
                <a:lnTo>
                  <a:pt x="877192" y="3149600"/>
                </a:lnTo>
                <a:lnTo>
                  <a:pt x="862707" y="3136900"/>
                </a:lnTo>
                <a:lnTo>
                  <a:pt x="51672" y="2997200"/>
                </a:lnTo>
                <a:close/>
              </a:path>
              <a:path w="2035175" h="3454400">
                <a:moveTo>
                  <a:pt x="79591" y="2832100"/>
                </a:moveTo>
                <a:lnTo>
                  <a:pt x="64685" y="2844800"/>
                </a:lnTo>
                <a:lnTo>
                  <a:pt x="52724" y="2857500"/>
                </a:lnTo>
                <a:lnTo>
                  <a:pt x="45335" y="2870200"/>
                </a:lnTo>
                <a:lnTo>
                  <a:pt x="44137" y="2882900"/>
                </a:lnTo>
                <a:lnTo>
                  <a:pt x="49081" y="2895600"/>
                </a:lnTo>
                <a:lnTo>
                  <a:pt x="59254" y="2908300"/>
                </a:lnTo>
                <a:lnTo>
                  <a:pt x="73745" y="2921000"/>
                </a:lnTo>
                <a:lnTo>
                  <a:pt x="884767" y="3060700"/>
                </a:lnTo>
                <a:lnTo>
                  <a:pt x="915899" y="3060700"/>
                </a:lnTo>
                <a:lnTo>
                  <a:pt x="927860" y="3048000"/>
                </a:lnTo>
                <a:lnTo>
                  <a:pt x="935249" y="3035300"/>
                </a:lnTo>
                <a:lnTo>
                  <a:pt x="936445" y="3009900"/>
                </a:lnTo>
                <a:lnTo>
                  <a:pt x="931498" y="2997200"/>
                </a:lnTo>
                <a:lnTo>
                  <a:pt x="921324" y="2984500"/>
                </a:lnTo>
                <a:lnTo>
                  <a:pt x="906839" y="2984500"/>
                </a:lnTo>
                <a:lnTo>
                  <a:pt x="95817" y="2844800"/>
                </a:lnTo>
                <a:lnTo>
                  <a:pt x="79591" y="2832100"/>
                </a:lnTo>
                <a:close/>
              </a:path>
              <a:path w="2035175" h="3454400">
                <a:moveTo>
                  <a:pt x="139950" y="2679700"/>
                </a:moveTo>
                <a:lnTo>
                  <a:pt x="108822" y="2679700"/>
                </a:lnTo>
                <a:lnTo>
                  <a:pt x="96862" y="2692400"/>
                </a:lnTo>
                <a:lnTo>
                  <a:pt x="89467" y="2705100"/>
                </a:lnTo>
                <a:lnTo>
                  <a:pt x="88270" y="2730500"/>
                </a:lnTo>
                <a:lnTo>
                  <a:pt x="93214" y="2743200"/>
                </a:lnTo>
                <a:lnTo>
                  <a:pt x="103387" y="2755900"/>
                </a:lnTo>
                <a:lnTo>
                  <a:pt x="117877" y="2755900"/>
                </a:lnTo>
                <a:lnTo>
                  <a:pt x="928912" y="2908300"/>
                </a:lnTo>
                <a:lnTo>
                  <a:pt x="945131" y="2908300"/>
                </a:lnTo>
                <a:lnTo>
                  <a:pt x="960035" y="2895600"/>
                </a:lnTo>
                <a:lnTo>
                  <a:pt x="971998" y="2882900"/>
                </a:lnTo>
                <a:lnTo>
                  <a:pt x="979394" y="2870200"/>
                </a:lnTo>
                <a:lnTo>
                  <a:pt x="980584" y="2857500"/>
                </a:lnTo>
                <a:lnTo>
                  <a:pt x="975637" y="2844800"/>
                </a:lnTo>
                <a:lnTo>
                  <a:pt x="965462" y="2832100"/>
                </a:lnTo>
                <a:lnTo>
                  <a:pt x="950972" y="2819400"/>
                </a:lnTo>
                <a:lnTo>
                  <a:pt x="139950" y="2679700"/>
                </a:lnTo>
                <a:close/>
              </a:path>
              <a:path w="2035175" h="3454400">
                <a:moveTo>
                  <a:pt x="184082" y="2527300"/>
                </a:moveTo>
                <a:lnTo>
                  <a:pt x="152955" y="2527300"/>
                </a:lnTo>
                <a:lnTo>
                  <a:pt x="140995" y="2540000"/>
                </a:lnTo>
                <a:lnTo>
                  <a:pt x="133600" y="2552700"/>
                </a:lnTo>
                <a:lnTo>
                  <a:pt x="132404" y="2565400"/>
                </a:lnTo>
                <a:lnTo>
                  <a:pt x="137351" y="2578100"/>
                </a:lnTo>
                <a:lnTo>
                  <a:pt x="147525" y="2590800"/>
                </a:lnTo>
                <a:lnTo>
                  <a:pt x="162010" y="2603500"/>
                </a:lnTo>
                <a:lnTo>
                  <a:pt x="973044" y="2743200"/>
                </a:lnTo>
                <a:lnTo>
                  <a:pt x="1004167" y="2743200"/>
                </a:lnTo>
                <a:lnTo>
                  <a:pt x="1016130" y="2730500"/>
                </a:lnTo>
                <a:lnTo>
                  <a:pt x="1023527" y="2717800"/>
                </a:lnTo>
                <a:lnTo>
                  <a:pt x="1024722" y="2705100"/>
                </a:lnTo>
                <a:lnTo>
                  <a:pt x="1019774" y="2679700"/>
                </a:lnTo>
                <a:lnTo>
                  <a:pt x="1009597" y="2667000"/>
                </a:lnTo>
                <a:lnTo>
                  <a:pt x="995104" y="2667000"/>
                </a:lnTo>
                <a:lnTo>
                  <a:pt x="184082" y="2527300"/>
                </a:lnTo>
                <a:close/>
              </a:path>
              <a:path w="2035175" h="3454400">
                <a:moveTo>
                  <a:pt x="2016070" y="1193800"/>
                </a:moveTo>
                <a:lnTo>
                  <a:pt x="1468765" y="1193800"/>
                </a:lnTo>
                <a:lnTo>
                  <a:pt x="1487043" y="1206500"/>
                </a:lnTo>
                <a:lnTo>
                  <a:pt x="1503443" y="1219200"/>
                </a:lnTo>
                <a:lnTo>
                  <a:pt x="1517544" y="1231900"/>
                </a:lnTo>
                <a:lnTo>
                  <a:pt x="1530448" y="1257300"/>
                </a:lnTo>
                <a:lnTo>
                  <a:pt x="1537475" y="1270000"/>
                </a:lnTo>
                <a:lnTo>
                  <a:pt x="1538452" y="1295400"/>
                </a:lnTo>
                <a:lnTo>
                  <a:pt x="1533203" y="1320800"/>
                </a:lnTo>
                <a:lnTo>
                  <a:pt x="1522083" y="1346200"/>
                </a:lnTo>
                <a:lnTo>
                  <a:pt x="1506113" y="1358900"/>
                </a:lnTo>
                <a:lnTo>
                  <a:pt x="1486092" y="1384300"/>
                </a:lnTo>
                <a:lnTo>
                  <a:pt x="1462820" y="1384300"/>
                </a:lnTo>
                <a:lnTo>
                  <a:pt x="1417787" y="1397000"/>
                </a:lnTo>
                <a:lnTo>
                  <a:pt x="1388641" y="1409700"/>
                </a:lnTo>
                <a:lnTo>
                  <a:pt x="1362659" y="1409700"/>
                </a:lnTo>
                <a:lnTo>
                  <a:pt x="1327120" y="1422400"/>
                </a:lnTo>
                <a:lnTo>
                  <a:pt x="780004" y="2540000"/>
                </a:lnTo>
                <a:lnTo>
                  <a:pt x="1011919" y="2603500"/>
                </a:lnTo>
                <a:lnTo>
                  <a:pt x="1065569" y="2578100"/>
                </a:lnTo>
                <a:lnTo>
                  <a:pt x="1108160" y="2527300"/>
                </a:lnTo>
                <a:lnTo>
                  <a:pt x="1133923" y="2489200"/>
                </a:lnTo>
                <a:lnTo>
                  <a:pt x="1162546" y="2451100"/>
                </a:lnTo>
                <a:lnTo>
                  <a:pt x="1193405" y="2400300"/>
                </a:lnTo>
                <a:lnTo>
                  <a:pt x="1225873" y="2349500"/>
                </a:lnTo>
                <a:lnTo>
                  <a:pt x="1259323" y="2311400"/>
                </a:lnTo>
                <a:lnTo>
                  <a:pt x="1293129" y="2260600"/>
                </a:lnTo>
                <a:lnTo>
                  <a:pt x="1326665" y="2209800"/>
                </a:lnTo>
                <a:lnTo>
                  <a:pt x="1359305" y="2159000"/>
                </a:lnTo>
                <a:lnTo>
                  <a:pt x="1390423" y="2120900"/>
                </a:lnTo>
                <a:lnTo>
                  <a:pt x="1419393" y="2082800"/>
                </a:lnTo>
                <a:lnTo>
                  <a:pt x="1445588" y="2044700"/>
                </a:lnTo>
                <a:lnTo>
                  <a:pt x="1468382" y="2019300"/>
                </a:lnTo>
                <a:lnTo>
                  <a:pt x="1492575" y="1993900"/>
                </a:lnTo>
                <a:lnTo>
                  <a:pt x="1519140" y="1955800"/>
                </a:lnTo>
                <a:lnTo>
                  <a:pt x="1547733" y="1930400"/>
                </a:lnTo>
                <a:lnTo>
                  <a:pt x="1609609" y="1854200"/>
                </a:lnTo>
                <a:lnTo>
                  <a:pt x="1642199" y="1816100"/>
                </a:lnTo>
                <a:lnTo>
                  <a:pt x="1742415" y="1701800"/>
                </a:lnTo>
                <a:lnTo>
                  <a:pt x="1775479" y="1663700"/>
                </a:lnTo>
                <a:lnTo>
                  <a:pt x="1807795" y="1612900"/>
                </a:lnTo>
                <a:lnTo>
                  <a:pt x="1839015" y="1574800"/>
                </a:lnTo>
                <a:lnTo>
                  <a:pt x="1868793" y="1536700"/>
                </a:lnTo>
                <a:lnTo>
                  <a:pt x="1896781" y="1485900"/>
                </a:lnTo>
                <a:lnTo>
                  <a:pt x="1922634" y="1447800"/>
                </a:lnTo>
                <a:lnTo>
                  <a:pt x="1946003" y="1397000"/>
                </a:lnTo>
                <a:lnTo>
                  <a:pt x="1966542" y="1358900"/>
                </a:lnTo>
                <a:lnTo>
                  <a:pt x="1983905" y="1308100"/>
                </a:lnTo>
                <a:lnTo>
                  <a:pt x="1997744" y="1270000"/>
                </a:lnTo>
                <a:lnTo>
                  <a:pt x="2009678" y="1219200"/>
                </a:lnTo>
                <a:lnTo>
                  <a:pt x="2016070" y="1193800"/>
                </a:lnTo>
                <a:close/>
              </a:path>
              <a:path w="2035175" h="3454400">
                <a:moveTo>
                  <a:pt x="608796" y="1244600"/>
                </a:moveTo>
                <a:lnTo>
                  <a:pt x="498687" y="2463800"/>
                </a:lnTo>
                <a:lnTo>
                  <a:pt x="736342" y="2527300"/>
                </a:lnTo>
                <a:lnTo>
                  <a:pt x="1274377" y="1435100"/>
                </a:lnTo>
                <a:lnTo>
                  <a:pt x="1237055" y="1422400"/>
                </a:lnTo>
                <a:lnTo>
                  <a:pt x="1149422" y="1397000"/>
                </a:lnTo>
                <a:lnTo>
                  <a:pt x="1114814" y="1384300"/>
                </a:lnTo>
                <a:lnTo>
                  <a:pt x="1053032" y="1346200"/>
                </a:lnTo>
                <a:lnTo>
                  <a:pt x="1004309" y="1308100"/>
                </a:lnTo>
                <a:lnTo>
                  <a:pt x="988331" y="1295400"/>
                </a:lnTo>
                <a:lnTo>
                  <a:pt x="828313" y="1295400"/>
                </a:lnTo>
                <a:lnTo>
                  <a:pt x="769959" y="1282700"/>
                </a:lnTo>
                <a:lnTo>
                  <a:pt x="732695" y="1282700"/>
                </a:lnTo>
                <a:lnTo>
                  <a:pt x="643323" y="1257300"/>
                </a:lnTo>
                <a:lnTo>
                  <a:pt x="608796" y="1244600"/>
                </a:lnTo>
                <a:close/>
              </a:path>
              <a:path w="2035175" h="3454400">
                <a:moveTo>
                  <a:pt x="1210507" y="12700"/>
                </a:moveTo>
                <a:lnTo>
                  <a:pt x="885949" y="12700"/>
                </a:lnTo>
                <a:lnTo>
                  <a:pt x="840978" y="25400"/>
                </a:lnTo>
                <a:lnTo>
                  <a:pt x="796548" y="25400"/>
                </a:lnTo>
                <a:lnTo>
                  <a:pt x="709574" y="50800"/>
                </a:lnTo>
                <a:lnTo>
                  <a:pt x="667158" y="76200"/>
                </a:lnTo>
                <a:lnTo>
                  <a:pt x="625542" y="88900"/>
                </a:lnTo>
                <a:lnTo>
                  <a:pt x="584791" y="114300"/>
                </a:lnTo>
                <a:lnTo>
                  <a:pt x="544969" y="127000"/>
                </a:lnTo>
                <a:lnTo>
                  <a:pt x="506140" y="152400"/>
                </a:lnTo>
                <a:lnTo>
                  <a:pt x="468370" y="177800"/>
                </a:lnTo>
                <a:lnTo>
                  <a:pt x="431723" y="203200"/>
                </a:lnTo>
                <a:lnTo>
                  <a:pt x="396262" y="228600"/>
                </a:lnTo>
                <a:lnTo>
                  <a:pt x="362054" y="266700"/>
                </a:lnTo>
                <a:lnTo>
                  <a:pt x="329162" y="292100"/>
                </a:lnTo>
                <a:lnTo>
                  <a:pt x="297651" y="330200"/>
                </a:lnTo>
                <a:lnTo>
                  <a:pt x="267585" y="355600"/>
                </a:lnTo>
                <a:lnTo>
                  <a:pt x="239029" y="393700"/>
                </a:lnTo>
                <a:lnTo>
                  <a:pt x="212047" y="431800"/>
                </a:lnTo>
                <a:lnTo>
                  <a:pt x="186704" y="469900"/>
                </a:lnTo>
                <a:lnTo>
                  <a:pt x="163065" y="508000"/>
                </a:lnTo>
                <a:lnTo>
                  <a:pt x="141193" y="558800"/>
                </a:lnTo>
                <a:lnTo>
                  <a:pt x="121155" y="596900"/>
                </a:lnTo>
                <a:lnTo>
                  <a:pt x="103013" y="635000"/>
                </a:lnTo>
                <a:lnTo>
                  <a:pt x="86832" y="685800"/>
                </a:lnTo>
                <a:lnTo>
                  <a:pt x="72678" y="736600"/>
                </a:lnTo>
                <a:lnTo>
                  <a:pt x="62209" y="774700"/>
                </a:lnTo>
                <a:lnTo>
                  <a:pt x="54574" y="825500"/>
                </a:lnTo>
                <a:lnTo>
                  <a:pt x="49543" y="876300"/>
                </a:lnTo>
                <a:lnTo>
                  <a:pt x="46890" y="914400"/>
                </a:lnTo>
                <a:lnTo>
                  <a:pt x="46386" y="965200"/>
                </a:lnTo>
                <a:lnTo>
                  <a:pt x="47803" y="1016000"/>
                </a:lnTo>
                <a:lnTo>
                  <a:pt x="50913" y="1079500"/>
                </a:lnTo>
                <a:lnTo>
                  <a:pt x="55488" y="1130300"/>
                </a:lnTo>
                <a:lnTo>
                  <a:pt x="61300" y="1181100"/>
                </a:lnTo>
                <a:lnTo>
                  <a:pt x="68121" y="1231900"/>
                </a:lnTo>
                <a:lnTo>
                  <a:pt x="75723" y="1282700"/>
                </a:lnTo>
                <a:lnTo>
                  <a:pt x="83878" y="1333500"/>
                </a:lnTo>
                <a:lnTo>
                  <a:pt x="92357" y="1384300"/>
                </a:lnTo>
                <a:lnTo>
                  <a:pt x="100933" y="1435100"/>
                </a:lnTo>
                <a:lnTo>
                  <a:pt x="117463" y="1524000"/>
                </a:lnTo>
                <a:lnTo>
                  <a:pt x="124961" y="1574800"/>
                </a:lnTo>
                <a:lnTo>
                  <a:pt x="131644" y="1612900"/>
                </a:lnTo>
                <a:lnTo>
                  <a:pt x="137283" y="1651000"/>
                </a:lnTo>
                <a:lnTo>
                  <a:pt x="141844" y="1676400"/>
                </a:lnTo>
                <a:lnTo>
                  <a:pt x="146305" y="1727200"/>
                </a:lnTo>
                <a:lnTo>
                  <a:pt x="150641" y="1778000"/>
                </a:lnTo>
                <a:lnTo>
                  <a:pt x="154831" y="1828800"/>
                </a:lnTo>
                <a:lnTo>
                  <a:pt x="158850" y="1879600"/>
                </a:lnTo>
                <a:lnTo>
                  <a:pt x="162675" y="1943100"/>
                </a:lnTo>
                <a:lnTo>
                  <a:pt x="166283" y="2006600"/>
                </a:lnTo>
                <a:lnTo>
                  <a:pt x="169650" y="2057400"/>
                </a:lnTo>
                <a:lnTo>
                  <a:pt x="172753" y="2120900"/>
                </a:lnTo>
                <a:lnTo>
                  <a:pt x="175569" y="2171700"/>
                </a:lnTo>
                <a:lnTo>
                  <a:pt x="178075" y="2222500"/>
                </a:lnTo>
                <a:lnTo>
                  <a:pt x="180247" y="2273300"/>
                </a:lnTo>
                <a:lnTo>
                  <a:pt x="192869" y="2336800"/>
                </a:lnTo>
                <a:lnTo>
                  <a:pt x="223122" y="2387600"/>
                </a:lnTo>
                <a:lnTo>
                  <a:pt x="455037" y="2451100"/>
                </a:lnTo>
                <a:lnTo>
                  <a:pt x="567483" y="1206500"/>
                </a:lnTo>
                <a:lnTo>
                  <a:pt x="533519" y="1181100"/>
                </a:lnTo>
                <a:lnTo>
                  <a:pt x="502112" y="1143000"/>
                </a:lnTo>
                <a:lnTo>
                  <a:pt x="479036" y="1117600"/>
                </a:lnTo>
                <a:lnTo>
                  <a:pt x="470061" y="1104900"/>
                </a:lnTo>
                <a:lnTo>
                  <a:pt x="454426" y="1092200"/>
                </a:lnTo>
                <a:lnTo>
                  <a:pt x="444327" y="1066800"/>
                </a:lnTo>
                <a:lnTo>
                  <a:pt x="440082" y="1041400"/>
                </a:lnTo>
                <a:lnTo>
                  <a:pt x="442007" y="1016000"/>
                </a:lnTo>
                <a:lnTo>
                  <a:pt x="450026" y="990600"/>
                </a:lnTo>
                <a:lnTo>
                  <a:pt x="463389" y="977900"/>
                </a:lnTo>
                <a:lnTo>
                  <a:pt x="481392" y="965200"/>
                </a:lnTo>
                <a:lnTo>
                  <a:pt x="503335" y="952500"/>
                </a:lnTo>
                <a:lnTo>
                  <a:pt x="522825" y="939800"/>
                </a:lnTo>
                <a:lnTo>
                  <a:pt x="952343" y="939800"/>
                </a:lnTo>
                <a:lnTo>
                  <a:pt x="976059" y="927100"/>
                </a:lnTo>
                <a:lnTo>
                  <a:pt x="1002689" y="914400"/>
                </a:lnTo>
                <a:lnTo>
                  <a:pt x="2030794" y="914400"/>
                </a:lnTo>
                <a:lnTo>
                  <a:pt x="2029551" y="901700"/>
                </a:lnTo>
                <a:lnTo>
                  <a:pt x="2023730" y="850900"/>
                </a:lnTo>
                <a:lnTo>
                  <a:pt x="2015853" y="812800"/>
                </a:lnTo>
                <a:lnTo>
                  <a:pt x="2005957" y="762000"/>
                </a:lnTo>
                <a:lnTo>
                  <a:pt x="1994077" y="723900"/>
                </a:lnTo>
                <a:lnTo>
                  <a:pt x="1980250" y="673100"/>
                </a:lnTo>
                <a:lnTo>
                  <a:pt x="1964513" y="635000"/>
                </a:lnTo>
                <a:lnTo>
                  <a:pt x="1946901" y="596900"/>
                </a:lnTo>
                <a:lnTo>
                  <a:pt x="1927451" y="546100"/>
                </a:lnTo>
                <a:lnTo>
                  <a:pt x="1906199" y="508000"/>
                </a:lnTo>
                <a:lnTo>
                  <a:pt x="1883182" y="469900"/>
                </a:lnTo>
                <a:lnTo>
                  <a:pt x="1858435" y="431800"/>
                </a:lnTo>
                <a:lnTo>
                  <a:pt x="1831996" y="393700"/>
                </a:lnTo>
                <a:lnTo>
                  <a:pt x="1803900" y="368300"/>
                </a:lnTo>
                <a:lnTo>
                  <a:pt x="1774185" y="330200"/>
                </a:lnTo>
                <a:lnTo>
                  <a:pt x="1742885" y="292100"/>
                </a:lnTo>
                <a:lnTo>
                  <a:pt x="1710037" y="266700"/>
                </a:lnTo>
                <a:lnTo>
                  <a:pt x="1675679" y="228600"/>
                </a:lnTo>
                <a:lnTo>
                  <a:pt x="1639845" y="203200"/>
                </a:lnTo>
                <a:lnTo>
                  <a:pt x="1602573" y="177800"/>
                </a:lnTo>
                <a:lnTo>
                  <a:pt x="1563899" y="152400"/>
                </a:lnTo>
                <a:lnTo>
                  <a:pt x="1523859" y="127000"/>
                </a:lnTo>
                <a:lnTo>
                  <a:pt x="1482488" y="101600"/>
                </a:lnTo>
                <a:lnTo>
                  <a:pt x="1439825" y="88900"/>
                </a:lnTo>
                <a:lnTo>
                  <a:pt x="1395905" y="63500"/>
                </a:lnTo>
                <a:lnTo>
                  <a:pt x="1210507" y="12700"/>
                </a:lnTo>
                <a:close/>
              </a:path>
              <a:path w="2035175" h="3454400">
                <a:moveTo>
                  <a:pt x="2030794" y="914400"/>
                </a:moveTo>
                <a:lnTo>
                  <a:pt x="1059798" y="914400"/>
                </a:lnTo>
                <a:lnTo>
                  <a:pt x="1086608" y="927100"/>
                </a:lnTo>
                <a:lnTo>
                  <a:pt x="1109215" y="939800"/>
                </a:lnTo>
                <a:lnTo>
                  <a:pt x="1126730" y="965200"/>
                </a:lnTo>
                <a:lnTo>
                  <a:pt x="1138259" y="990600"/>
                </a:lnTo>
                <a:lnTo>
                  <a:pt x="1142730" y="1016000"/>
                </a:lnTo>
                <a:lnTo>
                  <a:pt x="1139873" y="1054100"/>
                </a:lnTo>
                <a:lnTo>
                  <a:pt x="1129970" y="1079500"/>
                </a:lnTo>
                <a:lnTo>
                  <a:pt x="1113303" y="1104900"/>
                </a:lnTo>
                <a:lnTo>
                  <a:pt x="998228" y="1219200"/>
                </a:lnTo>
                <a:lnTo>
                  <a:pt x="1012188" y="1257300"/>
                </a:lnTo>
                <a:lnTo>
                  <a:pt x="1044610" y="1295400"/>
                </a:lnTo>
                <a:lnTo>
                  <a:pt x="1083769" y="1320800"/>
                </a:lnTo>
                <a:lnTo>
                  <a:pt x="1117939" y="1346200"/>
                </a:lnTo>
                <a:lnTo>
                  <a:pt x="1155320" y="1358900"/>
                </a:lnTo>
                <a:lnTo>
                  <a:pt x="1258849" y="1384300"/>
                </a:lnTo>
                <a:lnTo>
                  <a:pt x="1297288" y="1371600"/>
                </a:lnTo>
                <a:lnTo>
                  <a:pt x="1355022" y="1257300"/>
                </a:lnTo>
                <a:lnTo>
                  <a:pt x="1371139" y="1231900"/>
                </a:lnTo>
                <a:lnTo>
                  <a:pt x="1393224" y="1206500"/>
                </a:lnTo>
                <a:lnTo>
                  <a:pt x="1419709" y="1193800"/>
                </a:lnTo>
                <a:lnTo>
                  <a:pt x="2016070" y="1193800"/>
                </a:lnTo>
                <a:lnTo>
                  <a:pt x="2019266" y="1181100"/>
                </a:lnTo>
                <a:lnTo>
                  <a:pt x="2026544" y="1130300"/>
                </a:lnTo>
                <a:lnTo>
                  <a:pt x="2031548" y="1079500"/>
                </a:lnTo>
                <a:lnTo>
                  <a:pt x="2034314" y="1041400"/>
                </a:lnTo>
                <a:lnTo>
                  <a:pt x="2034879" y="990600"/>
                </a:lnTo>
                <a:lnTo>
                  <a:pt x="2033279" y="939800"/>
                </a:lnTo>
                <a:lnTo>
                  <a:pt x="2030794" y="914400"/>
                </a:lnTo>
                <a:close/>
              </a:path>
              <a:path w="2035175" h="3454400">
                <a:moveTo>
                  <a:pt x="1461260" y="1244600"/>
                </a:moveTo>
                <a:lnTo>
                  <a:pt x="1412552" y="1244600"/>
                </a:lnTo>
                <a:lnTo>
                  <a:pt x="1395535" y="1270000"/>
                </a:lnTo>
                <a:lnTo>
                  <a:pt x="1352393" y="1358900"/>
                </a:lnTo>
                <a:lnTo>
                  <a:pt x="1453396" y="1346200"/>
                </a:lnTo>
                <a:lnTo>
                  <a:pt x="1477207" y="1333500"/>
                </a:lnTo>
                <a:lnTo>
                  <a:pt x="1491184" y="1308100"/>
                </a:lnTo>
                <a:lnTo>
                  <a:pt x="1493614" y="1282700"/>
                </a:lnTo>
                <a:lnTo>
                  <a:pt x="1482784" y="1257300"/>
                </a:lnTo>
                <a:lnTo>
                  <a:pt x="1461260" y="1244600"/>
                </a:lnTo>
                <a:close/>
              </a:path>
              <a:path w="2035175" h="3454400">
                <a:moveTo>
                  <a:pt x="960878" y="1270000"/>
                </a:moveTo>
                <a:lnTo>
                  <a:pt x="905874" y="1282700"/>
                </a:lnTo>
                <a:lnTo>
                  <a:pt x="867652" y="1295400"/>
                </a:lnTo>
                <a:lnTo>
                  <a:pt x="988331" y="1295400"/>
                </a:lnTo>
                <a:lnTo>
                  <a:pt x="972354" y="1282700"/>
                </a:lnTo>
                <a:lnTo>
                  <a:pt x="960878" y="1270000"/>
                </a:lnTo>
                <a:close/>
              </a:path>
              <a:path w="2035175" h="3454400">
                <a:moveTo>
                  <a:pt x="952343" y="939800"/>
                </a:moveTo>
                <a:lnTo>
                  <a:pt x="561876" y="939800"/>
                </a:lnTo>
                <a:lnTo>
                  <a:pt x="580487" y="952500"/>
                </a:lnTo>
                <a:lnTo>
                  <a:pt x="604280" y="965200"/>
                </a:lnTo>
                <a:lnTo>
                  <a:pt x="621346" y="990600"/>
                </a:lnTo>
                <a:lnTo>
                  <a:pt x="630826" y="1016000"/>
                </a:lnTo>
                <a:lnTo>
                  <a:pt x="631859" y="1054100"/>
                </a:lnTo>
                <a:lnTo>
                  <a:pt x="615895" y="1181100"/>
                </a:lnTo>
                <a:lnTo>
                  <a:pt x="646201" y="1206500"/>
                </a:lnTo>
                <a:lnTo>
                  <a:pt x="695268" y="1231900"/>
                </a:lnTo>
                <a:lnTo>
                  <a:pt x="747638" y="1244600"/>
                </a:lnTo>
                <a:lnTo>
                  <a:pt x="877450" y="1244600"/>
                </a:lnTo>
                <a:lnTo>
                  <a:pt x="923222" y="1231900"/>
                </a:lnTo>
                <a:lnTo>
                  <a:pt x="952597" y="1206500"/>
                </a:lnTo>
                <a:lnTo>
                  <a:pt x="917812" y="1041400"/>
                </a:lnTo>
                <a:lnTo>
                  <a:pt x="915944" y="1016000"/>
                </a:lnTo>
                <a:lnTo>
                  <a:pt x="921338" y="990600"/>
                </a:lnTo>
                <a:lnTo>
                  <a:pt x="933602" y="965200"/>
                </a:lnTo>
                <a:lnTo>
                  <a:pt x="952343" y="939800"/>
                </a:lnTo>
                <a:close/>
              </a:path>
              <a:path w="2035175" h="3454400">
                <a:moveTo>
                  <a:pt x="1047784" y="952500"/>
                </a:moveTo>
                <a:lnTo>
                  <a:pt x="1012145" y="952500"/>
                </a:lnTo>
                <a:lnTo>
                  <a:pt x="982550" y="977900"/>
                </a:lnTo>
                <a:lnTo>
                  <a:pt x="964023" y="1003300"/>
                </a:lnTo>
                <a:lnTo>
                  <a:pt x="961589" y="1041400"/>
                </a:lnTo>
                <a:lnTo>
                  <a:pt x="987738" y="1168400"/>
                </a:lnTo>
                <a:lnTo>
                  <a:pt x="1080270" y="1066800"/>
                </a:lnTo>
                <a:lnTo>
                  <a:pt x="1096638" y="1041400"/>
                </a:lnTo>
                <a:lnTo>
                  <a:pt x="1095417" y="1003300"/>
                </a:lnTo>
                <a:lnTo>
                  <a:pt x="1078501" y="977900"/>
                </a:lnTo>
                <a:lnTo>
                  <a:pt x="1047784" y="952500"/>
                </a:lnTo>
                <a:close/>
              </a:path>
              <a:path w="2035175" h="3454400">
                <a:moveTo>
                  <a:pt x="545211" y="990600"/>
                </a:moveTo>
                <a:lnTo>
                  <a:pt x="518588" y="990600"/>
                </a:lnTo>
                <a:lnTo>
                  <a:pt x="496648" y="1003300"/>
                </a:lnTo>
                <a:lnTo>
                  <a:pt x="485664" y="1028700"/>
                </a:lnTo>
                <a:lnTo>
                  <a:pt x="486675" y="1054100"/>
                </a:lnTo>
                <a:lnTo>
                  <a:pt x="500719" y="1079500"/>
                </a:lnTo>
                <a:lnTo>
                  <a:pt x="575750" y="1143000"/>
                </a:lnTo>
                <a:lnTo>
                  <a:pt x="587574" y="1041400"/>
                </a:lnTo>
                <a:lnTo>
                  <a:pt x="583724" y="1016000"/>
                </a:lnTo>
                <a:lnTo>
                  <a:pt x="568264" y="1003300"/>
                </a:lnTo>
                <a:lnTo>
                  <a:pt x="545211" y="990600"/>
                </a:lnTo>
                <a:close/>
              </a:path>
              <a:path w="2035175" h="3454400">
                <a:moveTo>
                  <a:pt x="1116679" y="0"/>
                </a:moveTo>
                <a:lnTo>
                  <a:pt x="977260" y="0"/>
                </a:lnTo>
                <a:lnTo>
                  <a:pt x="931398" y="12700"/>
                </a:lnTo>
                <a:lnTo>
                  <a:pt x="1163548" y="12700"/>
                </a:lnTo>
                <a:lnTo>
                  <a:pt x="111667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OPTIONS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63639" y="3071621"/>
            <a:ext cx="8592920" cy="115420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EA1D22"/>
                </a:solidFill>
                <a:latin typeface="Vista Sans OT Bold"/>
                <a:ea typeface="Courier New" charset="0"/>
                <a:cs typeface="Vista Sans OT Bold"/>
              </a:rPr>
              <a:t>What routes could you take?</a:t>
            </a:r>
          </a:p>
          <a:p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Brainstorm various options and identify obstacles.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811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Way forward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63638" y="2328292"/>
            <a:ext cx="8825659" cy="34163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EA1D22"/>
                </a:solidFill>
                <a:latin typeface="Vista Sans OT Bold"/>
                <a:ea typeface="Courier New" charset="0"/>
                <a:cs typeface="Vista Sans OT Bold"/>
              </a:rPr>
              <a:t>Commit to taking action to make it happen:</a:t>
            </a:r>
          </a:p>
          <a:p>
            <a:r>
              <a:rPr lang="en-GB" dirty="0">
                <a:solidFill>
                  <a:srgbClr val="EA1D22"/>
                </a:solidFill>
                <a:latin typeface="Vista Sans OT Bold"/>
                <a:ea typeface="Courier New" charset="0"/>
                <a:cs typeface="Vista Sans OT Bold"/>
              </a:rPr>
              <a:t> </a:t>
            </a:r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Agree timings and deliverables.</a:t>
            </a:r>
          </a:p>
        </p:txBody>
      </p:sp>
      <p:sp>
        <p:nvSpPr>
          <p:cNvPr id="4" name="bk object 21"/>
          <p:cNvSpPr/>
          <p:nvPr/>
        </p:nvSpPr>
        <p:spPr>
          <a:xfrm>
            <a:off x="1163638" y="3992135"/>
            <a:ext cx="6767064" cy="1934019"/>
          </a:xfrm>
          <a:custGeom>
            <a:avLst/>
            <a:gdLst/>
            <a:ahLst/>
            <a:cxnLst/>
            <a:rect l="l" t="t" r="r" b="b"/>
            <a:pathLst>
              <a:path w="7503159" h="2144395">
                <a:moveTo>
                  <a:pt x="238315" y="0"/>
                </a:moveTo>
                <a:lnTo>
                  <a:pt x="0" y="238328"/>
                </a:lnTo>
                <a:lnTo>
                  <a:pt x="833615" y="1071930"/>
                </a:lnTo>
                <a:lnTo>
                  <a:pt x="0" y="1905558"/>
                </a:lnTo>
                <a:lnTo>
                  <a:pt x="238315" y="2143887"/>
                </a:lnTo>
                <a:lnTo>
                  <a:pt x="1141742" y="1240459"/>
                </a:lnTo>
                <a:lnTo>
                  <a:pt x="7334048" y="1240459"/>
                </a:lnTo>
                <a:lnTo>
                  <a:pt x="7502575" y="1071930"/>
                </a:lnTo>
                <a:lnTo>
                  <a:pt x="7334057" y="903414"/>
                </a:lnTo>
                <a:lnTo>
                  <a:pt x="1141742" y="903414"/>
                </a:lnTo>
                <a:lnTo>
                  <a:pt x="238315" y="0"/>
                </a:lnTo>
                <a:close/>
              </a:path>
              <a:path w="7503159" h="2144395">
                <a:moveTo>
                  <a:pt x="1955215" y="1240459"/>
                </a:moveTo>
                <a:lnTo>
                  <a:pt x="1478559" y="1240459"/>
                </a:lnTo>
                <a:lnTo>
                  <a:pt x="813473" y="1905558"/>
                </a:lnTo>
                <a:lnTo>
                  <a:pt x="1051788" y="2143887"/>
                </a:lnTo>
                <a:lnTo>
                  <a:pt x="1955215" y="1240459"/>
                </a:lnTo>
                <a:close/>
              </a:path>
              <a:path w="7503159" h="2144395">
                <a:moveTo>
                  <a:pt x="2768676" y="1240459"/>
                </a:moveTo>
                <a:lnTo>
                  <a:pt x="2292019" y="1240459"/>
                </a:lnTo>
                <a:lnTo>
                  <a:pt x="1626933" y="1905558"/>
                </a:lnTo>
                <a:lnTo>
                  <a:pt x="1865261" y="2143887"/>
                </a:lnTo>
                <a:lnTo>
                  <a:pt x="2768676" y="1240459"/>
                </a:lnTo>
                <a:close/>
              </a:path>
              <a:path w="7503159" h="2144395">
                <a:moveTo>
                  <a:pt x="7334048" y="1240459"/>
                </a:moveTo>
                <a:lnTo>
                  <a:pt x="6857403" y="1240459"/>
                </a:lnTo>
                <a:lnTo>
                  <a:pt x="6192304" y="1905558"/>
                </a:lnTo>
                <a:lnTo>
                  <a:pt x="6430632" y="2143887"/>
                </a:lnTo>
                <a:lnTo>
                  <a:pt x="7334048" y="1240459"/>
                </a:lnTo>
                <a:close/>
              </a:path>
              <a:path w="7503159" h="2144395">
                <a:moveTo>
                  <a:pt x="1051788" y="0"/>
                </a:moveTo>
                <a:lnTo>
                  <a:pt x="813473" y="238328"/>
                </a:lnTo>
                <a:lnTo>
                  <a:pt x="1478559" y="903414"/>
                </a:lnTo>
                <a:lnTo>
                  <a:pt x="1955215" y="903414"/>
                </a:lnTo>
                <a:lnTo>
                  <a:pt x="1051788" y="0"/>
                </a:lnTo>
                <a:close/>
              </a:path>
              <a:path w="7503159" h="2144395">
                <a:moveTo>
                  <a:pt x="1865249" y="0"/>
                </a:moveTo>
                <a:lnTo>
                  <a:pt x="1626933" y="238328"/>
                </a:lnTo>
                <a:lnTo>
                  <a:pt x="2292019" y="903414"/>
                </a:lnTo>
                <a:lnTo>
                  <a:pt x="2768676" y="903414"/>
                </a:lnTo>
                <a:lnTo>
                  <a:pt x="1865249" y="0"/>
                </a:lnTo>
                <a:close/>
              </a:path>
              <a:path w="7503159" h="2144395">
                <a:moveTo>
                  <a:pt x="6430632" y="0"/>
                </a:moveTo>
                <a:lnTo>
                  <a:pt x="6192304" y="238328"/>
                </a:lnTo>
                <a:lnTo>
                  <a:pt x="6857403" y="903414"/>
                </a:lnTo>
                <a:lnTo>
                  <a:pt x="7334057" y="903414"/>
                </a:lnTo>
                <a:lnTo>
                  <a:pt x="6430632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3711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21"/>
          <p:cNvSpPr/>
          <p:nvPr/>
        </p:nvSpPr>
        <p:spPr>
          <a:xfrm>
            <a:off x="3712137" y="566875"/>
            <a:ext cx="5320352" cy="1520550"/>
          </a:xfrm>
          <a:custGeom>
            <a:avLst/>
            <a:gdLst/>
            <a:ahLst/>
            <a:cxnLst/>
            <a:rect l="l" t="t" r="r" b="b"/>
            <a:pathLst>
              <a:path w="7503159" h="2144395">
                <a:moveTo>
                  <a:pt x="238315" y="0"/>
                </a:moveTo>
                <a:lnTo>
                  <a:pt x="0" y="238328"/>
                </a:lnTo>
                <a:lnTo>
                  <a:pt x="833615" y="1071930"/>
                </a:lnTo>
                <a:lnTo>
                  <a:pt x="0" y="1905558"/>
                </a:lnTo>
                <a:lnTo>
                  <a:pt x="238315" y="2143887"/>
                </a:lnTo>
                <a:lnTo>
                  <a:pt x="1141742" y="1240459"/>
                </a:lnTo>
                <a:lnTo>
                  <a:pt x="7334048" y="1240459"/>
                </a:lnTo>
                <a:lnTo>
                  <a:pt x="7502575" y="1071930"/>
                </a:lnTo>
                <a:lnTo>
                  <a:pt x="7334057" y="903414"/>
                </a:lnTo>
                <a:lnTo>
                  <a:pt x="1141742" y="903414"/>
                </a:lnTo>
                <a:lnTo>
                  <a:pt x="238315" y="0"/>
                </a:lnTo>
                <a:close/>
              </a:path>
              <a:path w="7503159" h="2144395">
                <a:moveTo>
                  <a:pt x="1955215" y="1240459"/>
                </a:moveTo>
                <a:lnTo>
                  <a:pt x="1478559" y="1240459"/>
                </a:lnTo>
                <a:lnTo>
                  <a:pt x="813473" y="1905558"/>
                </a:lnTo>
                <a:lnTo>
                  <a:pt x="1051788" y="2143887"/>
                </a:lnTo>
                <a:lnTo>
                  <a:pt x="1955215" y="1240459"/>
                </a:lnTo>
                <a:close/>
              </a:path>
              <a:path w="7503159" h="2144395">
                <a:moveTo>
                  <a:pt x="2768676" y="1240459"/>
                </a:moveTo>
                <a:lnTo>
                  <a:pt x="2292019" y="1240459"/>
                </a:lnTo>
                <a:lnTo>
                  <a:pt x="1626933" y="1905558"/>
                </a:lnTo>
                <a:lnTo>
                  <a:pt x="1865261" y="2143887"/>
                </a:lnTo>
                <a:lnTo>
                  <a:pt x="2768676" y="1240459"/>
                </a:lnTo>
                <a:close/>
              </a:path>
              <a:path w="7503159" h="2144395">
                <a:moveTo>
                  <a:pt x="7334048" y="1240459"/>
                </a:moveTo>
                <a:lnTo>
                  <a:pt x="6857403" y="1240459"/>
                </a:lnTo>
                <a:lnTo>
                  <a:pt x="6192304" y="1905558"/>
                </a:lnTo>
                <a:lnTo>
                  <a:pt x="6430632" y="2143887"/>
                </a:lnTo>
                <a:lnTo>
                  <a:pt x="7334048" y="1240459"/>
                </a:lnTo>
                <a:close/>
              </a:path>
              <a:path w="7503159" h="2144395">
                <a:moveTo>
                  <a:pt x="1051788" y="0"/>
                </a:moveTo>
                <a:lnTo>
                  <a:pt x="813473" y="238328"/>
                </a:lnTo>
                <a:lnTo>
                  <a:pt x="1478559" y="903414"/>
                </a:lnTo>
                <a:lnTo>
                  <a:pt x="1955215" y="903414"/>
                </a:lnTo>
                <a:lnTo>
                  <a:pt x="1051788" y="0"/>
                </a:lnTo>
                <a:close/>
              </a:path>
              <a:path w="7503159" h="2144395">
                <a:moveTo>
                  <a:pt x="1865249" y="0"/>
                </a:moveTo>
                <a:lnTo>
                  <a:pt x="1626933" y="238328"/>
                </a:lnTo>
                <a:lnTo>
                  <a:pt x="2292019" y="903414"/>
                </a:lnTo>
                <a:lnTo>
                  <a:pt x="2768676" y="903414"/>
                </a:lnTo>
                <a:lnTo>
                  <a:pt x="1865249" y="0"/>
                </a:lnTo>
                <a:close/>
              </a:path>
              <a:path w="7503159" h="2144395">
                <a:moveTo>
                  <a:pt x="6430632" y="0"/>
                </a:moveTo>
                <a:lnTo>
                  <a:pt x="6192304" y="238328"/>
                </a:lnTo>
                <a:lnTo>
                  <a:pt x="6857403" y="903414"/>
                </a:lnTo>
                <a:lnTo>
                  <a:pt x="7334057" y="903414"/>
                </a:lnTo>
                <a:lnTo>
                  <a:pt x="643063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 of the session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63638" y="2202666"/>
            <a:ext cx="8825659" cy="3416300"/>
          </a:xfrm>
        </p:spPr>
        <p:txBody>
          <a:bodyPr/>
          <a:lstStyle/>
          <a:p>
            <a:r>
              <a:rPr lang="en-US" dirty="0"/>
              <a:t>Coac</a:t>
            </a:r>
            <a:r>
              <a:rPr lang="en-US" dirty="0">
                <a:solidFill>
                  <a:schemeClr val="tx1"/>
                </a:solidFill>
              </a:rPr>
              <a:t>hing </a:t>
            </a:r>
            <a:r>
              <a:rPr lang="en-US" dirty="0"/>
              <a:t>defined</a:t>
            </a:r>
          </a:p>
          <a:p>
            <a:r>
              <a:rPr lang="en-US" dirty="0"/>
              <a:t>Why coaching can make me better</a:t>
            </a:r>
          </a:p>
          <a:p>
            <a:r>
              <a:rPr lang="en-US" dirty="0"/>
              <a:t>How to get the most out of the coaching conversation</a:t>
            </a:r>
          </a:p>
          <a:p>
            <a:r>
              <a:rPr lang="en-US" dirty="0"/>
              <a:t>Coaching in action</a:t>
            </a:r>
          </a:p>
          <a:p>
            <a:r>
              <a:rPr lang="en-US" dirty="0"/>
              <a:t>Commitments to your own development</a:t>
            </a:r>
          </a:p>
        </p:txBody>
      </p:sp>
    </p:spTree>
    <p:extLst>
      <p:ext uri="{BB962C8B-B14F-4D97-AF65-F5344CB8AC3E}">
        <p14:creationId xmlns:p14="http://schemas.microsoft.com/office/powerpoint/2010/main" val="507110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25"/>
          <p:cNvSpPr/>
          <p:nvPr/>
        </p:nvSpPr>
        <p:spPr>
          <a:xfrm>
            <a:off x="6539950" y="-1826599"/>
            <a:ext cx="5986019" cy="5738753"/>
          </a:xfrm>
          <a:custGeom>
            <a:avLst/>
            <a:gdLst/>
            <a:ahLst/>
            <a:cxnLst/>
            <a:rect l="l" t="t" r="r" b="b"/>
            <a:pathLst>
              <a:path w="1398905" h="1341120">
                <a:moveTo>
                  <a:pt x="865758" y="901788"/>
                </a:moveTo>
                <a:lnTo>
                  <a:pt x="532726" y="901788"/>
                </a:lnTo>
                <a:lnTo>
                  <a:pt x="483158" y="1340916"/>
                </a:lnTo>
                <a:lnTo>
                  <a:pt x="699236" y="956233"/>
                </a:lnTo>
                <a:lnTo>
                  <a:pt x="871904" y="956233"/>
                </a:lnTo>
                <a:lnTo>
                  <a:pt x="865758" y="901788"/>
                </a:lnTo>
                <a:close/>
              </a:path>
              <a:path w="1398905" h="1341120">
                <a:moveTo>
                  <a:pt x="871904" y="956233"/>
                </a:moveTo>
                <a:lnTo>
                  <a:pt x="699236" y="956233"/>
                </a:lnTo>
                <a:lnTo>
                  <a:pt x="915327" y="1340916"/>
                </a:lnTo>
                <a:lnTo>
                  <a:pt x="871904" y="956233"/>
                </a:lnTo>
                <a:close/>
              </a:path>
              <a:path w="1398905" h="1341120">
                <a:moveTo>
                  <a:pt x="133616" y="256019"/>
                </a:moveTo>
                <a:lnTo>
                  <a:pt x="429488" y="582053"/>
                </a:lnTo>
                <a:lnTo>
                  <a:pt x="0" y="670458"/>
                </a:lnTo>
                <a:lnTo>
                  <a:pt x="429488" y="758837"/>
                </a:lnTo>
                <a:lnTo>
                  <a:pt x="133616" y="1084884"/>
                </a:lnTo>
                <a:lnTo>
                  <a:pt x="532726" y="901788"/>
                </a:lnTo>
                <a:lnTo>
                  <a:pt x="1098712" y="901788"/>
                </a:lnTo>
                <a:lnTo>
                  <a:pt x="968997" y="758837"/>
                </a:lnTo>
                <a:lnTo>
                  <a:pt x="1398485" y="670458"/>
                </a:lnTo>
                <a:lnTo>
                  <a:pt x="968997" y="582053"/>
                </a:lnTo>
                <a:lnTo>
                  <a:pt x="1098700" y="439127"/>
                </a:lnTo>
                <a:lnTo>
                  <a:pt x="532726" y="439127"/>
                </a:lnTo>
                <a:lnTo>
                  <a:pt x="133616" y="256019"/>
                </a:lnTo>
                <a:close/>
              </a:path>
              <a:path w="1398905" h="1341120">
                <a:moveTo>
                  <a:pt x="1098712" y="901788"/>
                </a:moveTo>
                <a:lnTo>
                  <a:pt x="865758" y="901788"/>
                </a:lnTo>
                <a:lnTo>
                  <a:pt x="1264856" y="1084884"/>
                </a:lnTo>
                <a:lnTo>
                  <a:pt x="1098712" y="901788"/>
                </a:lnTo>
                <a:close/>
              </a:path>
              <a:path w="1398905" h="1341120">
                <a:moveTo>
                  <a:pt x="483158" y="0"/>
                </a:moveTo>
                <a:lnTo>
                  <a:pt x="532726" y="439127"/>
                </a:lnTo>
                <a:lnTo>
                  <a:pt x="865758" y="439127"/>
                </a:lnTo>
                <a:lnTo>
                  <a:pt x="871907" y="384670"/>
                </a:lnTo>
                <a:lnTo>
                  <a:pt x="699236" y="384670"/>
                </a:lnTo>
                <a:lnTo>
                  <a:pt x="483158" y="0"/>
                </a:lnTo>
                <a:close/>
              </a:path>
              <a:path w="1398905" h="1341120">
                <a:moveTo>
                  <a:pt x="1264869" y="256019"/>
                </a:moveTo>
                <a:lnTo>
                  <a:pt x="865758" y="439127"/>
                </a:lnTo>
                <a:lnTo>
                  <a:pt x="1098700" y="439127"/>
                </a:lnTo>
                <a:lnTo>
                  <a:pt x="1264869" y="256019"/>
                </a:lnTo>
                <a:close/>
              </a:path>
              <a:path w="1398905" h="1341120">
                <a:moveTo>
                  <a:pt x="915339" y="0"/>
                </a:moveTo>
                <a:lnTo>
                  <a:pt x="699236" y="384670"/>
                </a:lnTo>
                <a:lnTo>
                  <a:pt x="871907" y="384670"/>
                </a:lnTo>
                <a:lnTo>
                  <a:pt x="91533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G.r.o.w</a:t>
            </a:r>
            <a:r>
              <a:rPr lang="en-GB" dirty="0"/>
              <a:t> in action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63638" y="1952334"/>
            <a:ext cx="8825659" cy="34163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EA1D22"/>
                </a:solidFill>
                <a:latin typeface="Vista Sans OT Bold"/>
                <a:ea typeface="Vista Sans OT" charset="0"/>
                <a:cs typeface="Vista Sans OT Bold"/>
              </a:rPr>
              <a:t>In pairs, share the goal you thought of earlier</a:t>
            </a:r>
            <a:r>
              <a:rPr lang="en-GB" dirty="0">
                <a:latin typeface="Vista Sans OT Light" panose="02000503030000020004" pitchFamily="50" charset="0"/>
                <a:ea typeface="Vista Sans OT" charset="0"/>
                <a:cs typeface="Vista Sans OT" charset="0"/>
              </a:rPr>
              <a:t>. </a:t>
            </a:r>
          </a:p>
          <a:p>
            <a:pPr marL="0" indent="0">
              <a:buNone/>
            </a:pPr>
            <a:endParaRPr lang="en-GB" dirty="0">
              <a:latin typeface="Vista Sans OT Light" panose="02000503030000020004" pitchFamily="50" charset="0"/>
              <a:ea typeface="Vista Sans OT" charset="0"/>
              <a:cs typeface="Vista Sans OT" charset="0"/>
            </a:endParaRPr>
          </a:p>
          <a:p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Decide who will be the coach first and who will receive coaching. </a:t>
            </a:r>
          </a:p>
          <a:p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You have 2 minutes on each section of the G.R.O.W model.</a:t>
            </a:r>
          </a:p>
          <a:p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The coach starts the discussion by choosing a couple of G.R.O.W questions from each section.</a:t>
            </a:r>
          </a:p>
          <a:p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Recap on outcomes at end of each section.</a:t>
            </a:r>
          </a:p>
          <a:p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The </a:t>
            </a:r>
            <a:r>
              <a:rPr lang="en-GB" dirty="0" err="1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coachee</a:t>
            </a:r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 write notes.</a:t>
            </a:r>
          </a:p>
        </p:txBody>
      </p:sp>
    </p:spTree>
    <p:extLst>
      <p:ext uri="{BB962C8B-B14F-4D97-AF65-F5344CB8AC3E}">
        <p14:creationId xmlns:p14="http://schemas.microsoft.com/office/powerpoint/2010/main" val="1338865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25"/>
          <p:cNvSpPr/>
          <p:nvPr/>
        </p:nvSpPr>
        <p:spPr>
          <a:xfrm>
            <a:off x="9705279" y="1118634"/>
            <a:ext cx="2787379" cy="3323704"/>
          </a:xfrm>
          <a:custGeom>
            <a:avLst/>
            <a:gdLst/>
            <a:ahLst/>
            <a:cxnLst/>
            <a:rect l="l" t="t" r="r" b="b"/>
            <a:pathLst>
              <a:path w="1623695" h="1936115">
                <a:moveTo>
                  <a:pt x="811865" y="0"/>
                </a:moveTo>
                <a:lnTo>
                  <a:pt x="737367" y="60566"/>
                </a:lnTo>
                <a:lnTo>
                  <a:pt x="695310" y="93746"/>
                </a:lnTo>
                <a:lnTo>
                  <a:pt x="653701" y="124619"/>
                </a:lnTo>
                <a:lnTo>
                  <a:pt x="612297" y="153293"/>
                </a:lnTo>
                <a:lnTo>
                  <a:pt x="570854" y="179874"/>
                </a:lnTo>
                <a:lnTo>
                  <a:pt x="529128" y="204468"/>
                </a:lnTo>
                <a:lnTo>
                  <a:pt x="486877" y="227182"/>
                </a:lnTo>
                <a:lnTo>
                  <a:pt x="443856" y="248123"/>
                </a:lnTo>
                <a:lnTo>
                  <a:pt x="399823" y="267397"/>
                </a:lnTo>
                <a:lnTo>
                  <a:pt x="354533" y="285111"/>
                </a:lnTo>
                <a:lnTo>
                  <a:pt x="307744" y="301372"/>
                </a:lnTo>
                <a:lnTo>
                  <a:pt x="259211" y="316286"/>
                </a:lnTo>
                <a:lnTo>
                  <a:pt x="208691" y="329959"/>
                </a:lnTo>
                <a:lnTo>
                  <a:pt x="155942" y="342499"/>
                </a:lnTo>
                <a:lnTo>
                  <a:pt x="100719" y="354012"/>
                </a:lnTo>
                <a:lnTo>
                  <a:pt x="42778" y="364604"/>
                </a:lnTo>
                <a:lnTo>
                  <a:pt x="9796" y="370268"/>
                </a:lnTo>
                <a:lnTo>
                  <a:pt x="3180" y="493826"/>
                </a:lnTo>
                <a:lnTo>
                  <a:pt x="1600" y="533003"/>
                </a:lnTo>
                <a:lnTo>
                  <a:pt x="531" y="580684"/>
                </a:lnTo>
                <a:lnTo>
                  <a:pt x="0" y="633171"/>
                </a:lnTo>
                <a:lnTo>
                  <a:pt x="4" y="689738"/>
                </a:lnTo>
                <a:lnTo>
                  <a:pt x="586" y="745204"/>
                </a:lnTo>
                <a:lnTo>
                  <a:pt x="1757" y="797356"/>
                </a:lnTo>
                <a:lnTo>
                  <a:pt x="4052" y="866762"/>
                </a:lnTo>
                <a:lnTo>
                  <a:pt x="6843" y="921394"/>
                </a:lnTo>
                <a:lnTo>
                  <a:pt x="10647" y="965922"/>
                </a:lnTo>
                <a:lnTo>
                  <a:pt x="16026" y="1005624"/>
                </a:lnTo>
                <a:lnTo>
                  <a:pt x="23539" y="1045541"/>
                </a:lnTo>
                <a:lnTo>
                  <a:pt x="33723" y="1090637"/>
                </a:lnTo>
                <a:lnTo>
                  <a:pt x="49056" y="1151942"/>
                </a:lnTo>
                <a:lnTo>
                  <a:pt x="64982" y="1209072"/>
                </a:lnTo>
                <a:lnTo>
                  <a:pt x="81671" y="1262372"/>
                </a:lnTo>
                <a:lnTo>
                  <a:pt x="99288" y="1312185"/>
                </a:lnTo>
                <a:lnTo>
                  <a:pt x="118000" y="1358857"/>
                </a:lnTo>
                <a:lnTo>
                  <a:pt x="137974" y="1402730"/>
                </a:lnTo>
                <a:lnTo>
                  <a:pt x="159378" y="1444150"/>
                </a:lnTo>
                <a:lnTo>
                  <a:pt x="182378" y="1483461"/>
                </a:lnTo>
                <a:lnTo>
                  <a:pt x="207141" y="1521005"/>
                </a:lnTo>
                <a:lnTo>
                  <a:pt x="233835" y="1557129"/>
                </a:lnTo>
                <a:lnTo>
                  <a:pt x="262625" y="1592175"/>
                </a:lnTo>
                <a:lnTo>
                  <a:pt x="293679" y="1626489"/>
                </a:lnTo>
                <a:lnTo>
                  <a:pt x="322768" y="1655269"/>
                </a:lnTo>
                <a:lnTo>
                  <a:pt x="355674" y="1684336"/>
                </a:lnTo>
                <a:lnTo>
                  <a:pt x="391971" y="1713421"/>
                </a:lnTo>
                <a:lnTo>
                  <a:pt x="431231" y="1742255"/>
                </a:lnTo>
                <a:lnTo>
                  <a:pt x="473027" y="1770569"/>
                </a:lnTo>
                <a:lnTo>
                  <a:pt x="516932" y="1798096"/>
                </a:lnTo>
                <a:lnTo>
                  <a:pt x="562559" y="1824587"/>
                </a:lnTo>
                <a:lnTo>
                  <a:pt x="609357" y="1849709"/>
                </a:lnTo>
                <a:lnTo>
                  <a:pt x="657024" y="1873259"/>
                </a:lnTo>
                <a:lnTo>
                  <a:pt x="705090" y="1894945"/>
                </a:lnTo>
                <a:lnTo>
                  <a:pt x="753127" y="1914499"/>
                </a:lnTo>
                <a:lnTo>
                  <a:pt x="804305" y="1933935"/>
                </a:lnTo>
                <a:lnTo>
                  <a:pt x="809426" y="1935784"/>
                </a:lnTo>
                <a:lnTo>
                  <a:pt x="834444" y="1928203"/>
                </a:lnTo>
                <a:lnTo>
                  <a:pt x="886365" y="1907271"/>
                </a:lnTo>
                <a:lnTo>
                  <a:pt x="949489" y="1879622"/>
                </a:lnTo>
                <a:lnTo>
                  <a:pt x="1008118" y="1851888"/>
                </a:lnTo>
                <a:lnTo>
                  <a:pt x="1060432" y="1824565"/>
                </a:lnTo>
                <a:lnTo>
                  <a:pt x="1109626" y="1796568"/>
                </a:lnTo>
                <a:lnTo>
                  <a:pt x="1155923" y="1767728"/>
                </a:lnTo>
                <a:lnTo>
                  <a:pt x="1199394" y="1737967"/>
                </a:lnTo>
                <a:lnTo>
                  <a:pt x="1240145" y="1707185"/>
                </a:lnTo>
                <a:lnTo>
                  <a:pt x="1278285" y="1675280"/>
                </a:lnTo>
                <a:lnTo>
                  <a:pt x="1313921" y="1642152"/>
                </a:lnTo>
                <a:lnTo>
                  <a:pt x="1347161" y="1607699"/>
                </a:lnTo>
                <a:lnTo>
                  <a:pt x="1378113" y="1571820"/>
                </a:lnTo>
                <a:lnTo>
                  <a:pt x="1406884" y="1534416"/>
                </a:lnTo>
                <a:lnTo>
                  <a:pt x="1433583" y="1495384"/>
                </a:lnTo>
                <a:lnTo>
                  <a:pt x="1458317" y="1454625"/>
                </a:lnTo>
                <a:lnTo>
                  <a:pt x="1481193" y="1412036"/>
                </a:lnTo>
                <a:lnTo>
                  <a:pt x="1499262" y="1374420"/>
                </a:lnTo>
                <a:lnTo>
                  <a:pt x="1515971" y="1335585"/>
                </a:lnTo>
                <a:lnTo>
                  <a:pt x="1531633" y="1294602"/>
                </a:lnTo>
                <a:lnTo>
                  <a:pt x="1546564" y="1250544"/>
                </a:lnTo>
                <a:lnTo>
                  <a:pt x="1561077" y="1202483"/>
                </a:lnTo>
                <a:lnTo>
                  <a:pt x="1575487" y="1149490"/>
                </a:lnTo>
                <a:lnTo>
                  <a:pt x="1590108" y="1090637"/>
                </a:lnTo>
                <a:lnTo>
                  <a:pt x="1600405" y="1045367"/>
                </a:lnTo>
                <a:lnTo>
                  <a:pt x="1607960" y="1005521"/>
                </a:lnTo>
                <a:lnTo>
                  <a:pt x="1613343" y="965866"/>
                </a:lnTo>
                <a:lnTo>
                  <a:pt x="1617112" y="921249"/>
                </a:lnTo>
                <a:lnTo>
                  <a:pt x="1619824" y="866752"/>
                </a:lnTo>
                <a:lnTo>
                  <a:pt x="1622061" y="796848"/>
                </a:lnTo>
                <a:lnTo>
                  <a:pt x="1623158" y="744577"/>
                </a:lnTo>
                <a:lnTo>
                  <a:pt x="1623684" y="689738"/>
                </a:lnTo>
                <a:lnTo>
                  <a:pt x="1623677" y="633171"/>
                </a:lnTo>
                <a:lnTo>
                  <a:pt x="1623138" y="579946"/>
                </a:lnTo>
                <a:lnTo>
                  <a:pt x="1622089" y="532314"/>
                </a:lnTo>
                <a:lnTo>
                  <a:pt x="1620550" y="493229"/>
                </a:lnTo>
                <a:lnTo>
                  <a:pt x="1613921" y="370268"/>
                </a:lnTo>
                <a:lnTo>
                  <a:pt x="1580951" y="364604"/>
                </a:lnTo>
                <a:lnTo>
                  <a:pt x="1522991" y="354012"/>
                </a:lnTo>
                <a:lnTo>
                  <a:pt x="1467754" y="342499"/>
                </a:lnTo>
                <a:lnTo>
                  <a:pt x="1414996" y="329959"/>
                </a:lnTo>
                <a:lnTo>
                  <a:pt x="1364472" y="316286"/>
                </a:lnTo>
                <a:lnTo>
                  <a:pt x="1315938" y="301372"/>
                </a:lnTo>
                <a:lnTo>
                  <a:pt x="1269151" y="285111"/>
                </a:lnTo>
                <a:lnTo>
                  <a:pt x="1223866" y="267397"/>
                </a:lnTo>
                <a:lnTo>
                  <a:pt x="1179839" y="248123"/>
                </a:lnTo>
                <a:lnTo>
                  <a:pt x="1136826" y="227182"/>
                </a:lnTo>
                <a:lnTo>
                  <a:pt x="1094582" y="204468"/>
                </a:lnTo>
                <a:lnTo>
                  <a:pt x="1052864" y="179874"/>
                </a:lnTo>
                <a:lnTo>
                  <a:pt x="1011427" y="153293"/>
                </a:lnTo>
                <a:lnTo>
                  <a:pt x="970027" y="124619"/>
                </a:lnTo>
                <a:lnTo>
                  <a:pt x="928421" y="93746"/>
                </a:lnTo>
                <a:lnTo>
                  <a:pt x="886363" y="60566"/>
                </a:lnTo>
                <a:lnTo>
                  <a:pt x="811865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63638" y="973668"/>
            <a:ext cx="8761413" cy="706964"/>
          </a:xfrm>
        </p:spPr>
        <p:txBody>
          <a:bodyPr/>
          <a:lstStyle/>
          <a:p>
            <a:r>
              <a:rPr lang="en-GB" dirty="0"/>
              <a:t>Goal…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63638" y="2168494"/>
            <a:ext cx="8825659" cy="34163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EA1D22"/>
                </a:solidFill>
                <a:latin typeface="Vista Sans OT Bold"/>
                <a:ea typeface="Courier New" charset="0"/>
                <a:cs typeface="Vista Sans OT Bold"/>
              </a:rPr>
              <a:t>What goal would you like to achieve? 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panose="02070309020205020404" pitchFamily="49" charset="0"/>
              </a:rPr>
              <a:t>What does that look like in practice?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panose="02070309020205020404" pitchFamily="49" charset="0"/>
              </a:rPr>
              <a:t>What will that enable you to do?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panose="02070309020205020404" pitchFamily="49" charset="0"/>
              </a:rPr>
              <a:t>What will other people be saying to you?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panose="02070309020205020404" pitchFamily="49" charset="0"/>
              </a:rPr>
              <a:t>What will you have that you don’t have now?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Imagine you have achieved it, what is different?</a:t>
            </a:r>
            <a:endParaRPr lang="en-GB" dirty="0">
              <a:latin typeface="Vista Sans OT Light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50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23"/>
          <p:cNvSpPr/>
          <p:nvPr/>
        </p:nvSpPr>
        <p:spPr>
          <a:xfrm>
            <a:off x="8405413" y="333829"/>
            <a:ext cx="3451625" cy="4216419"/>
          </a:xfrm>
          <a:custGeom>
            <a:avLst/>
            <a:gdLst/>
            <a:ahLst/>
            <a:cxnLst/>
            <a:rect l="l" t="t" r="r" b="b"/>
            <a:pathLst>
              <a:path w="2943225" h="3595370">
                <a:moveTo>
                  <a:pt x="2942678" y="0"/>
                </a:moveTo>
                <a:lnTo>
                  <a:pt x="0" y="6705"/>
                </a:lnTo>
                <a:lnTo>
                  <a:pt x="0" y="3594950"/>
                </a:lnTo>
                <a:lnTo>
                  <a:pt x="2942678" y="3588245"/>
                </a:lnTo>
                <a:lnTo>
                  <a:pt x="2942678" y="3257130"/>
                </a:lnTo>
                <a:lnTo>
                  <a:pt x="337045" y="3257130"/>
                </a:lnTo>
                <a:lnTo>
                  <a:pt x="337045" y="342976"/>
                </a:lnTo>
                <a:lnTo>
                  <a:pt x="2942678" y="337820"/>
                </a:lnTo>
                <a:lnTo>
                  <a:pt x="2942678" y="0"/>
                </a:lnTo>
                <a:close/>
              </a:path>
              <a:path w="2943225" h="3595370">
                <a:moveTo>
                  <a:pt x="2942678" y="337820"/>
                </a:moveTo>
                <a:lnTo>
                  <a:pt x="2605633" y="337820"/>
                </a:lnTo>
                <a:lnTo>
                  <a:pt x="2605633" y="3251974"/>
                </a:lnTo>
                <a:lnTo>
                  <a:pt x="337045" y="3257130"/>
                </a:lnTo>
                <a:lnTo>
                  <a:pt x="2942678" y="3257130"/>
                </a:lnTo>
                <a:lnTo>
                  <a:pt x="2942678" y="337820"/>
                </a:lnTo>
                <a:close/>
              </a:path>
              <a:path w="2943225" h="3595370">
                <a:moveTo>
                  <a:pt x="2271433" y="2028736"/>
                </a:moveTo>
                <a:lnTo>
                  <a:pt x="671233" y="2028736"/>
                </a:lnTo>
                <a:lnTo>
                  <a:pt x="671233" y="2365781"/>
                </a:lnTo>
                <a:lnTo>
                  <a:pt x="2271433" y="2365781"/>
                </a:lnTo>
                <a:lnTo>
                  <a:pt x="2271433" y="2028736"/>
                </a:lnTo>
                <a:close/>
              </a:path>
              <a:path w="2943225" h="3595370">
                <a:moveTo>
                  <a:pt x="2271433" y="1352410"/>
                </a:moveTo>
                <a:lnTo>
                  <a:pt x="671233" y="1352410"/>
                </a:lnTo>
                <a:lnTo>
                  <a:pt x="671233" y="1689455"/>
                </a:lnTo>
                <a:lnTo>
                  <a:pt x="2271433" y="1689455"/>
                </a:lnTo>
                <a:lnTo>
                  <a:pt x="2271433" y="1352410"/>
                </a:lnTo>
                <a:close/>
              </a:path>
              <a:path w="2943225" h="3595370">
                <a:moveTo>
                  <a:pt x="2271433" y="680605"/>
                </a:moveTo>
                <a:lnTo>
                  <a:pt x="671233" y="680605"/>
                </a:lnTo>
                <a:lnTo>
                  <a:pt x="671233" y="1017651"/>
                </a:lnTo>
                <a:lnTo>
                  <a:pt x="2271433" y="1017651"/>
                </a:lnTo>
                <a:lnTo>
                  <a:pt x="2271433" y="68060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63638" y="768335"/>
            <a:ext cx="8761413" cy="706964"/>
          </a:xfrm>
        </p:spPr>
        <p:txBody>
          <a:bodyPr/>
          <a:lstStyle/>
          <a:p>
            <a:r>
              <a:rPr lang="en-GB" dirty="0"/>
              <a:t>Reality…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63639" y="2049594"/>
            <a:ext cx="10589337" cy="531036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EA1D22"/>
                </a:solidFill>
                <a:latin typeface="Vista Sans OT Bold"/>
                <a:ea typeface="Courier New" charset="0"/>
                <a:cs typeface="Vista Sans OT Bold"/>
              </a:rPr>
              <a:t>On a scale of 1-10, if an ideal situation is 10, what number are you at now?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What number would you like to be at?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How do you feel about this? 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What impact is not achieving the goal having on you?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How does this goal impact other areas of your life?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What are you currently doing in pursuit of your goal?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What is getting in the way of your goal? 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Who else does the goal affect?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34093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7"/>
          <p:cNvSpPr/>
          <p:nvPr/>
        </p:nvSpPr>
        <p:spPr>
          <a:xfrm>
            <a:off x="9925052" y="1680632"/>
            <a:ext cx="1366314" cy="3244536"/>
          </a:xfrm>
          <a:custGeom>
            <a:avLst/>
            <a:gdLst/>
            <a:ahLst/>
            <a:cxnLst/>
            <a:rect l="l" t="t" r="r" b="b"/>
            <a:pathLst>
              <a:path w="1879600" h="4463415">
                <a:moveTo>
                  <a:pt x="628486" y="1790699"/>
                </a:moveTo>
                <a:lnTo>
                  <a:pt x="564299" y="1790699"/>
                </a:lnTo>
                <a:lnTo>
                  <a:pt x="540435" y="1841499"/>
                </a:lnTo>
                <a:lnTo>
                  <a:pt x="518165" y="1879599"/>
                </a:lnTo>
                <a:lnTo>
                  <a:pt x="497468" y="1917699"/>
                </a:lnTo>
                <a:lnTo>
                  <a:pt x="478327" y="1968499"/>
                </a:lnTo>
                <a:lnTo>
                  <a:pt x="460723" y="2019299"/>
                </a:lnTo>
                <a:lnTo>
                  <a:pt x="444635" y="2057399"/>
                </a:lnTo>
                <a:lnTo>
                  <a:pt x="430046" y="2108199"/>
                </a:lnTo>
                <a:lnTo>
                  <a:pt x="416936" y="2146299"/>
                </a:lnTo>
                <a:lnTo>
                  <a:pt x="405287" y="2197099"/>
                </a:lnTo>
                <a:lnTo>
                  <a:pt x="395079" y="2247899"/>
                </a:lnTo>
                <a:lnTo>
                  <a:pt x="386294" y="2298699"/>
                </a:lnTo>
                <a:lnTo>
                  <a:pt x="378912" y="2336799"/>
                </a:lnTo>
                <a:lnTo>
                  <a:pt x="372915" y="2387599"/>
                </a:lnTo>
                <a:lnTo>
                  <a:pt x="368284" y="2438399"/>
                </a:lnTo>
                <a:lnTo>
                  <a:pt x="364999" y="2489199"/>
                </a:lnTo>
                <a:lnTo>
                  <a:pt x="363042" y="2539999"/>
                </a:lnTo>
                <a:lnTo>
                  <a:pt x="362394" y="2590799"/>
                </a:lnTo>
                <a:lnTo>
                  <a:pt x="363057" y="2641599"/>
                </a:lnTo>
                <a:lnTo>
                  <a:pt x="365212" y="2692399"/>
                </a:lnTo>
                <a:lnTo>
                  <a:pt x="369107" y="2743199"/>
                </a:lnTo>
                <a:lnTo>
                  <a:pt x="374989" y="2806699"/>
                </a:lnTo>
                <a:lnTo>
                  <a:pt x="383108" y="2870199"/>
                </a:lnTo>
                <a:lnTo>
                  <a:pt x="745502" y="3225799"/>
                </a:lnTo>
                <a:lnTo>
                  <a:pt x="1283919" y="3225799"/>
                </a:lnTo>
                <a:lnTo>
                  <a:pt x="1277594" y="3174999"/>
                </a:lnTo>
                <a:lnTo>
                  <a:pt x="1271995" y="3111499"/>
                </a:lnTo>
                <a:lnTo>
                  <a:pt x="1267211" y="3060699"/>
                </a:lnTo>
                <a:lnTo>
                  <a:pt x="1263333" y="2997199"/>
                </a:lnTo>
                <a:lnTo>
                  <a:pt x="1260450" y="2959099"/>
                </a:lnTo>
                <a:lnTo>
                  <a:pt x="1258655" y="2908299"/>
                </a:lnTo>
                <a:lnTo>
                  <a:pt x="1258036" y="2870199"/>
                </a:lnTo>
                <a:lnTo>
                  <a:pt x="1259519" y="2819399"/>
                </a:lnTo>
                <a:lnTo>
                  <a:pt x="1260609" y="2806699"/>
                </a:lnTo>
                <a:lnTo>
                  <a:pt x="440054" y="2806699"/>
                </a:lnTo>
                <a:lnTo>
                  <a:pt x="433261" y="2755899"/>
                </a:lnTo>
                <a:lnTo>
                  <a:pt x="428407" y="2692399"/>
                </a:lnTo>
                <a:lnTo>
                  <a:pt x="425494" y="2641599"/>
                </a:lnTo>
                <a:lnTo>
                  <a:pt x="424522" y="2590799"/>
                </a:lnTo>
                <a:lnTo>
                  <a:pt x="425059" y="2539999"/>
                </a:lnTo>
                <a:lnTo>
                  <a:pt x="426698" y="2489199"/>
                </a:lnTo>
                <a:lnTo>
                  <a:pt x="429488" y="2438399"/>
                </a:lnTo>
                <a:lnTo>
                  <a:pt x="433476" y="2400299"/>
                </a:lnTo>
                <a:lnTo>
                  <a:pt x="438708" y="2349499"/>
                </a:lnTo>
                <a:lnTo>
                  <a:pt x="445231" y="2298699"/>
                </a:lnTo>
                <a:lnTo>
                  <a:pt x="453093" y="2260599"/>
                </a:lnTo>
                <a:lnTo>
                  <a:pt x="462340" y="2209799"/>
                </a:lnTo>
                <a:lnTo>
                  <a:pt x="473019" y="2171699"/>
                </a:lnTo>
                <a:lnTo>
                  <a:pt x="485178" y="2120899"/>
                </a:lnTo>
                <a:lnTo>
                  <a:pt x="498862" y="2082799"/>
                </a:lnTo>
                <a:lnTo>
                  <a:pt x="514119" y="2044699"/>
                </a:lnTo>
                <a:lnTo>
                  <a:pt x="530997" y="1993899"/>
                </a:lnTo>
                <a:lnTo>
                  <a:pt x="549541" y="1955799"/>
                </a:lnTo>
                <a:lnTo>
                  <a:pt x="569799" y="1904999"/>
                </a:lnTo>
                <a:lnTo>
                  <a:pt x="591819" y="1866899"/>
                </a:lnTo>
                <a:lnTo>
                  <a:pt x="615646" y="1816099"/>
                </a:lnTo>
                <a:lnTo>
                  <a:pt x="628486" y="1790699"/>
                </a:lnTo>
                <a:close/>
              </a:path>
              <a:path w="1879600" h="4463415">
                <a:moveTo>
                  <a:pt x="1172585" y="63499"/>
                </a:moveTo>
                <a:lnTo>
                  <a:pt x="960161" y="63499"/>
                </a:lnTo>
                <a:lnTo>
                  <a:pt x="1039753" y="88899"/>
                </a:lnTo>
                <a:lnTo>
                  <a:pt x="1077644" y="88899"/>
                </a:lnTo>
                <a:lnTo>
                  <a:pt x="1114206" y="101599"/>
                </a:lnTo>
                <a:lnTo>
                  <a:pt x="1149399" y="114299"/>
                </a:lnTo>
                <a:lnTo>
                  <a:pt x="1183180" y="139699"/>
                </a:lnTo>
                <a:lnTo>
                  <a:pt x="1215506" y="152399"/>
                </a:lnTo>
                <a:lnTo>
                  <a:pt x="1246335" y="177799"/>
                </a:lnTo>
                <a:lnTo>
                  <a:pt x="1275625" y="203199"/>
                </a:lnTo>
                <a:lnTo>
                  <a:pt x="1329415" y="253999"/>
                </a:lnTo>
                <a:lnTo>
                  <a:pt x="1376538" y="317499"/>
                </a:lnTo>
                <a:lnTo>
                  <a:pt x="1397493" y="355599"/>
                </a:lnTo>
                <a:lnTo>
                  <a:pt x="1416654" y="393699"/>
                </a:lnTo>
                <a:lnTo>
                  <a:pt x="1433978" y="431799"/>
                </a:lnTo>
                <a:lnTo>
                  <a:pt x="1449423" y="482599"/>
                </a:lnTo>
                <a:lnTo>
                  <a:pt x="1462946" y="533399"/>
                </a:lnTo>
                <a:lnTo>
                  <a:pt x="1474505" y="584199"/>
                </a:lnTo>
                <a:lnTo>
                  <a:pt x="1484058" y="634999"/>
                </a:lnTo>
                <a:lnTo>
                  <a:pt x="1491562" y="698499"/>
                </a:lnTo>
                <a:lnTo>
                  <a:pt x="1496975" y="761999"/>
                </a:lnTo>
                <a:lnTo>
                  <a:pt x="1500253" y="825499"/>
                </a:lnTo>
                <a:lnTo>
                  <a:pt x="1501355" y="901699"/>
                </a:lnTo>
                <a:lnTo>
                  <a:pt x="1499994" y="965199"/>
                </a:lnTo>
                <a:lnTo>
                  <a:pt x="1496022" y="1041399"/>
                </a:lnTo>
                <a:lnTo>
                  <a:pt x="1489611" y="1092199"/>
                </a:lnTo>
                <a:lnTo>
                  <a:pt x="1480931" y="1155699"/>
                </a:lnTo>
                <a:lnTo>
                  <a:pt x="1470152" y="1206499"/>
                </a:lnTo>
                <a:lnTo>
                  <a:pt x="1457445" y="1269999"/>
                </a:lnTo>
                <a:lnTo>
                  <a:pt x="1442981" y="1320799"/>
                </a:lnTo>
                <a:lnTo>
                  <a:pt x="1426930" y="1358899"/>
                </a:lnTo>
                <a:lnTo>
                  <a:pt x="1409461" y="1409699"/>
                </a:lnTo>
                <a:lnTo>
                  <a:pt x="1390747" y="1460499"/>
                </a:lnTo>
                <a:lnTo>
                  <a:pt x="1370957" y="1498599"/>
                </a:lnTo>
                <a:lnTo>
                  <a:pt x="1350261" y="1536699"/>
                </a:lnTo>
                <a:lnTo>
                  <a:pt x="1328831" y="1574799"/>
                </a:lnTo>
                <a:lnTo>
                  <a:pt x="1306836" y="1612899"/>
                </a:lnTo>
                <a:lnTo>
                  <a:pt x="1284447" y="1650999"/>
                </a:lnTo>
                <a:lnTo>
                  <a:pt x="1261835" y="1676399"/>
                </a:lnTo>
                <a:lnTo>
                  <a:pt x="1239169" y="1714499"/>
                </a:lnTo>
                <a:lnTo>
                  <a:pt x="1216621" y="1739899"/>
                </a:lnTo>
                <a:lnTo>
                  <a:pt x="1186590" y="1777999"/>
                </a:lnTo>
                <a:lnTo>
                  <a:pt x="1157001" y="1816099"/>
                </a:lnTo>
                <a:lnTo>
                  <a:pt x="1128009" y="1866899"/>
                </a:lnTo>
                <a:lnTo>
                  <a:pt x="1099768" y="1904999"/>
                </a:lnTo>
                <a:lnTo>
                  <a:pt x="1072432" y="1943099"/>
                </a:lnTo>
                <a:lnTo>
                  <a:pt x="1046156" y="1981199"/>
                </a:lnTo>
                <a:lnTo>
                  <a:pt x="1021094" y="2031999"/>
                </a:lnTo>
                <a:lnTo>
                  <a:pt x="997402" y="2070099"/>
                </a:lnTo>
                <a:lnTo>
                  <a:pt x="975232" y="2108199"/>
                </a:lnTo>
                <a:lnTo>
                  <a:pt x="954741" y="2158999"/>
                </a:lnTo>
                <a:lnTo>
                  <a:pt x="936082" y="2197099"/>
                </a:lnTo>
                <a:lnTo>
                  <a:pt x="919409" y="2247899"/>
                </a:lnTo>
                <a:lnTo>
                  <a:pt x="904878" y="2298699"/>
                </a:lnTo>
                <a:lnTo>
                  <a:pt x="892643" y="2349499"/>
                </a:lnTo>
                <a:lnTo>
                  <a:pt x="882857" y="2400299"/>
                </a:lnTo>
                <a:lnTo>
                  <a:pt x="875676" y="2451099"/>
                </a:lnTo>
                <a:lnTo>
                  <a:pt x="871255" y="2501899"/>
                </a:lnTo>
                <a:lnTo>
                  <a:pt x="869746" y="2565399"/>
                </a:lnTo>
                <a:lnTo>
                  <a:pt x="870368" y="2603499"/>
                </a:lnTo>
                <a:lnTo>
                  <a:pt x="872233" y="2641599"/>
                </a:lnTo>
                <a:lnTo>
                  <a:pt x="875340" y="2692399"/>
                </a:lnTo>
                <a:lnTo>
                  <a:pt x="879688" y="2743199"/>
                </a:lnTo>
                <a:lnTo>
                  <a:pt x="885278" y="2806699"/>
                </a:lnTo>
                <a:lnTo>
                  <a:pt x="1260609" y="2806699"/>
                </a:lnTo>
                <a:lnTo>
                  <a:pt x="1263878" y="2768599"/>
                </a:lnTo>
                <a:lnTo>
                  <a:pt x="1270981" y="2717799"/>
                </a:lnTo>
                <a:lnTo>
                  <a:pt x="1280696" y="2666999"/>
                </a:lnTo>
                <a:lnTo>
                  <a:pt x="1292889" y="2616199"/>
                </a:lnTo>
                <a:lnTo>
                  <a:pt x="1307427" y="2578099"/>
                </a:lnTo>
                <a:lnTo>
                  <a:pt x="1324178" y="2527299"/>
                </a:lnTo>
                <a:lnTo>
                  <a:pt x="1343010" y="2489199"/>
                </a:lnTo>
                <a:lnTo>
                  <a:pt x="1363788" y="2438399"/>
                </a:lnTo>
                <a:lnTo>
                  <a:pt x="1386381" y="2400299"/>
                </a:lnTo>
                <a:lnTo>
                  <a:pt x="1410656" y="2349499"/>
                </a:lnTo>
                <a:lnTo>
                  <a:pt x="1436480" y="2311399"/>
                </a:lnTo>
                <a:lnTo>
                  <a:pt x="1463720" y="2273299"/>
                </a:lnTo>
                <a:lnTo>
                  <a:pt x="1492243" y="2235199"/>
                </a:lnTo>
                <a:lnTo>
                  <a:pt x="1521917" y="2184399"/>
                </a:lnTo>
                <a:lnTo>
                  <a:pt x="1552608" y="2146299"/>
                </a:lnTo>
                <a:lnTo>
                  <a:pt x="1584185" y="2108199"/>
                </a:lnTo>
                <a:lnTo>
                  <a:pt x="1606361" y="2070099"/>
                </a:lnTo>
                <a:lnTo>
                  <a:pt x="1628645" y="2044699"/>
                </a:lnTo>
                <a:lnTo>
                  <a:pt x="1650889" y="2006599"/>
                </a:lnTo>
                <a:lnTo>
                  <a:pt x="1672942" y="1968499"/>
                </a:lnTo>
                <a:lnTo>
                  <a:pt x="1694656" y="1917699"/>
                </a:lnTo>
                <a:lnTo>
                  <a:pt x="1715880" y="1879599"/>
                </a:lnTo>
                <a:lnTo>
                  <a:pt x="1736465" y="1841499"/>
                </a:lnTo>
                <a:lnTo>
                  <a:pt x="1756263" y="1790699"/>
                </a:lnTo>
                <a:lnTo>
                  <a:pt x="1775123" y="1739899"/>
                </a:lnTo>
                <a:lnTo>
                  <a:pt x="1792895" y="1689099"/>
                </a:lnTo>
                <a:lnTo>
                  <a:pt x="1809432" y="1638299"/>
                </a:lnTo>
                <a:lnTo>
                  <a:pt x="1824583" y="1587499"/>
                </a:lnTo>
                <a:lnTo>
                  <a:pt x="1838198" y="1536699"/>
                </a:lnTo>
                <a:lnTo>
                  <a:pt x="1850129" y="1485899"/>
                </a:lnTo>
                <a:lnTo>
                  <a:pt x="1860226" y="1435099"/>
                </a:lnTo>
                <a:lnTo>
                  <a:pt x="1868339" y="1384299"/>
                </a:lnTo>
                <a:lnTo>
                  <a:pt x="1874319" y="1333499"/>
                </a:lnTo>
                <a:lnTo>
                  <a:pt x="1878016" y="1282699"/>
                </a:lnTo>
                <a:lnTo>
                  <a:pt x="1879282" y="1231899"/>
                </a:lnTo>
                <a:lnTo>
                  <a:pt x="1878830" y="1168399"/>
                </a:lnTo>
                <a:lnTo>
                  <a:pt x="1877413" y="1117599"/>
                </a:lnTo>
                <a:lnTo>
                  <a:pt x="1874940" y="1066799"/>
                </a:lnTo>
                <a:lnTo>
                  <a:pt x="1871317" y="1015999"/>
                </a:lnTo>
                <a:lnTo>
                  <a:pt x="1866454" y="965199"/>
                </a:lnTo>
                <a:lnTo>
                  <a:pt x="1860259" y="927099"/>
                </a:lnTo>
                <a:lnTo>
                  <a:pt x="1852639" y="876299"/>
                </a:lnTo>
                <a:lnTo>
                  <a:pt x="1843503" y="838199"/>
                </a:lnTo>
                <a:lnTo>
                  <a:pt x="1832758" y="800099"/>
                </a:lnTo>
                <a:lnTo>
                  <a:pt x="1820313" y="749299"/>
                </a:lnTo>
                <a:lnTo>
                  <a:pt x="1806076" y="711199"/>
                </a:lnTo>
                <a:lnTo>
                  <a:pt x="1789956" y="673099"/>
                </a:lnTo>
                <a:lnTo>
                  <a:pt x="1771859" y="634999"/>
                </a:lnTo>
                <a:lnTo>
                  <a:pt x="1751695" y="609599"/>
                </a:lnTo>
                <a:lnTo>
                  <a:pt x="1729371" y="571499"/>
                </a:lnTo>
                <a:lnTo>
                  <a:pt x="1704795" y="533399"/>
                </a:lnTo>
                <a:lnTo>
                  <a:pt x="1677876" y="495299"/>
                </a:lnTo>
                <a:lnTo>
                  <a:pt x="1648521" y="457199"/>
                </a:lnTo>
                <a:lnTo>
                  <a:pt x="1616639" y="419099"/>
                </a:lnTo>
                <a:lnTo>
                  <a:pt x="1582138" y="380999"/>
                </a:lnTo>
                <a:lnTo>
                  <a:pt x="1544926" y="342899"/>
                </a:lnTo>
                <a:lnTo>
                  <a:pt x="1504911" y="304799"/>
                </a:lnTo>
                <a:lnTo>
                  <a:pt x="1462001" y="266699"/>
                </a:lnTo>
                <a:lnTo>
                  <a:pt x="1416104" y="228599"/>
                </a:lnTo>
                <a:lnTo>
                  <a:pt x="1367129" y="190499"/>
                </a:lnTo>
                <a:lnTo>
                  <a:pt x="1314983" y="152399"/>
                </a:lnTo>
                <a:lnTo>
                  <a:pt x="1277128" y="114299"/>
                </a:lnTo>
                <a:lnTo>
                  <a:pt x="1237033" y="88899"/>
                </a:lnTo>
                <a:lnTo>
                  <a:pt x="1194767" y="76199"/>
                </a:lnTo>
                <a:lnTo>
                  <a:pt x="1172585" y="63499"/>
                </a:lnTo>
                <a:close/>
              </a:path>
              <a:path w="1879600" h="4463415">
                <a:moveTo>
                  <a:pt x="953336" y="0"/>
                </a:moveTo>
                <a:lnTo>
                  <a:pt x="680381" y="0"/>
                </a:lnTo>
                <a:lnTo>
                  <a:pt x="630274" y="12699"/>
                </a:lnTo>
                <a:lnTo>
                  <a:pt x="582248" y="12699"/>
                </a:lnTo>
                <a:lnTo>
                  <a:pt x="536283" y="25399"/>
                </a:lnTo>
                <a:lnTo>
                  <a:pt x="492361" y="38099"/>
                </a:lnTo>
                <a:lnTo>
                  <a:pt x="450462" y="50799"/>
                </a:lnTo>
                <a:lnTo>
                  <a:pt x="410565" y="63499"/>
                </a:lnTo>
                <a:lnTo>
                  <a:pt x="372651" y="88899"/>
                </a:lnTo>
                <a:lnTo>
                  <a:pt x="336702" y="101599"/>
                </a:lnTo>
                <a:lnTo>
                  <a:pt x="302697" y="126999"/>
                </a:lnTo>
                <a:lnTo>
                  <a:pt x="270616" y="152399"/>
                </a:lnTo>
                <a:lnTo>
                  <a:pt x="240441" y="177799"/>
                </a:lnTo>
                <a:lnTo>
                  <a:pt x="185727" y="241299"/>
                </a:lnTo>
                <a:lnTo>
                  <a:pt x="161150" y="266699"/>
                </a:lnTo>
                <a:lnTo>
                  <a:pt x="138400" y="304799"/>
                </a:lnTo>
                <a:lnTo>
                  <a:pt x="117457" y="342899"/>
                </a:lnTo>
                <a:lnTo>
                  <a:pt x="98302" y="380999"/>
                </a:lnTo>
                <a:lnTo>
                  <a:pt x="80915" y="419099"/>
                </a:lnTo>
                <a:lnTo>
                  <a:pt x="65277" y="457199"/>
                </a:lnTo>
                <a:lnTo>
                  <a:pt x="51368" y="495299"/>
                </a:lnTo>
                <a:lnTo>
                  <a:pt x="39169" y="533399"/>
                </a:lnTo>
                <a:lnTo>
                  <a:pt x="28660" y="584199"/>
                </a:lnTo>
                <a:lnTo>
                  <a:pt x="19821" y="622299"/>
                </a:lnTo>
                <a:lnTo>
                  <a:pt x="12633" y="673099"/>
                </a:lnTo>
                <a:lnTo>
                  <a:pt x="7077" y="723899"/>
                </a:lnTo>
                <a:lnTo>
                  <a:pt x="3132" y="774699"/>
                </a:lnTo>
                <a:lnTo>
                  <a:pt x="779" y="825499"/>
                </a:lnTo>
                <a:lnTo>
                  <a:pt x="0" y="876299"/>
                </a:lnTo>
                <a:lnTo>
                  <a:pt x="490" y="952499"/>
                </a:lnTo>
                <a:lnTo>
                  <a:pt x="1867" y="1015999"/>
                </a:lnTo>
                <a:lnTo>
                  <a:pt x="3991" y="1092199"/>
                </a:lnTo>
                <a:lnTo>
                  <a:pt x="6722" y="1155699"/>
                </a:lnTo>
                <a:lnTo>
                  <a:pt x="9920" y="1206499"/>
                </a:lnTo>
                <a:lnTo>
                  <a:pt x="13444" y="1257299"/>
                </a:lnTo>
                <a:lnTo>
                  <a:pt x="17156" y="1308099"/>
                </a:lnTo>
                <a:lnTo>
                  <a:pt x="20913" y="1358899"/>
                </a:lnTo>
                <a:lnTo>
                  <a:pt x="24577" y="1396999"/>
                </a:lnTo>
                <a:lnTo>
                  <a:pt x="28007" y="1422399"/>
                </a:lnTo>
                <a:lnTo>
                  <a:pt x="31064" y="1447799"/>
                </a:lnTo>
                <a:lnTo>
                  <a:pt x="388277" y="1816099"/>
                </a:lnTo>
                <a:lnTo>
                  <a:pt x="564299" y="1790699"/>
                </a:lnTo>
                <a:lnTo>
                  <a:pt x="628486" y="1790699"/>
                </a:lnTo>
                <a:lnTo>
                  <a:pt x="641327" y="1765299"/>
                </a:lnTo>
                <a:lnTo>
                  <a:pt x="668911" y="1727199"/>
                </a:lnTo>
                <a:lnTo>
                  <a:pt x="698443" y="1676399"/>
                </a:lnTo>
                <a:lnTo>
                  <a:pt x="729970" y="1625599"/>
                </a:lnTo>
                <a:lnTo>
                  <a:pt x="756678" y="1574799"/>
                </a:lnTo>
                <a:lnTo>
                  <a:pt x="782289" y="1536699"/>
                </a:lnTo>
                <a:lnTo>
                  <a:pt x="806571" y="1485899"/>
                </a:lnTo>
                <a:lnTo>
                  <a:pt x="829289" y="1435099"/>
                </a:lnTo>
                <a:lnTo>
                  <a:pt x="850209" y="1384299"/>
                </a:lnTo>
                <a:lnTo>
                  <a:pt x="88010" y="1384299"/>
                </a:lnTo>
                <a:lnTo>
                  <a:pt x="84771" y="1358899"/>
                </a:lnTo>
                <a:lnTo>
                  <a:pt x="81344" y="1320799"/>
                </a:lnTo>
                <a:lnTo>
                  <a:pt x="77855" y="1282699"/>
                </a:lnTo>
                <a:lnTo>
                  <a:pt x="74428" y="1231899"/>
                </a:lnTo>
                <a:lnTo>
                  <a:pt x="71188" y="1181099"/>
                </a:lnTo>
                <a:lnTo>
                  <a:pt x="68258" y="1130299"/>
                </a:lnTo>
                <a:lnTo>
                  <a:pt x="65762" y="1066799"/>
                </a:lnTo>
                <a:lnTo>
                  <a:pt x="63826" y="1003299"/>
                </a:lnTo>
                <a:lnTo>
                  <a:pt x="62573" y="939799"/>
                </a:lnTo>
                <a:lnTo>
                  <a:pt x="62128" y="876299"/>
                </a:lnTo>
                <a:lnTo>
                  <a:pt x="63006" y="825499"/>
                </a:lnTo>
                <a:lnTo>
                  <a:pt x="65658" y="761999"/>
                </a:lnTo>
                <a:lnTo>
                  <a:pt x="70110" y="711199"/>
                </a:lnTo>
                <a:lnTo>
                  <a:pt x="76390" y="660399"/>
                </a:lnTo>
                <a:lnTo>
                  <a:pt x="84524" y="622299"/>
                </a:lnTo>
                <a:lnTo>
                  <a:pt x="94539" y="571499"/>
                </a:lnTo>
                <a:lnTo>
                  <a:pt x="106462" y="520699"/>
                </a:lnTo>
                <a:lnTo>
                  <a:pt x="120320" y="482599"/>
                </a:lnTo>
                <a:lnTo>
                  <a:pt x="136140" y="444499"/>
                </a:lnTo>
                <a:lnTo>
                  <a:pt x="153948" y="406399"/>
                </a:lnTo>
                <a:lnTo>
                  <a:pt x="173771" y="368299"/>
                </a:lnTo>
                <a:lnTo>
                  <a:pt x="195636" y="330199"/>
                </a:lnTo>
                <a:lnTo>
                  <a:pt x="219571" y="292099"/>
                </a:lnTo>
                <a:lnTo>
                  <a:pt x="245601" y="266699"/>
                </a:lnTo>
                <a:lnTo>
                  <a:pt x="273754" y="228599"/>
                </a:lnTo>
                <a:lnTo>
                  <a:pt x="304056" y="203199"/>
                </a:lnTo>
                <a:lnTo>
                  <a:pt x="336534" y="177799"/>
                </a:lnTo>
                <a:lnTo>
                  <a:pt x="371216" y="165099"/>
                </a:lnTo>
                <a:lnTo>
                  <a:pt x="408127" y="139699"/>
                </a:lnTo>
                <a:lnTo>
                  <a:pt x="447296" y="114299"/>
                </a:lnTo>
                <a:lnTo>
                  <a:pt x="488747" y="101599"/>
                </a:lnTo>
                <a:lnTo>
                  <a:pt x="532510" y="88899"/>
                </a:lnTo>
                <a:lnTo>
                  <a:pt x="578609" y="76199"/>
                </a:lnTo>
                <a:lnTo>
                  <a:pt x="627073" y="76199"/>
                </a:lnTo>
                <a:lnTo>
                  <a:pt x="677928" y="63499"/>
                </a:lnTo>
                <a:lnTo>
                  <a:pt x="1172585" y="63499"/>
                </a:lnTo>
                <a:lnTo>
                  <a:pt x="1150402" y="50799"/>
                </a:lnTo>
                <a:lnTo>
                  <a:pt x="1104005" y="38099"/>
                </a:lnTo>
                <a:lnTo>
                  <a:pt x="1005403" y="12699"/>
                </a:lnTo>
                <a:lnTo>
                  <a:pt x="953336" y="0"/>
                </a:lnTo>
                <a:close/>
              </a:path>
              <a:path w="1879600" h="4463415">
                <a:moveTo>
                  <a:pt x="782164" y="546099"/>
                </a:moveTo>
                <a:lnTo>
                  <a:pt x="677186" y="546099"/>
                </a:lnTo>
                <a:lnTo>
                  <a:pt x="650128" y="558799"/>
                </a:lnTo>
                <a:lnTo>
                  <a:pt x="604678" y="596899"/>
                </a:lnTo>
                <a:lnTo>
                  <a:pt x="570312" y="660399"/>
                </a:lnTo>
                <a:lnTo>
                  <a:pt x="557109" y="698499"/>
                </a:lnTo>
                <a:lnTo>
                  <a:pt x="546465" y="749299"/>
                </a:lnTo>
                <a:lnTo>
                  <a:pt x="538309" y="800099"/>
                </a:lnTo>
                <a:lnTo>
                  <a:pt x="532571" y="876299"/>
                </a:lnTo>
                <a:lnTo>
                  <a:pt x="529180" y="952499"/>
                </a:lnTo>
                <a:lnTo>
                  <a:pt x="528251" y="1015999"/>
                </a:lnTo>
                <a:lnTo>
                  <a:pt x="528173" y="1041399"/>
                </a:lnTo>
                <a:lnTo>
                  <a:pt x="528496" y="1079499"/>
                </a:lnTo>
                <a:lnTo>
                  <a:pt x="529789" y="1130299"/>
                </a:lnTo>
                <a:lnTo>
                  <a:pt x="531945" y="1193799"/>
                </a:lnTo>
                <a:lnTo>
                  <a:pt x="534965" y="1244599"/>
                </a:lnTo>
                <a:lnTo>
                  <a:pt x="538849" y="1295399"/>
                </a:lnTo>
                <a:lnTo>
                  <a:pt x="543598" y="1346199"/>
                </a:lnTo>
                <a:lnTo>
                  <a:pt x="88010" y="1384299"/>
                </a:lnTo>
                <a:lnTo>
                  <a:pt x="850209" y="1384299"/>
                </a:lnTo>
                <a:lnTo>
                  <a:pt x="869099" y="1333499"/>
                </a:lnTo>
                <a:lnTo>
                  <a:pt x="885723" y="1282699"/>
                </a:lnTo>
                <a:lnTo>
                  <a:pt x="899849" y="1231899"/>
                </a:lnTo>
                <a:lnTo>
                  <a:pt x="911243" y="1193799"/>
                </a:lnTo>
                <a:lnTo>
                  <a:pt x="919670" y="1142999"/>
                </a:lnTo>
                <a:lnTo>
                  <a:pt x="924898" y="1092199"/>
                </a:lnTo>
                <a:lnTo>
                  <a:pt x="926693" y="1041399"/>
                </a:lnTo>
                <a:lnTo>
                  <a:pt x="926693" y="850899"/>
                </a:lnTo>
                <a:lnTo>
                  <a:pt x="924733" y="787399"/>
                </a:lnTo>
                <a:lnTo>
                  <a:pt x="918683" y="723899"/>
                </a:lnTo>
                <a:lnTo>
                  <a:pt x="908287" y="673099"/>
                </a:lnTo>
                <a:lnTo>
                  <a:pt x="893289" y="634999"/>
                </a:lnTo>
                <a:lnTo>
                  <a:pt x="873434" y="596899"/>
                </a:lnTo>
                <a:lnTo>
                  <a:pt x="818127" y="558799"/>
                </a:lnTo>
                <a:lnTo>
                  <a:pt x="782164" y="546099"/>
                </a:lnTo>
                <a:close/>
              </a:path>
              <a:path w="1879600" h="4463415">
                <a:moveTo>
                  <a:pt x="1040599" y="3401821"/>
                </a:moveTo>
                <a:lnTo>
                  <a:pt x="331330" y="3401821"/>
                </a:lnTo>
                <a:lnTo>
                  <a:pt x="331330" y="4100728"/>
                </a:lnTo>
                <a:lnTo>
                  <a:pt x="693724" y="4463122"/>
                </a:lnTo>
                <a:lnTo>
                  <a:pt x="1402994" y="4463122"/>
                </a:lnTo>
                <a:lnTo>
                  <a:pt x="1402994" y="4048963"/>
                </a:lnTo>
                <a:lnTo>
                  <a:pt x="393458" y="4048963"/>
                </a:lnTo>
                <a:lnTo>
                  <a:pt x="393458" y="3463950"/>
                </a:lnTo>
                <a:lnTo>
                  <a:pt x="1101852" y="3463950"/>
                </a:lnTo>
                <a:lnTo>
                  <a:pt x="1040599" y="3401821"/>
                </a:lnTo>
                <a:close/>
              </a:path>
              <a:path w="1879600" h="4463415">
                <a:moveTo>
                  <a:pt x="1101852" y="3463950"/>
                </a:moveTo>
                <a:lnTo>
                  <a:pt x="978471" y="3463950"/>
                </a:lnTo>
                <a:lnTo>
                  <a:pt x="978471" y="4048963"/>
                </a:lnTo>
                <a:lnTo>
                  <a:pt x="1402994" y="4048963"/>
                </a:lnTo>
                <a:lnTo>
                  <a:pt x="1402994" y="3769398"/>
                </a:lnTo>
                <a:lnTo>
                  <a:pt x="1101852" y="346395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63638" y="973668"/>
            <a:ext cx="8761413" cy="706964"/>
          </a:xfrm>
        </p:spPr>
        <p:txBody>
          <a:bodyPr/>
          <a:lstStyle/>
          <a:p>
            <a:r>
              <a:rPr lang="en-GB" dirty="0"/>
              <a:t>Options…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63638" y="2168494"/>
            <a:ext cx="9809161" cy="34163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EA1D22"/>
                </a:solidFill>
                <a:latin typeface="Vista Sans OT Bold"/>
                <a:ea typeface="Courier New" charset="0"/>
                <a:cs typeface="Vista Sans OT Bold"/>
              </a:rPr>
              <a:t>What ideas do you have on how you could achieve your goal?</a:t>
            </a:r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 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What alternatives do you have?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What has worked in the past?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Are there any obstacles in the way?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What steps could you take to remove these?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Who could help you with this?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Where could you find out the information? How could you do that?</a:t>
            </a:r>
            <a:endParaRPr lang="en-GB" dirty="0">
              <a:latin typeface="Vista Sans OT Light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26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20"/>
          <p:cNvSpPr/>
          <p:nvPr/>
        </p:nvSpPr>
        <p:spPr>
          <a:xfrm>
            <a:off x="352151" y="1457174"/>
            <a:ext cx="7214840" cy="4127620"/>
          </a:xfrm>
          <a:custGeom>
            <a:avLst/>
            <a:gdLst/>
            <a:ahLst/>
            <a:cxnLst/>
            <a:rect l="l" t="t" r="r" b="b"/>
            <a:pathLst>
              <a:path w="3910329" h="2237104">
                <a:moveTo>
                  <a:pt x="2791777" y="0"/>
                </a:moveTo>
                <a:lnTo>
                  <a:pt x="2460853" y="330923"/>
                </a:lnTo>
                <a:lnTo>
                  <a:pt x="3014179" y="884250"/>
                </a:lnTo>
                <a:lnTo>
                  <a:pt x="0" y="884250"/>
                </a:lnTo>
                <a:lnTo>
                  <a:pt x="0" y="1352245"/>
                </a:lnTo>
                <a:lnTo>
                  <a:pt x="3014179" y="1352245"/>
                </a:lnTo>
                <a:lnTo>
                  <a:pt x="2460853" y="1905571"/>
                </a:lnTo>
                <a:lnTo>
                  <a:pt x="2791777" y="2236495"/>
                </a:lnTo>
                <a:lnTo>
                  <a:pt x="3910012" y="1118247"/>
                </a:lnTo>
                <a:lnTo>
                  <a:pt x="2791777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bk object 21"/>
          <p:cNvSpPr/>
          <p:nvPr/>
        </p:nvSpPr>
        <p:spPr>
          <a:xfrm>
            <a:off x="438952" y="8648499"/>
            <a:ext cx="5441509" cy="1555177"/>
          </a:xfrm>
          <a:custGeom>
            <a:avLst/>
            <a:gdLst/>
            <a:ahLst/>
            <a:cxnLst/>
            <a:rect l="l" t="t" r="r" b="b"/>
            <a:pathLst>
              <a:path w="7503159" h="2144395">
                <a:moveTo>
                  <a:pt x="238315" y="0"/>
                </a:moveTo>
                <a:lnTo>
                  <a:pt x="0" y="238328"/>
                </a:lnTo>
                <a:lnTo>
                  <a:pt x="833615" y="1071930"/>
                </a:lnTo>
                <a:lnTo>
                  <a:pt x="0" y="1905558"/>
                </a:lnTo>
                <a:lnTo>
                  <a:pt x="238315" y="2143887"/>
                </a:lnTo>
                <a:lnTo>
                  <a:pt x="1141742" y="1240459"/>
                </a:lnTo>
                <a:lnTo>
                  <a:pt x="7334048" y="1240459"/>
                </a:lnTo>
                <a:lnTo>
                  <a:pt x="7502575" y="1071930"/>
                </a:lnTo>
                <a:lnTo>
                  <a:pt x="7334057" y="903414"/>
                </a:lnTo>
                <a:lnTo>
                  <a:pt x="1141742" y="903414"/>
                </a:lnTo>
                <a:lnTo>
                  <a:pt x="238315" y="0"/>
                </a:lnTo>
                <a:close/>
              </a:path>
              <a:path w="7503159" h="2144395">
                <a:moveTo>
                  <a:pt x="1955215" y="1240459"/>
                </a:moveTo>
                <a:lnTo>
                  <a:pt x="1478559" y="1240459"/>
                </a:lnTo>
                <a:lnTo>
                  <a:pt x="813473" y="1905558"/>
                </a:lnTo>
                <a:lnTo>
                  <a:pt x="1051788" y="2143887"/>
                </a:lnTo>
                <a:lnTo>
                  <a:pt x="1955215" y="1240459"/>
                </a:lnTo>
                <a:close/>
              </a:path>
              <a:path w="7503159" h="2144395">
                <a:moveTo>
                  <a:pt x="2768676" y="1240459"/>
                </a:moveTo>
                <a:lnTo>
                  <a:pt x="2292019" y="1240459"/>
                </a:lnTo>
                <a:lnTo>
                  <a:pt x="1626933" y="1905558"/>
                </a:lnTo>
                <a:lnTo>
                  <a:pt x="1865261" y="2143887"/>
                </a:lnTo>
                <a:lnTo>
                  <a:pt x="2768676" y="1240459"/>
                </a:lnTo>
                <a:close/>
              </a:path>
              <a:path w="7503159" h="2144395">
                <a:moveTo>
                  <a:pt x="7334048" y="1240459"/>
                </a:moveTo>
                <a:lnTo>
                  <a:pt x="6857403" y="1240459"/>
                </a:lnTo>
                <a:lnTo>
                  <a:pt x="6192304" y="1905558"/>
                </a:lnTo>
                <a:lnTo>
                  <a:pt x="6430632" y="2143887"/>
                </a:lnTo>
                <a:lnTo>
                  <a:pt x="7334048" y="1240459"/>
                </a:lnTo>
                <a:close/>
              </a:path>
              <a:path w="7503159" h="2144395">
                <a:moveTo>
                  <a:pt x="1051788" y="0"/>
                </a:moveTo>
                <a:lnTo>
                  <a:pt x="813473" y="238328"/>
                </a:lnTo>
                <a:lnTo>
                  <a:pt x="1478559" y="903414"/>
                </a:lnTo>
                <a:lnTo>
                  <a:pt x="1955215" y="903414"/>
                </a:lnTo>
                <a:lnTo>
                  <a:pt x="1051788" y="0"/>
                </a:lnTo>
                <a:close/>
              </a:path>
              <a:path w="7503159" h="2144395">
                <a:moveTo>
                  <a:pt x="1865249" y="0"/>
                </a:moveTo>
                <a:lnTo>
                  <a:pt x="1626933" y="238328"/>
                </a:lnTo>
                <a:lnTo>
                  <a:pt x="2292019" y="903414"/>
                </a:lnTo>
                <a:lnTo>
                  <a:pt x="2768676" y="903414"/>
                </a:lnTo>
                <a:lnTo>
                  <a:pt x="1865249" y="0"/>
                </a:lnTo>
                <a:close/>
              </a:path>
              <a:path w="7503159" h="2144395">
                <a:moveTo>
                  <a:pt x="6430632" y="0"/>
                </a:moveTo>
                <a:lnTo>
                  <a:pt x="6192304" y="238328"/>
                </a:lnTo>
                <a:lnTo>
                  <a:pt x="6857403" y="903414"/>
                </a:lnTo>
                <a:lnTo>
                  <a:pt x="7334057" y="903414"/>
                </a:lnTo>
                <a:lnTo>
                  <a:pt x="643063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63638" y="973668"/>
            <a:ext cx="8761413" cy="706964"/>
          </a:xfrm>
        </p:spPr>
        <p:txBody>
          <a:bodyPr/>
          <a:lstStyle/>
          <a:p>
            <a:r>
              <a:rPr lang="en-GB" dirty="0"/>
              <a:t>Way forward…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63638" y="2168494"/>
            <a:ext cx="8825659" cy="34163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EA1D22"/>
                </a:solidFill>
                <a:latin typeface="Vista Sans OT Bold"/>
                <a:ea typeface="Courier New" charset="0"/>
                <a:cs typeface="Vista Sans OT Bold"/>
              </a:rPr>
              <a:t>What actions will you take? 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How and when will you do that? 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Who will you talk to?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Is there anything you need to put in place before that? 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How committed are you to taking that action?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What will it take for you to commit to that?</a:t>
            </a:r>
            <a:endParaRPr lang="en-GB" dirty="0">
              <a:latin typeface="Vista Sans OT Light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89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Did </a:t>
            </a:r>
            <a:br>
              <a:rPr lang="en-GB" dirty="0"/>
            </a:br>
            <a:r>
              <a:rPr lang="en-GB" dirty="0"/>
              <a:t>It Feel?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59490" y="883413"/>
            <a:ext cx="5486433" cy="42165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fontAlgn="base">
              <a:spcAft>
                <a:spcPts val="1200"/>
              </a:spcAft>
              <a:buClr>
                <a:schemeClr val="tx2"/>
              </a:buClr>
              <a:buSzPct val="80000"/>
            </a:pPr>
            <a:r>
              <a:rPr lang="en-GB" sz="2400" b="1" dirty="0">
                <a:solidFill>
                  <a:schemeClr val="tx2"/>
                </a:solidFill>
                <a:latin typeface="Vista Sans OT Bold"/>
                <a:ea typeface="Vista Sans OT" charset="0"/>
                <a:cs typeface="Vista Sans OT Bold"/>
              </a:rPr>
              <a:t>Discuss with your partner:</a:t>
            </a:r>
          </a:p>
          <a:p>
            <a:pPr lvl="0" fontAlgn="base">
              <a:spcAft>
                <a:spcPts val="1200"/>
              </a:spcAft>
              <a:buClr>
                <a:schemeClr val="tx2"/>
              </a:buClr>
              <a:buSzPct val="80000"/>
            </a:pPr>
            <a:endParaRPr lang="en-GB" sz="2000" b="1" dirty="0">
              <a:solidFill>
                <a:schemeClr val="tx2"/>
              </a:solidFill>
              <a:latin typeface="Vista Sans OT" charset="0"/>
              <a:ea typeface="Vista Sans OT" charset="0"/>
              <a:cs typeface="Vista Sans OT" charset="0"/>
            </a:endParaRPr>
          </a:p>
          <a:p>
            <a:pPr marL="342900" lvl="0" indent="-342900" fontAlgn="base">
              <a:spcAft>
                <a:spcPts val="1200"/>
              </a:spcAft>
              <a:buClr>
                <a:schemeClr val="tx2"/>
              </a:buClr>
              <a:buSzPct val="80000"/>
              <a:buFont typeface="ZapfDingbatsITC" charset="0"/>
              <a:buChar char="✱"/>
            </a:pPr>
            <a:r>
              <a:rPr lang="en-GB" sz="2000" dirty="0">
                <a:latin typeface="Vista Sans OT Light" panose="02000503030000020004" pitchFamily="50" charset="0"/>
              </a:rPr>
              <a:t>How was the experience of being coached?</a:t>
            </a:r>
            <a:br>
              <a:rPr lang="en-GB" sz="2000" dirty="0">
                <a:latin typeface="Vista Sans OT Light" panose="02000503030000020004" pitchFamily="50" charset="0"/>
              </a:rPr>
            </a:br>
            <a:endParaRPr lang="en-GB" sz="2000" dirty="0">
              <a:latin typeface="Vista Sans OT Light" panose="02000503030000020004" pitchFamily="50" charset="0"/>
            </a:endParaRPr>
          </a:p>
          <a:p>
            <a:pPr marL="342900" lvl="0" indent="-342900" fontAlgn="base">
              <a:spcAft>
                <a:spcPts val="1200"/>
              </a:spcAft>
              <a:buClr>
                <a:schemeClr val="tx2"/>
              </a:buClr>
              <a:buSzPct val="80000"/>
              <a:buFont typeface="ZapfDingbatsITC" charset="0"/>
              <a:buChar char="✱"/>
            </a:pPr>
            <a:r>
              <a:rPr lang="en-GB" sz="2000" dirty="0">
                <a:latin typeface="Vista Sans OT Light" panose="02000503030000020004" pitchFamily="50" charset="0"/>
              </a:rPr>
              <a:t>How was your experience of being the coach?</a:t>
            </a:r>
            <a:br>
              <a:rPr lang="en-GB" sz="2000" dirty="0">
                <a:latin typeface="Vista Sans OT Light" panose="02000503030000020004" pitchFamily="50" charset="0"/>
              </a:rPr>
            </a:br>
            <a:endParaRPr lang="en-GB" sz="2000" dirty="0">
              <a:latin typeface="Vista Sans OT Light" panose="02000503030000020004" pitchFamily="50" charset="0"/>
            </a:endParaRPr>
          </a:p>
          <a:p>
            <a:pPr marL="342900" lvl="0" indent="-342900" fontAlgn="base">
              <a:spcAft>
                <a:spcPts val="1200"/>
              </a:spcAft>
              <a:buClr>
                <a:schemeClr val="tx2"/>
              </a:buClr>
              <a:buSzPct val="80000"/>
              <a:buFont typeface="ZapfDingbatsITC" charset="0"/>
              <a:buChar char="✱"/>
            </a:pPr>
            <a:r>
              <a:rPr lang="en-GB" sz="2000" dirty="0">
                <a:latin typeface="Vista Sans OT Light" panose="02000503030000020004" pitchFamily="50" charset="0"/>
              </a:rPr>
              <a:t>What did you find most useful or beneficial from the conversation and why?</a:t>
            </a:r>
            <a:br>
              <a:rPr lang="en-GB" sz="2000" dirty="0">
                <a:latin typeface="Vista Sans OT Light" panose="02000503030000020004" pitchFamily="50" charset="0"/>
              </a:rPr>
            </a:br>
            <a:endParaRPr lang="en-GB" sz="2000" dirty="0">
              <a:latin typeface="Vista Sans OT Light" panose="02000503030000020004" pitchFamily="50" charset="0"/>
            </a:endParaRPr>
          </a:p>
          <a:p>
            <a:pPr marL="342900" lvl="0" indent="-342900" fontAlgn="base">
              <a:spcAft>
                <a:spcPts val="1200"/>
              </a:spcAft>
              <a:buClr>
                <a:schemeClr val="tx2"/>
              </a:buClr>
              <a:buSzPct val="80000"/>
              <a:buFont typeface="ZapfDingbatsITC" charset="0"/>
              <a:buChar char="✱"/>
            </a:pPr>
            <a:r>
              <a:rPr lang="en-GB" sz="2000" dirty="0">
                <a:latin typeface="Vista Sans OT Light" panose="02000503030000020004" pitchFamily="50" charset="0"/>
              </a:rPr>
              <a:t>What will you commit to, to get the most out of your next coaching conversation?</a:t>
            </a:r>
          </a:p>
        </p:txBody>
      </p:sp>
    </p:spTree>
    <p:extLst>
      <p:ext uri="{BB962C8B-B14F-4D97-AF65-F5344CB8AC3E}">
        <p14:creationId xmlns:p14="http://schemas.microsoft.com/office/powerpoint/2010/main" val="3998676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22"/>
          <p:cNvSpPr/>
          <p:nvPr/>
        </p:nvSpPr>
        <p:spPr>
          <a:xfrm>
            <a:off x="7047852" y="973668"/>
            <a:ext cx="3908209" cy="3908209"/>
          </a:xfrm>
          <a:custGeom>
            <a:avLst/>
            <a:gdLst/>
            <a:ahLst/>
            <a:cxnLst/>
            <a:rect l="l" t="t" r="r" b="b"/>
            <a:pathLst>
              <a:path w="3263265" h="3263265">
                <a:moveTo>
                  <a:pt x="1631594" y="0"/>
                </a:moveTo>
                <a:lnTo>
                  <a:pt x="1583487" y="695"/>
                </a:lnTo>
                <a:lnTo>
                  <a:pt x="1535725" y="2769"/>
                </a:lnTo>
                <a:lnTo>
                  <a:pt x="1488329" y="6203"/>
                </a:lnTo>
                <a:lnTo>
                  <a:pt x="1441316" y="10977"/>
                </a:lnTo>
                <a:lnTo>
                  <a:pt x="1394706" y="17072"/>
                </a:lnTo>
                <a:lnTo>
                  <a:pt x="1348518" y="24469"/>
                </a:lnTo>
                <a:lnTo>
                  <a:pt x="1302771" y="33148"/>
                </a:lnTo>
                <a:lnTo>
                  <a:pt x="1257485" y="43092"/>
                </a:lnTo>
                <a:lnTo>
                  <a:pt x="1212678" y="54280"/>
                </a:lnTo>
                <a:lnTo>
                  <a:pt x="1168369" y="66694"/>
                </a:lnTo>
                <a:lnTo>
                  <a:pt x="1124579" y="80314"/>
                </a:lnTo>
                <a:lnTo>
                  <a:pt x="1081325" y="95121"/>
                </a:lnTo>
                <a:lnTo>
                  <a:pt x="1038627" y="111096"/>
                </a:lnTo>
                <a:lnTo>
                  <a:pt x="996504" y="128220"/>
                </a:lnTo>
                <a:lnTo>
                  <a:pt x="954976" y="146475"/>
                </a:lnTo>
                <a:lnTo>
                  <a:pt x="914061" y="165839"/>
                </a:lnTo>
                <a:lnTo>
                  <a:pt x="873778" y="186296"/>
                </a:lnTo>
                <a:lnTo>
                  <a:pt x="834147" y="207825"/>
                </a:lnTo>
                <a:lnTo>
                  <a:pt x="795187" y="230407"/>
                </a:lnTo>
                <a:lnTo>
                  <a:pt x="756916" y="254023"/>
                </a:lnTo>
                <a:lnTo>
                  <a:pt x="719355" y="278655"/>
                </a:lnTo>
                <a:lnTo>
                  <a:pt x="682521" y="304282"/>
                </a:lnTo>
                <a:lnTo>
                  <a:pt x="646435" y="330886"/>
                </a:lnTo>
                <a:lnTo>
                  <a:pt x="611116" y="358448"/>
                </a:lnTo>
                <a:lnTo>
                  <a:pt x="576581" y="386948"/>
                </a:lnTo>
                <a:lnTo>
                  <a:pt x="542852" y="416368"/>
                </a:lnTo>
                <a:lnTo>
                  <a:pt x="509946" y="446688"/>
                </a:lnTo>
                <a:lnTo>
                  <a:pt x="477883" y="477889"/>
                </a:lnTo>
                <a:lnTo>
                  <a:pt x="446682" y="509953"/>
                </a:lnTo>
                <a:lnTo>
                  <a:pt x="416362" y="542859"/>
                </a:lnTo>
                <a:lnTo>
                  <a:pt x="386943" y="576589"/>
                </a:lnTo>
                <a:lnTo>
                  <a:pt x="358443" y="611123"/>
                </a:lnTo>
                <a:lnTo>
                  <a:pt x="330881" y="646443"/>
                </a:lnTo>
                <a:lnTo>
                  <a:pt x="304278" y="682530"/>
                </a:lnTo>
                <a:lnTo>
                  <a:pt x="278651" y="719363"/>
                </a:lnTo>
                <a:lnTo>
                  <a:pt x="254020" y="756925"/>
                </a:lnTo>
                <a:lnTo>
                  <a:pt x="230403" y="795196"/>
                </a:lnTo>
                <a:lnTo>
                  <a:pt x="207822" y="834157"/>
                </a:lnTo>
                <a:lnTo>
                  <a:pt x="186293" y="873788"/>
                </a:lnTo>
                <a:lnTo>
                  <a:pt x="165837" y="914071"/>
                </a:lnTo>
                <a:lnTo>
                  <a:pt x="146472" y="954986"/>
                </a:lnTo>
                <a:lnTo>
                  <a:pt x="128219" y="996515"/>
                </a:lnTo>
                <a:lnTo>
                  <a:pt x="111094" y="1038638"/>
                </a:lnTo>
                <a:lnTo>
                  <a:pt x="95119" y="1081336"/>
                </a:lnTo>
                <a:lnTo>
                  <a:pt x="80312" y="1124590"/>
                </a:lnTo>
                <a:lnTo>
                  <a:pt x="66693" y="1168381"/>
                </a:lnTo>
                <a:lnTo>
                  <a:pt x="54279" y="1212690"/>
                </a:lnTo>
                <a:lnTo>
                  <a:pt x="43091" y="1257497"/>
                </a:lnTo>
                <a:lnTo>
                  <a:pt x="33148" y="1302783"/>
                </a:lnTo>
                <a:lnTo>
                  <a:pt x="24468" y="1348530"/>
                </a:lnTo>
                <a:lnTo>
                  <a:pt x="17071" y="1394718"/>
                </a:lnTo>
                <a:lnTo>
                  <a:pt x="10976" y="1441328"/>
                </a:lnTo>
                <a:lnTo>
                  <a:pt x="6203" y="1488341"/>
                </a:lnTo>
                <a:lnTo>
                  <a:pt x="2769" y="1535738"/>
                </a:lnTo>
                <a:lnTo>
                  <a:pt x="695" y="1583500"/>
                </a:lnTo>
                <a:lnTo>
                  <a:pt x="0" y="1631607"/>
                </a:lnTo>
                <a:lnTo>
                  <a:pt x="695" y="1679714"/>
                </a:lnTo>
                <a:lnTo>
                  <a:pt x="2769" y="1727475"/>
                </a:lnTo>
                <a:lnTo>
                  <a:pt x="6203" y="1774872"/>
                </a:lnTo>
                <a:lnTo>
                  <a:pt x="10976" y="1821885"/>
                </a:lnTo>
                <a:lnTo>
                  <a:pt x="17071" y="1868495"/>
                </a:lnTo>
                <a:lnTo>
                  <a:pt x="24468" y="1914683"/>
                </a:lnTo>
                <a:lnTo>
                  <a:pt x="33148" y="1960430"/>
                </a:lnTo>
                <a:lnTo>
                  <a:pt x="43091" y="2005716"/>
                </a:lnTo>
                <a:lnTo>
                  <a:pt x="54279" y="2050524"/>
                </a:lnTo>
                <a:lnTo>
                  <a:pt x="66693" y="2094832"/>
                </a:lnTo>
                <a:lnTo>
                  <a:pt x="80312" y="2138623"/>
                </a:lnTo>
                <a:lnTo>
                  <a:pt x="95119" y="2181877"/>
                </a:lnTo>
                <a:lnTo>
                  <a:pt x="111094" y="2224575"/>
                </a:lnTo>
                <a:lnTo>
                  <a:pt x="128219" y="2266698"/>
                </a:lnTo>
                <a:lnTo>
                  <a:pt x="146472" y="2308227"/>
                </a:lnTo>
                <a:lnTo>
                  <a:pt x="165837" y="2349142"/>
                </a:lnTo>
                <a:lnTo>
                  <a:pt x="186293" y="2389425"/>
                </a:lnTo>
                <a:lnTo>
                  <a:pt x="207822" y="2429057"/>
                </a:lnTo>
                <a:lnTo>
                  <a:pt x="230403" y="2468017"/>
                </a:lnTo>
                <a:lnTo>
                  <a:pt x="254020" y="2506288"/>
                </a:lnTo>
                <a:lnTo>
                  <a:pt x="278651" y="2543850"/>
                </a:lnTo>
                <a:lnTo>
                  <a:pt x="304278" y="2580684"/>
                </a:lnTo>
                <a:lnTo>
                  <a:pt x="330881" y="2616770"/>
                </a:lnTo>
                <a:lnTo>
                  <a:pt x="358443" y="2652090"/>
                </a:lnTo>
                <a:lnTo>
                  <a:pt x="386943" y="2686625"/>
                </a:lnTo>
                <a:lnTo>
                  <a:pt x="416362" y="2720354"/>
                </a:lnTo>
                <a:lnTo>
                  <a:pt x="446682" y="2753261"/>
                </a:lnTo>
                <a:lnTo>
                  <a:pt x="477883" y="2785324"/>
                </a:lnTo>
                <a:lnTo>
                  <a:pt x="509946" y="2816525"/>
                </a:lnTo>
                <a:lnTo>
                  <a:pt x="542852" y="2846845"/>
                </a:lnTo>
                <a:lnTo>
                  <a:pt x="576581" y="2876265"/>
                </a:lnTo>
                <a:lnTo>
                  <a:pt x="611116" y="2904765"/>
                </a:lnTo>
                <a:lnTo>
                  <a:pt x="646435" y="2932327"/>
                </a:lnTo>
                <a:lnTo>
                  <a:pt x="682521" y="2958931"/>
                </a:lnTo>
                <a:lnTo>
                  <a:pt x="719355" y="2984559"/>
                </a:lnTo>
                <a:lnTo>
                  <a:pt x="756916" y="3009190"/>
                </a:lnTo>
                <a:lnTo>
                  <a:pt x="795187" y="3032806"/>
                </a:lnTo>
                <a:lnTo>
                  <a:pt x="834147" y="3055389"/>
                </a:lnTo>
                <a:lnTo>
                  <a:pt x="873778" y="3076917"/>
                </a:lnTo>
                <a:lnTo>
                  <a:pt x="914061" y="3097374"/>
                </a:lnTo>
                <a:lnTo>
                  <a:pt x="954976" y="3116739"/>
                </a:lnTo>
                <a:lnTo>
                  <a:pt x="996504" y="3134993"/>
                </a:lnTo>
                <a:lnTo>
                  <a:pt x="1038627" y="3152117"/>
                </a:lnTo>
                <a:lnTo>
                  <a:pt x="1081325" y="3168092"/>
                </a:lnTo>
                <a:lnTo>
                  <a:pt x="1124579" y="3182900"/>
                </a:lnTo>
                <a:lnTo>
                  <a:pt x="1168369" y="3196520"/>
                </a:lnTo>
                <a:lnTo>
                  <a:pt x="1212678" y="3208933"/>
                </a:lnTo>
                <a:lnTo>
                  <a:pt x="1257485" y="3220121"/>
                </a:lnTo>
                <a:lnTo>
                  <a:pt x="1302771" y="3230065"/>
                </a:lnTo>
                <a:lnTo>
                  <a:pt x="1348518" y="3238745"/>
                </a:lnTo>
                <a:lnTo>
                  <a:pt x="1394706" y="3246142"/>
                </a:lnTo>
                <a:lnTo>
                  <a:pt x="1441316" y="3252237"/>
                </a:lnTo>
                <a:lnTo>
                  <a:pt x="1488329" y="3257010"/>
                </a:lnTo>
                <a:lnTo>
                  <a:pt x="1535725" y="3260444"/>
                </a:lnTo>
                <a:lnTo>
                  <a:pt x="1583487" y="3262518"/>
                </a:lnTo>
                <a:lnTo>
                  <a:pt x="1631594" y="3263214"/>
                </a:lnTo>
                <a:lnTo>
                  <a:pt x="1679701" y="3262518"/>
                </a:lnTo>
                <a:lnTo>
                  <a:pt x="1727462" y="3260444"/>
                </a:lnTo>
                <a:lnTo>
                  <a:pt x="1774859" y="3257010"/>
                </a:lnTo>
                <a:lnTo>
                  <a:pt x="1821872" y="3252237"/>
                </a:lnTo>
                <a:lnTo>
                  <a:pt x="1868482" y="3246142"/>
                </a:lnTo>
                <a:lnTo>
                  <a:pt x="1914670" y="3238745"/>
                </a:lnTo>
                <a:lnTo>
                  <a:pt x="1960417" y="3230065"/>
                </a:lnTo>
                <a:lnTo>
                  <a:pt x="2005703" y="3220121"/>
                </a:lnTo>
                <a:lnTo>
                  <a:pt x="2050510" y="3208933"/>
                </a:lnTo>
                <a:lnTo>
                  <a:pt x="2094818" y="3196520"/>
                </a:lnTo>
                <a:lnTo>
                  <a:pt x="2138609" y="3182900"/>
                </a:lnTo>
                <a:lnTo>
                  <a:pt x="2181863" y="3168092"/>
                </a:lnTo>
                <a:lnTo>
                  <a:pt x="2224561" y="3152117"/>
                </a:lnTo>
                <a:lnTo>
                  <a:pt x="2266683" y="3134993"/>
                </a:lnTo>
                <a:lnTo>
                  <a:pt x="2308212" y="3116739"/>
                </a:lnTo>
                <a:lnTo>
                  <a:pt x="2349127" y="3097374"/>
                </a:lnTo>
                <a:lnTo>
                  <a:pt x="2389410" y="3076917"/>
                </a:lnTo>
                <a:lnTo>
                  <a:pt x="2429041" y="3055389"/>
                </a:lnTo>
                <a:lnTo>
                  <a:pt x="2468001" y="3032806"/>
                </a:lnTo>
                <a:lnTo>
                  <a:pt x="2506272" y="3009190"/>
                </a:lnTo>
                <a:lnTo>
                  <a:pt x="2543833" y="2984559"/>
                </a:lnTo>
                <a:lnTo>
                  <a:pt x="2580666" y="2958931"/>
                </a:lnTo>
                <a:lnTo>
                  <a:pt x="2616753" y="2932327"/>
                </a:lnTo>
                <a:lnTo>
                  <a:pt x="2652072" y="2904765"/>
                </a:lnTo>
                <a:lnTo>
                  <a:pt x="2686607" y="2876265"/>
                </a:lnTo>
                <a:lnTo>
                  <a:pt x="2720336" y="2846845"/>
                </a:lnTo>
                <a:lnTo>
                  <a:pt x="2753242" y="2816525"/>
                </a:lnTo>
                <a:lnTo>
                  <a:pt x="2785305" y="2785324"/>
                </a:lnTo>
                <a:lnTo>
                  <a:pt x="2816506" y="2753261"/>
                </a:lnTo>
                <a:lnTo>
                  <a:pt x="2846825" y="2720354"/>
                </a:lnTo>
                <a:lnTo>
                  <a:pt x="2876245" y="2686625"/>
                </a:lnTo>
                <a:lnTo>
                  <a:pt x="2904745" y="2652090"/>
                </a:lnTo>
                <a:lnTo>
                  <a:pt x="2908273" y="2647569"/>
                </a:lnTo>
                <a:lnTo>
                  <a:pt x="1376426" y="2647569"/>
                </a:lnTo>
                <a:lnTo>
                  <a:pt x="354672" y="1625815"/>
                </a:lnTo>
                <a:lnTo>
                  <a:pt x="685596" y="1294892"/>
                </a:lnTo>
                <a:lnTo>
                  <a:pt x="2067273" y="1294892"/>
                </a:lnTo>
                <a:lnTo>
                  <a:pt x="2833674" y="528497"/>
                </a:lnTo>
                <a:lnTo>
                  <a:pt x="2800007" y="492907"/>
                </a:lnTo>
                <a:lnTo>
                  <a:pt x="2765296" y="458339"/>
                </a:lnTo>
                <a:lnTo>
                  <a:pt x="2729565" y="424819"/>
                </a:lnTo>
                <a:lnTo>
                  <a:pt x="2692841" y="392371"/>
                </a:lnTo>
                <a:lnTo>
                  <a:pt x="2655149" y="361021"/>
                </a:lnTo>
                <a:lnTo>
                  <a:pt x="2616512" y="330795"/>
                </a:lnTo>
                <a:lnTo>
                  <a:pt x="2576958" y="301717"/>
                </a:lnTo>
                <a:lnTo>
                  <a:pt x="2536510" y="273812"/>
                </a:lnTo>
                <a:lnTo>
                  <a:pt x="2495193" y="247106"/>
                </a:lnTo>
                <a:lnTo>
                  <a:pt x="2453033" y="221623"/>
                </a:lnTo>
                <a:lnTo>
                  <a:pt x="2410055" y="197389"/>
                </a:lnTo>
                <a:lnTo>
                  <a:pt x="2366284" y="174429"/>
                </a:lnTo>
                <a:lnTo>
                  <a:pt x="2321745" y="152769"/>
                </a:lnTo>
                <a:lnTo>
                  <a:pt x="2276462" y="132432"/>
                </a:lnTo>
                <a:lnTo>
                  <a:pt x="2230462" y="113445"/>
                </a:lnTo>
                <a:lnTo>
                  <a:pt x="2183769" y="95832"/>
                </a:lnTo>
                <a:lnTo>
                  <a:pt x="2136409" y="79619"/>
                </a:lnTo>
                <a:lnTo>
                  <a:pt x="2088405" y="64831"/>
                </a:lnTo>
                <a:lnTo>
                  <a:pt x="2039784" y="51492"/>
                </a:lnTo>
                <a:lnTo>
                  <a:pt x="1990571" y="39629"/>
                </a:lnTo>
                <a:lnTo>
                  <a:pt x="1940790" y="29266"/>
                </a:lnTo>
                <a:lnTo>
                  <a:pt x="1890467" y="20428"/>
                </a:lnTo>
                <a:lnTo>
                  <a:pt x="1839627" y="13141"/>
                </a:lnTo>
                <a:lnTo>
                  <a:pt x="1788294" y="7429"/>
                </a:lnTo>
                <a:lnTo>
                  <a:pt x="1736494" y="3318"/>
                </a:lnTo>
                <a:lnTo>
                  <a:pt x="1684253" y="833"/>
                </a:lnTo>
                <a:lnTo>
                  <a:pt x="1631594" y="0"/>
                </a:lnTo>
                <a:close/>
              </a:path>
              <a:path w="3263265" h="3263265">
                <a:moveTo>
                  <a:pt x="3101454" y="922553"/>
                </a:moveTo>
                <a:lnTo>
                  <a:pt x="1376426" y="2647569"/>
                </a:lnTo>
                <a:lnTo>
                  <a:pt x="2908273" y="2647569"/>
                </a:lnTo>
                <a:lnTo>
                  <a:pt x="2932306" y="2616770"/>
                </a:lnTo>
                <a:lnTo>
                  <a:pt x="2958910" y="2580684"/>
                </a:lnTo>
                <a:lnTo>
                  <a:pt x="2984537" y="2543850"/>
                </a:lnTo>
                <a:lnTo>
                  <a:pt x="3009168" y="2506288"/>
                </a:lnTo>
                <a:lnTo>
                  <a:pt x="3032784" y="2468017"/>
                </a:lnTo>
                <a:lnTo>
                  <a:pt x="3055366" y="2429057"/>
                </a:lnTo>
                <a:lnTo>
                  <a:pt x="3076895" y="2389425"/>
                </a:lnTo>
                <a:lnTo>
                  <a:pt x="3097351" y="2349142"/>
                </a:lnTo>
                <a:lnTo>
                  <a:pt x="3116715" y="2308227"/>
                </a:lnTo>
                <a:lnTo>
                  <a:pt x="3134969" y="2266698"/>
                </a:lnTo>
                <a:lnTo>
                  <a:pt x="3152093" y="2224575"/>
                </a:lnTo>
                <a:lnTo>
                  <a:pt x="3168068" y="2181877"/>
                </a:lnTo>
                <a:lnTo>
                  <a:pt x="3182875" y="2138623"/>
                </a:lnTo>
                <a:lnTo>
                  <a:pt x="3196495" y="2094832"/>
                </a:lnTo>
                <a:lnTo>
                  <a:pt x="3208909" y="2050524"/>
                </a:lnTo>
                <a:lnTo>
                  <a:pt x="3220097" y="2005716"/>
                </a:lnTo>
                <a:lnTo>
                  <a:pt x="3230040" y="1960430"/>
                </a:lnTo>
                <a:lnTo>
                  <a:pt x="3238720" y="1914683"/>
                </a:lnTo>
                <a:lnTo>
                  <a:pt x="3246117" y="1868495"/>
                </a:lnTo>
                <a:lnTo>
                  <a:pt x="3252211" y="1821885"/>
                </a:lnTo>
                <a:lnTo>
                  <a:pt x="3256985" y="1774872"/>
                </a:lnTo>
                <a:lnTo>
                  <a:pt x="3260419" y="1727475"/>
                </a:lnTo>
                <a:lnTo>
                  <a:pt x="3262493" y="1679714"/>
                </a:lnTo>
                <a:lnTo>
                  <a:pt x="3263188" y="1631607"/>
                </a:lnTo>
                <a:lnTo>
                  <a:pt x="3262417" y="1580969"/>
                </a:lnTo>
                <a:lnTo>
                  <a:pt x="3260119" y="1530715"/>
                </a:lnTo>
                <a:lnTo>
                  <a:pt x="3256315" y="1480869"/>
                </a:lnTo>
                <a:lnTo>
                  <a:pt x="3251030" y="1431452"/>
                </a:lnTo>
                <a:lnTo>
                  <a:pt x="3244284" y="1382486"/>
                </a:lnTo>
                <a:lnTo>
                  <a:pt x="3236100" y="1333994"/>
                </a:lnTo>
                <a:lnTo>
                  <a:pt x="3226501" y="1285997"/>
                </a:lnTo>
                <a:lnTo>
                  <a:pt x="3215510" y="1238519"/>
                </a:lnTo>
                <a:lnTo>
                  <a:pt x="3203148" y="1191582"/>
                </a:lnTo>
                <a:lnTo>
                  <a:pt x="3189438" y="1145207"/>
                </a:lnTo>
                <a:lnTo>
                  <a:pt x="3174403" y="1099417"/>
                </a:lnTo>
                <a:lnTo>
                  <a:pt x="3158064" y="1054235"/>
                </a:lnTo>
                <a:lnTo>
                  <a:pt x="3140445" y="1009681"/>
                </a:lnTo>
                <a:lnTo>
                  <a:pt x="3121567" y="965780"/>
                </a:lnTo>
                <a:lnTo>
                  <a:pt x="3101454" y="922553"/>
                </a:lnTo>
                <a:close/>
              </a:path>
              <a:path w="3263265" h="3263265">
                <a:moveTo>
                  <a:pt x="2067273" y="1294892"/>
                </a:moveTo>
                <a:lnTo>
                  <a:pt x="685596" y="1294892"/>
                </a:lnTo>
                <a:lnTo>
                  <a:pt x="1376426" y="1985733"/>
                </a:lnTo>
                <a:lnTo>
                  <a:pt x="2067273" y="129489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Self-coaching </a:t>
            </a:r>
            <a:r>
              <a:rPr lang="mr-IN" dirty="0"/>
              <a:t>–</a:t>
            </a:r>
            <a:r>
              <a:rPr lang="en-GB" dirty="0"/>
              <a:t> MAKING YOUR GOALS A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75655" cy="3416300"/>
          </a:xfrm>
        </p:spPr>
        <p:txBody>
          <a:bodyPr/>
          <a:lstStyle/>
          <a:p>
            <a:r>
              <a:rPr lang="en-GB" dirty="0"/>
              <a:t>Write it down! Capture your thoughts and plans in writing.</a:t>
            </a:r>
          </a:p>
          <a:p>
            <a:r>
              <a:rPr lang="en-GB" dirty="0"/>
              <a:t>Ask the right questions.</a:t>
            </a:r>
          </a:p>
          <a:p>
            <a:r>
              <a:rPr lang="en-GB" dirty="0"/>
              <a:t>Celebrate.</a:t>
            </a:r>
          </a:p>
          <a:p>
            <a:r>
              <a:rPr lang="en-GB" dirty="0"/>
              <a:t>Lighten up! Own up to your mistakes &amp; short comings and learn from them.</a:t>
            </a:r>
          </a:p>
          <a:p>
            <a:r>
              <a:rPr lang="en-GB" dirty="0"/>
              <a:t>Small is the new big.</a:t>
            </a:r>
          </a:p>
          <a:p>
            <a:r>
              <a:rPr lang="en-GB" dirty="0"/>
              <a:t>Natural nourishment.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>
          <a:xfrm>
            <a:off x="1154954" y="1680632"/>
            <a:ext cx="9171803" cy="576262"/>
          </a:xfrm>
        </p:spPr>
        <p:txBody>
          <a:bodyPr/>
          <a:lstStyle/>
          <a:p>
            <a:r>
              <a:rPr lang="en-GB" dirty="0"/>
              <a:t>Top 6 tips for self-coaching</a:t>
            </a:r>
          </a:p>
        </p:txBody>
      </p:sp>
    </p:spTree>
    <p:extLst>
      <p:ext uri="{BB962C8B-B14F-4D97-AF65-F5344CB8AC3E}">
        <p14:creationId xmlns:p14="http://schemas.microsoft.com/office/powerpoint/2010/main" val="245088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k object 17"/>
          <p:cNvSpPr/>
          <p:nvPr/>
        </p:nvSpPr>
        <p:spPr>
          <a:xfrm>
            <a:off x="8769830" y="974793"/>
            <a:ext cx="1578089" cy="3747429"/>
          </a:xfrm>
          <a:custGeom>
            <a:avLst/>
            <a:gdLst/>
            <a:ahLst/>
            <a:cxnLst/>
            <a:rect l="l" t="t" r="r" b="b"/>
            <a:pathLst>
              <a:path w="1879600" h="4463415">
                <a:moveTo>
                  <a:pt x="628486" y="1790699"/>
                </a:moveTo>
                <a:lnTo>
                  <a:pt x="564299" y="1790699"/>
                </a:lnTo>
                <a:lnTo>
                  <a:pt x="540435" y="1841499"/>
                </a:lnTo>
                <a:lnTo>
                  <a:pt x="518165" y="1879599"/>
                </a:lnTo>
                <a:lnTo>
                  <a:pt x="497468" y="1917699"/>
                </a:lnTo>
                <a:lnTo>
                  <a:pt x="478327" y="1968499"/>
                </a:lnTo>
                <a:lnTo>
                  <a:pt x="460723" y="2019299"/>
                </a:lnTo>
                <a:lnTo>
                  <a:pt x="444635" y="2057399"/>
                </a:lnTo>
                <a:lnTo>
                  <a:pt x="430046" y="2108199"/>
                </a:lnTo>
                <a:lnTo>
                  <a:pt x="416936" y="2146299"/>
                </a:lnTo>
                <a:lnTo>
                  <a:pt x="405287" y="2197099"/>
                </a:lnTo>
                <a:lnTo>
                  <a:pt x="395079" y="2247899"/>
                </a:lnTo>
                <a:lnTo>
                  <a:pt x="386294" y="2298699"/>
                </a:lnTo>
                <a:lnTo>
                  <a:pt x="378912" y="2336799"/>
                </a:lnTo>
                <a:lnTo>
                  <a:pt x="372915" y="2387599"/>
                </a:lnTo>
                <a:lnTo>
                  <a:pt x="368284" y="2438399"/>
                </a:lnTo>
                <a:lnTo>
                  <a:pt x="364999" y="2489199"/>
                </a:lnTo>
                <a:lnTo>
                  <a:pt x="363042" y="2539999"/>
                </a:lnTo>
                <a:lnTo>
                  <a:pt x="362394" y="2590799"/>
                </a:lnTo>
                <a:lnTo>
                  <a:pt x="363057" y="2641599"/>
                </a:lnTo>
                <a:lnTo>
                  <a:pt x="365212" y="2692399"/>
                </a:lnTo>
                <a:lnTo>
                  <a:pt x="369107" y="2743199"/>
                </a:lnTo>
                <a:lnTo>
                  <a:pt x="374989" y="2806699"/>
                </a:lnTo>
                <a:lnTo>
                  <a:pt x="383108" y="2870199"/>
                </a:lnTo>
                <a:lnTo>
                  <a:pt x="745502" y="3225799"/>
                </a:lnTo>
                <a:lnTo>
                  <a:pt x="1283919" y="3225799"/>
                </a:lnTo>
                <a:lnTo>
                  <a:pt x="1277594" y="3174999"/>
                </a:lnTo>
                <a:lnTo>
                  <a:pt x="1271995" y="3111499"/>
                </a:lnTo>
                <a:lnTo>
                  <a:pt x="1267211" y="3060699"/>
                </a:lnTo>
                <a:lnTo>
                  <a:pt x="1263333" y="2997199"/>
                </a:lnTo>
                <a:lnTo>
                  <a:pt x="1260450" y="2959099"/>
                </a:lnTo>
                <a:lnTo>
                  <a:pt x="1258655" y="2908299"/>
                </a:lnTo>
                <a:lnTo>
                  <a:pt x="1258036" y="2870199"/>
                </a:lnTo>
                <a:lnTo>
                  <a:pt x="1259519" y="2819399"/>
                </a:lnTo>
                <a:lnTo>
                  <a:pt x="1260609" y="2806699"/>
                </a:lnTo>
                <a:lnTo>
                  <a:pt x="440054" y="2806699"/>
                </a:lnTo>
                <a:lnTo>
                  <a:pt x="433261" y="2755899"/>
                </a:lnTo>
                <a:lnTo>
                  <a:pt x="428407" y="2692399"/>
                </a:lnTo>
                <a:lnTo>
                  <a:pt x="425494" y="2641599"/>
                </a:lnTo>
                <a:lnTo>
                  <a:pt x="424522" y="2590799"/>
                </a:lnTo>
                <a:lnTo>
                  <a:pt x="425059" y="2539999"/>
                </a:lnTo>
                <a:lnTo>
                  <a:pt x="426698" y="2489199"/>
                </a:lnTo>
                <a:lnTo>
                  <a:pt x="429488" y="2438399"/>
                </a:lnTo>
                <a:lnTo>
                  <a:pt x="433476" y="2400299"/>
                </a:lnTo>
                <a:lnTo>
                  <a:pt x="438708" y="2349499"/>
                </a:lnTo>
                <a:lnTo>
                  <a:pt x="445231" y="2298699"/>
                </a:lnTo>
                <a:lnTo>
                  <a:pt x="453093" y="2260599"/>
                </a:lnTo>
                <a:lnTo>
                  <a:pt x="462340" y="2209799"/>
                </a:lnTo>
                <a:lnTo>
                  <a:pt x="473019" y="2171699"/>
                </a:lnTo>
                <a:lnTo>
                  <a:pt x="485178" y="2120899"/>
                </a:lnTo>
                <a:lnTo>
                  <a:pt x="498862" y="2082799"/>
                </a:lnTo>
                <a:lnTo>
                  <a:pt x="514119" y="2044699"/>
                </a:lnTo>
                <a:lnTo>
                  <a:pt x="530997" y="1993899"/>
                </a:lnTo>
                <a:lnTo>
                  <a:pt x="549541" y="1955799"/>
                </a:lnTo>
                <a:lnTo>
                  <a:pt x="569799" y="1904999"/>
                </a:lnTo>
                <a:lnTo>
                  <a:pt x="591819" y="1866899"/>
                </a:lnTo>
                <a:lnTo>
                  <a:pt x="615646" y="1816099"/>
                </a:lnTo>
                <a:lnTo>
                  <a:pt x="628486" y="1790699"/>
                </a:lnTo>
                <a:close/>
              </a:path>
              <a:path w="1879600" h="4463415">
                <a:moveTo>
                  <a:pt x="1172585" y="63499"/>
                </a:moveTo>
                <a:lnTo>
                  <a:pt x="960161" y="63499"/>
                </a:lnTo>
                <a:lnTo>
                  <a:pt x="1039753" y="88899"/>
                </a:lnTo>
                <a:lnTo>
                  <a:pt x="1077644" y="88899"/>
                </a:lnTo>
                <a:lnTo>
                  <a:pt x="1114206" y="101599"/>
                </a:lnTo>
                <a:lnTo>
                  <a:pt x="1149399" y="114299"/>
                </a:lnTo>
                <a:lnTo>
                  <a:pt x="1183180" y="139699"/>
                </a:lnTo>
                <a:lnTo>
                  <a:pt x="1215506" y="152399"/>
                </a:lnTo>
                <a:lnTo>
                  <a:pt x="1246335" y="177799"/>
                </a:lnTo>
                <a:lnTo>
                  <a:pt x="1275625" y="203199"/>
                </a:lnTo>
                <a:lnTo>
                  <a:pt x="1329415" y="253999"/>
                </a:lnTo>
                <a:lnTo>
                  <a:pt x="1376538" y="317499"/>
                </a:lnTo>
                <a:lnTo>
                  <a:pt x="1397493" y="355599"/>
                </a:lnTo>
                <a:lnTo>
                  <a:pt x="1416654" y="393699"/>
                </a:lnTo>
                <a:lnTo>
                  <a:pt x="1433978" y="431799"/>
                </a:lnTo>
                <a:lnTo>
                  <a:pt x="1449423" y="482599"/>
                </a:lnTo>
                <a:lnTo>
                  <a:pt x="1462946" y="533399"/>
                </a:lnTo>
                <a:lnTo>
                  <a:pt x="1474505" y="584199"/>
                </a:lnTo>
                <a:lnTo>
                  <a:pt x="1484058" y="634999"/>
                </a:lnTo>
                <a:lnTo>
                  <a:pt x="1491562" y="698499"/>
                </a:lnTo>
                <a:lnTo>
                  <a:pt x="1496975" y="761999"/>
                </a:lnTo>
                <a:lnTo>
                  <a:pt x="1500253" y="825499"/>
                </a:lnTo>
                <a:lnTo>
                  <a:pt x="1501355" y="901699"/>
                </a:lnTo>
                <a:lnTo>
                  <a:pt x="1499994" y="965199"/>
                </a:lnTo>
                <a:lnTo>
                  <a:pt x="1496022" y="1041399"/>
                </a:lnTo>
                <a:lnTo>
                  <a:pt x="1489611" y="1092199"/>
                </a:lnTo>
                <a:lnTo>
                  <a:pt x="1480931" y="1155699"/>
                </a:lnTo>
                <a:lnTo>
                  <a:pt x="1470152" y="1206499"/>
                </a:lnTo>
                <a:lnTo>
                  <a:pt x="1457445" y="1269999"/>
                </a:lnTo>
                <a:lnTo>
                  <a:pt x="1442981" y="1320799"/>
                </a:lnTo>
                <a:lnTo>
                  <a:pt x="1426930" y="1358899"/>
                </a:lnTo>
                <a:lnTo>
                  <a:pt x="1409461" y="1409699"/>
                </a:lnTo>
                <a:lnTo>
                  <a:pt x="1390747" y="1460499"/>
                </a:lnTo>
                <a:lnTo>
                  <a:pt x="1370957" y="1498599"/>
                </a:lnTo>
                <a:lnTo>
                  <a:pt x="1350261" y="1536699"/>
                </a:lnTo>
                <a:lnTo>
                  <a:pt x="1328831" y="1574799"/>
                </a:lnTo>
                <a:lnTo>
                  <a:pt x="1306836" y="1612899"/>
                </a:lnTo>
                <a:lnTo>
                  <a:pt x="1284447" y="1650999"/>
                </a:lnTo>
                <a:lnTo>
                  <a:pt x="1261835" y="1676399"/>
                </a:lnTo>
                <a:lnTo>
                  <a:pt x="1239169" y="1714499"/>
                </a:lnTo>
                <a:lnTo>
                  <a:pt x="1216621" y="1739899"/>
                </a:lnTo>
                <a:lnTo>
                  <a:pt x="1186590" y="1777999"/>
                </a:lnTo>
                <a:lnTo>
                  <a:pt x="1157001" y="1816099"/>
                </a:lnTo>
                <a:lnTo>
                  <a:pt x="1128009" y="1866899"/>
                </a:lnTo>
                <a:lnTo>
                  <a:pt x="1099768" y="1904999"/>
                </a:lnTo>
                <a:lnTo>
                  <a:pt x="1072432" y="1943099"/>
                </a:lnTo>
                <a:lnTo>
                  <a:pt x="1046156" y="1981199"/>
                </a:lnTo>
                <a:lnTo>
                  <a:pt x="1021094" y="2031999"/>
                </a:lnTo>
                <a:lnTo>
                  <a:pt x="997402" y="2070099"/>
                </a:lnTo>
                <a:lnTo>
                  <a:pt x="975232" y="2108199"/>
                </a:lnTo>
                <a:lnTo>
                  <a:pt x="954741" y="2158999"/>
                </a:lnTo>
                <a:lnTo>
                  <a:pt x="936082" y="2197099"/>
                </a:lnTo>
                <a:lnTo>
                  <a:pt x="919409" y="2247899"/>
                </a:lnTo>
                <a:lnTo>
                  <a:pt x="904878" y="2298699"/>
                </a:lnTo>
                <a:lnTo>
                  <a:pt x="892643" y="2349499"/>
                </a:lnTo>
                <a:lnTo>
                  <a:pt x="882857" y="2400299"/>
                </a:lnTo>
                <a:lnTo>
                  <a:pt x="875676" y="2451099"/>
                </a:lnTo>
                <a:lnTo>
                  <a:pt x="871255" y="2501899"/>
                </a:lnTo>
                <a:lnTo>
                  <a:pt x="869746" y="2565399"/>
                </a:lnTo>
                <a:lnTo>
                  <a:pt x="870368" y="2603499"/>
                </a:lnTo>
                <a:lnTo>
                  <a:pt x="872233" y="2641599"/>
                </a:lnTo>
                <a:lnTo>
                  <a:pt x="875340" y="2692399"/>
                </a:lnTo>
                <a:lnTo>
                  <a:pt x="879688" y="2743199"/>
                </a:lnTo>
                <a:lnTo>
                  <a:pt x="885278" y="2806699"/>
                </a:lnTo>
                <a:lnTo>
                  <a:pt x="1260609" y="2806699"/>
                </a:lnTo>
                <a:lnTo>
                  <a:pt x="1263878" y="2768599"/>
                </a:lnTo>
                <a:lnTo>
                  <a:pt x="1270981" y="2717799"/>
                </a:lnTo>
                <a:lnTo>
                  <a:pt x="1280696" y="2666999"/>
                </a:lnTo>
                <a:lnTo>
                  <a:pt x="1292889" y="2616199"/>
                </a:lnTo>
                <a:lnTo>
                  <a:pt x="1307427" y="2578099"/>
                </a:lnTo>
                <a:lnTo>
                  <a:pt x="1324178" y="2527299"/>
                </a:lnTo>
                <a:lnTo>
                  <a:pt x="1343010" y="2489199"/>
                </a:lnTo>
                <a:lnTo>
                  <a:pt x="1363788" y="2438399"/>
                </a:lnTo>
                <a:lnTo>
                  <a:pt x="1386381" y="2400299"/>
                </a:lnTo>
                <a:lnTo>
                  <a:pt x="1410656" y="2349499"/>
                </a:lnTo>
                <a:lnTo>
                  <a:pt x="1436480" y="2311399"/>
                </a:lnTo>
                <a:lnTo>
                  <a:pt x="1463720" y="2273299"/>
                </a:lnTo>
                <a:lnTo>
                  <a:pt x="1492243" y="2235199"/>
                </a:lnTo>
                <a:lnTo>
                  <a:pt x="1521917" y="2184399"/>
                </a:lnTo>
                <a:lnTo>
                  <a:pt x="1552608" y="2146299"/>
                </a:lnTo>
                <a:lnTo>
                  <a:pt x="1584185" y="2108199"/>
                </a:lnTo>
                <a:lnTo>
                  <a:pt x="1606361" y="2070099"/>
                </a:lnTo>
                <a:lnTo>
                  <a:pt x="1628645" y="2044699"/>
                </a:lnTo>
                <a:lnTo>
                  <a:pt x="1650889" y="2006599"/>
                </a:lnTo>
                <a:lnTo>
                  <a:pt x="1672942" y="1968499"/>
                </a:lnTo>
                <a:lnTo>
                  <a:pt x="1694656" y="1917699"/>
                </a:lnTo>
                <a:lnTo>
                  <a:pt x="1715880" y="1879599"/>
                </a:lnTo>
                <a:lnTo>
                  <a:pt x="1736465" y="1841499"/>
                </a:lnTo>
                <a:lnTo>
                  <a:pt x="1756263" y="1790699"/>
                </a:lnTo>
                <a:lnTo>
                  <a:pt x="1775123" y="1739899"/>
                </a:lnTo>
                <a:lnTo>
                  <a:pt x="1792895" y="1689099"/>
                </a:lnTo>
                <a:lnTo>
                  <a:pt x="1809432" y="1638299"/>
                </a:lnTo>
                <a:lnTo>
                  <a:pt x="1824583" y="1587499"/>
                </a:lnTo>
                <a:lnTo>
                  <a:pt x="1838198" y="1536699"/>
                </a:lnTo>
                <a:lnTo>
                  <a:pt x="1850129" y="1485899"/>
                </a:lnTo>
                <a:lnTo>
                  <a:pt x="1860226" y="1435099"/>
                </a:lnTo>
                <a:lnTo>
                  <a:pt x="1868339" y="1384299"/>
                </a:lnTo>
                <a:lnTo>
                  <a:pt x="1874319" y="1333499"/>
                </a:lnTo>
                <a:lnTo>
                  <a:pt x="1878016" y="1282699"/>
                </a:lnTo>
                <a:lnTo>
                  <a:pt x="1879282" y="1231899"/>
                </a:lnTo>
                <a:lnTo>
                  <a:pt x="1878830" y="1168399"/>
                </a:lnTo>
                <a:lnTo>
                  <a:pt x="1877413" y="1117599"/>
                </a:lnTo>
                <a:lnTo>
                  <a:pt x="1874940" y="1066799"/>
                </a:lnTo>
                <a:lnTo>
                  <a:pt x="1871317" y="1015999"/>
                </a:lnTo>
                <a:lnTo>
                  <a:pt x="1866454" y="965199"/>
                </a:lnTo>
                <a:lnTo>
                  <a:pt x="1860259" y="927099"/>
                </a:lnTo>
                <a:lnTo>
                  <a:pt x="1852639" y="876299"/>
                </a:lnTo>
                <a:lnTo>
                  <a:pt x="1843503" y="838199"/>
                </a:lnTo>
                <a:lnTo>
                  <a:pt x="1832758" y="800099"/>
                </a:lnTo>
                <a:lnTo>
                  <a:pt x="1820313" y="749299"/>
                </a:lnTo>
                <a:lnTo>
                  <a:pt x="1806076" y="711199"/>
                </a:lnTo>
                <a:lnTo>
                  <a:pt x="1789956" y="673099"/>
                </a:lnTo>
                <a:lnTo>
                  <a:pt x="1771859" y="634999"/>
                </a:lnTo>
                <a:lnTo>
                  <a:pt x="1751695" y="609599"/>
                </a:lnTo>
                <a:lnTo>
                  <a:pt x="1729371" y="571499"/>
                </a:lnTo>
                <a:lnTo>
                  <a:pt x="1704795" y="533399"/>
                </a:lnTo>
                <a:lnTo>
                  <a:pt x="1677876" y="495299"/>
                </a:lnTo>
                <a:lnTo>
                  <a:pt x="1648521" y="457199"/>
                </a:lnTo>
                <a:lnTo>
                  <a:pt x="1616639" y="419099"/>
                </a:lnTo>
                <a:lnTo>
                  <a:pt x="1582138" y="380999"/>
                </a:lnTo>
                <a:lnTo>
                  <a:pt x="1544926" y="342899"/>
                </a:lnTo>
                <a:lnTo>
                  <a:pt x="1504911" y="304799"/>
                </a:lnTo>
                <a:lnTo>
                  <a:pt x="1462001" y="266699"/>
                </a:lnTo>
                <a:lnTo>
                  <a:pt x="1416104" y="228599"/>
                </a:lnTo>
                <a:lnTo>
                  <a:pt x="1367129" y="190499"/>
                </a:lnTo>
                <a:lnTo>
                  <a:pt x="1314983" y="152399"/>
                </a:lnTo>
                <a:lnTo>
                  <a:pt x="1277128" y="114299"/>
                </a:lnTo>
                <a:lnTo>
                  <a:pt x="1237033" y="88899"/>
                </a:lnTo>
                <a:lnTo>
                  <a:pt x="1194767" y="76199"/>
                </a:lnTo>
                <a:lnTo>
                  <a:pt x="1172585" y="63499"/>
                </a:lnTo>
                <a:close/>
              </a:path>
              <a:path w="1879600" h="4463415">
                <a:moveTo>
                  <a:pt x="953336" y="0"/>
                </a:moveTo>
                <a:lnTo>
                  <a:pt x="680381" y="0"/>
                </a:lnTo>
                <a:lnTo>
                  <a:pt x="630274" y="12699"/>
                </a:lnTo>
                <a:lnTo>
                  <a:pt x="582248" y="12699"/>
                </a:lnTo>
                <a:lnTo>
                  <a:pt x="536283" y="25399"/>
                </a:lnTo>
                <a:lnTo>
                  <a:pt x="492361" y="38099"/>
                </a:lnTo>
                <a:lnTo>
                  <a:pt x="450462" y="50799"/>
                </a:lnTo>
                <a:lnTo>
                  <a:pt x="410565" y="63499"/>
                </a:lnTo>
                <a:lnTo>
                  <a:pt x="372651" y="88899"/>
                </a:lnTo>
                <a:lnTo>
                  <a:pt x="336702" y="101599"/>
                </a:lnTo>
                <a:lnTo>
                  <a:pt x="302697" y="126999"/>
                </a:lnTo>
                <a:lnTo>
                  <a:pt x="270616" y="152399"/>
                </a:lnTo>
                <a:lnTo>
                  <a:pt x="240441" y="177799"/>
                </a:lnTo>
                <a:lnTo>
                  <a:pt x="185727" y="241299"/>
                </a:lnTo>
                <a:lnTo>
                  <a:pt x="161150" y="266699"/>
                </a:lnTo>
                <a:lnTo>
                  <a:pt x="138400" y="304799"/>
                </a:lnTo>
                <a:lnTo>
                  <a:pt x="117457" y="342899"/>
                </a:lnTo>
                <a:lnTo>
                  <a:pt x="98302" y="380999"/>
                </a:lnTo>
                <a:lnTo>
                  <a:pt x="80915" y="419099"/>
                </a:lnTo>
                <a:lnTo>
                  <a:pt x="65277" y="457199"/>
                </a:lnTo>
                <a:lnTo>
                  <a:pt x="51368" y="495299"/>
                </a:lnTo>
                <a:lnTo>
                  <a:pt x="39169" y="533399"/>
                </a:lnTo>
                <a:lnTo>
                  <a:pt x="28660" y="584199"/>
                </a:lnTo>
                <a:lnTo>
                  <a:pt x="19821" y="622299"/>
                </a:lnTo>
                <a:lnTo>
                  <a:pt x="12633" y="673099"/>
                </a:lnTo>
                <a:lnTo>
                  <a:pt x="7077" y="723899"/>
                </a:lnTo>
                <a:lnTo>
                  <a:pt x="3132" y="774699"/>
                </a:lnTo>
                <a:lnTo>
                  <a:pt x="779" y="825499"/>
                </a:lnTo>
                <a:lnTo>
                  <a:pt x="0" y="876299"/>
                </a:lnTo>
                <a:lnTo>
                  <a:pt x="490" y="952499"/>
                </a:lnTo>
                <a:lnTo>
                  <a:pt x="1867" y="1015999"/>
                </a:lnTo>
                <a:lnTo>
                  <a:pt x="3991" y="1092199"/>
                </a:lnTo>
                <a:lnTo>
                  <a:pt x="6722" y="1155699"/>
                </a:lnTo>
                <a:lnTo>
                  <a:pt x="9920" y="1206499"/>
                </a:lnTo>
                <a:lnTo>
                  <a:pt x="13444" y="1257299"/>
                </a:lnTo>
                <a:lnTo>
                  <a:pt x="17156" y="1308099"/>
                </a:lnTo>
                <a:lnTo>
                  <a:pt x="20913" y="1358899"/>
                </a:lnTo>
                <a:lnTo>
                  <a:pt x="24577" y="1396999"/>
                </a:lnTo>
                <a:lnTo>
                  <a:pt x="28007" y="1422399"/>
                </a:lnTo>
                <a:lnTo>
                  <a:pt x="31064" y="1447799"/>
                </a:lnTo>
                <a:lnTo>
                  <a:pt x="388277" y="1816099"/>
                </a:lnTo>
                <a:lnTo>
                  <a:pt x="564299" y="1790699"/>
                </a:lnTo>
                <a:lnTo>
                  <a:pt x="628486" y="1790699"/>
                </a:lnTo>
                <a:lnTo>
                  <a:pt x="641327" y="1765299"/>
                </a:lnTo>
                <a:lnTo>
                  <a:pt x="668911" y="1727199"/>
                </a:lnTo>
                <a:lnTo>
                  <a:pt x="698443" y="1676399"/>
                </a:lnTo>
                <a:lnTo>
                  <a:pt x="729970" y="1625599"/>
                </a:lnTo>
                <a:lnTo>
                  <a:pt x="756678" y="1574799"/>
                </a:lnTo>
                <a:lnTo>
                  <a:pt x="782289" y="1536699"/>
                </a:lnTo>
                <a:lnTo>
                  <a:pt x="806571" y="1485899"/>
                </a:lnTo>
                <a:lnTo>
                  <a:pt x="829289" y="1435099"/>
                </a:lnTo>
                <a:lnTo>
                  <a:pt x="850209" y="1384299"/>
                </a:lnTo>
                <a:lnTo>
                  <a:pt x="88010" y="1384299"/>
                </a:lnTo>
                <a:lnTo>
                  <a:pt x="84771" y="1358899"/>
                </a:lnTo>
                <a:lnTo>
                  <a:pt x="81344" y="1320799"/>
                </a:lnTo>
                <a:lnTo>
                  <a:pt x="77855" y="1282699"/>
                </a:lnTo>
                <a:lnTo>
                  <a:pt x="74428" y="1231899"/>
                </a:lnTo>
                <a:lnTo>
                  <a:pt x="71188" y="1181099"/>
                </a:lnTo>
                <a:lnTo>
                  <a:pt x="68258" y="1130299"/>
                </a:lnTo>
                <a:lnTo>
                  <a:pt x="65762" y="1066799"/>
                </a:lnTo>
                <a:lnTo>
                  <a:pt x="63826" y="1003299"/>
                </a:lnTo>
                <a:lnTo>
                  <a:pt x="62573" y="939799"/>
                </a:lnTo>
                <a:lnTo>
                  <a:pt x="62128" y="876299"/>
                </a:lnTo>
                <a:lnTo>
                  <a:pt x="63006" y="825499"/>
                </a:lnTo>
                <a:lnTo>
                  <a:pt x="65658" y="761999"/>
                </a:lnTo>
                <a:lnTo>
                  <a:pt x="70110" y="711199"/>
                </a:lnTo>
                <a:lnTo>
                  <a:pt x="76390" y="660399"/>
                </a:lnTo>
                <a:lnTo>
                  <a:pt x="84524" y="622299"/>
                </a:lnTo>
                <a:lnTo>
                  <a:pt x="94539" y="571499"/>
                </a:lnTo>
                <a:lnTo>
                  <a:pt x="106462" y="520699"/>
                </a:lnTo>
                <a:lnTo>
                  <a:pt x="120320" y="482599"/>
                </a:lnTo>
                <a:lnTo>
                  <a:pt x="136140" y="444499"/>
                </a:lnTo>
                <a:lnTo>
                  <a:pt x="153948" y="406399"/>
                </a:lnTo>
                <a:lnTo>
                  <a:pt x="173771" y="368299"/>
                </a:lnTo>
                <a:lnTo>
                  <a:pt x="195636" y="330199"/>
                </a:lnTo>
                <a:lnTo>
                  <a:pt x="219571" y="292099"/>
                </a:lnTo>
                <a:lnTo>
                  <a:pt x="245601" y="266699"/>
                </a:lnTo>
                <a:lnTo>
                  <a:pt x="273754" y="228599"/>
                </a:lnTo>
                <a:lnTo>
                  <a:pt x="304056" y="203199"/>
                </a:lnTo>
                <a:lnTo>
                  <a:pt x="336534" y="177799"/>
                </a:lnTo>
                <a:lnTo>
                  <a:pt x="371216" y="165099"/>
                </a:lnTo>
                <a:lnTo>
                  <a:pt x="408127" y="139699"/>
                </a:lnTo>
                <a:lnTo>
                  <a:pt x="447296" y="114299"/>
                </a:lnTo>
                <a:lnTo>
                  <a:pt x="488747" y="101599"/>
                </a:lnTo>
                <a:lnTo>
                  <a:pt x="532510" y="88899"/>
                </a:lnTo>
                <a:lnTo>
                  <a:pt x="578609" y="76199"/>
                </a:lnTo>
                <a:lnTo>
                  <a:pt x="627073" y="76199"/>
                </a:lnTo>
                <a:lnTo>
                  <a:pt x="677928" y="63499"/>
                </a:lnTo>
                <a:lnTo>
                  <a:pt x="1172585" y="63499"/>
                </a:lnTo>
                <a:lnTo>
                  <a:pt x="1150402" y="50799"/>
                </a:lnTo>
                <a:lnTo>
                  <a:pt x="1104005" y="38099"/>
                </a:lnTo>
                <a:lnTo>
                  <a:pt x="1005403" y="12699"/>
                </a:lnTo>
                <a:lnTo>
                  <a:pt x="953336" y="0"/>
                </a:lnTo>
                <a:close/>
              </a:path>
              <a:path w="1879600" h="4463415">
                <a:moveTo>
                  <a:pt x="782164" y="546099"/>
                </a:moveTo>
                <a:lnTo>
                  <a:pt x="677186" y="546099"/>
                </a:lnTo>
                <a:lnTo>
                  <a:pt x="650128" y="558799"/>
                </a:lnTo>
                <a:lnTo>
                  <a:pt x="604678" y="596899"/>
                </a:lnTo>
                <a:lnTo>
                  <a:pt x="570312" y="660399"/>
                </a:lnTo>
                <a:lnTo>
                  <a:pt x="557109" y="698499"/>
                </a:lnTo>
                <a:lnTo>
                  <a:pt x="546465" y="749299"/>
                </a:lnTo>
                <a:lnTo>
                  <a:pt x="538309" y="800099"/>
                </a:lnTo>
                <a:lnTo>
                  <a:pt x="532571" y="876299"/>
                </a:lnTo>
                <a:lnTo>
                  <a:pt x="529180" y="952499"/>
                </a:lnTo>
                <a:lnTo>
                  <a:pt x="528251" y="1015999"/>
                </a:lnTo>
                <a:lnTo>
                  <a:pt x="528173" y="1041399"/>
                </a:lnTo>
                <a:lnTo>
                  <a:pt x="528496" y="1079499"/>
                </a:lnTo>
                <a:lnTo>
                  <a:pt x="529789" y="1130299"/>
                </a:lnTo>
                <a:lnTo>
                  <a:pt x="531945" y="1193799"/>
                </a:lnTo>
                <a:lnTo>
                  <a:pt x="534965" y="1244599"/>
                </a:lnTo>
                <a:lnTo>
                  <a:pt x="538849" y="1295399"/>
                </a:lnTo>
                <a:lnTo>
                  <a:pt x="543598" y="1346199"/>
                </a:lnTo>
                <a:lnTo>
                  <a:pt x="88010" y="1384299"/>
                </a:lnTo>
                <a:lnTo>
                  <a:pt x="850209" y="1384299"/>
                </a:lnTo>
                <a:lnTo>
                  <a:pt x="869099" y="1333499"/>
                </a:lnTo>
                <a:lnTo>
                  <a:pt x="885723" y="1282699"/>
                </a:lnTo>
                <a:lnTo>
                  <a:pt x="899849" y="1231899"/>
                </a:lnTo>
                <a:lnTo>
                  <a:pt x="911243" y="1193799"/>
                </a:lnTo>
                <a:lnTo>
                  <a:pt x="919670" y="1142999"/>
                </a:lnTo>
                <a:lnTo>
                  <a:pt x="924898" y="1092199"/>
                </a:lnTo>
                <a:lnTo>
                  <a:pt x="926693" y="1041399"/>
                </a:lnTo>
                <a:lnTo>
                  <a:pt x="926693" y="850899"/>
                </a:lnTo>
                <a:lnTo>
                  <a:pt x="924733" y="787399"/>
                </a:lnTo>
                <a:lnTo>
                  <a:pt x="918683" y="723899"/>
                </a:lnTo>
                <a:lnTo>
                  <a:pt x="908287" y="673099"/>
                </a:lnTo>
                <a:lnTo>
                  <a:pt x="893289" y="634999"/>
                </a:lnTo>
                <a:lnTo>
                  <a:pt x="873434" y="596899"/>
                </a:lnTo>
                <a:lnTo>
                  <a:pt x="818127" y="558799"/>
                </a:lnTo>
                <a:lnTo>
                  <a:pt x="782164" y="546099"/>
                </a:lnTo>
                <a:close/>
              </a:path>
              <a:path w="1879600" h="4463415">
                <a:moveTo>
                  <a:pt x="1040599" y="3401821"/>
                </a:moveTo>
                <a:lnTo>
                  <a:pt x="331330" y="3401821"/>
                </a:lnTo>
                <a:lnTo>
                  <a:pt x="331330" y="4100728"/>
                </a:lnTo>
                <a:lnTo>
                  <a:pt x="693724" y="4463122"/>
                </a:lnTo>
                <a:lnTo>
                  <a:pt x="1402994" y="4463122"/>
                </a:lnTo>
                <a:lnTo>
                  <a:pt x="1402994" y="4048963"/>
                </a:lnTo>
                <a:lnTo>
                  <a:pt x="393458" y="4048963"/>
                </a:lnTo>
                <a:lnTo>
                  <a:pt x="393458" y="3463950"/>
                </a:lnTo>
                <a:lnTo>
                  <a:pt x="1101852" y="3463950"/>
                </a:lnTo>
                <a:lnTo>
                  <a:pt x="1040599" y="3401821"/>
                </a:lnTo>
                <a:close/>
              </a:path>
              <a:path w="1879600" h="4463415">
                <a:moveTo>
                  <a:pt x="1101852" y="3463950"/>
                </a:moveTo>
                <a:lnTo>
                  <a:pt x="978471" y="3463950"/>
                </a:lnTo>
                <a:lnTo>
                  <a:pt x="978471" y="4048963"/>
                </a:lnTo>
                <a:lnTo>
                  <a:pt x="1402994" y="4048963"/>
                </a:lnTo>
                <a:lnTo>
                  <a:pt x="1402994" y="3769398"/>
                </a:lnTo>
                <a:lnTo>
                  <a:pt x="1101852" y="346395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Reality check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1705803" y="7910431"/>
            <a:ext cx="1705803" cy="1786677"/>
            <a:chOff x="5392305" y="1199451"/>
            <a:chExt cx="2665095" cy="2791450"/>
          </a:xfrm>
        </p:grpSpPr>
        <p:sp>
          <p:nvSpPr>
            <p:cNvPr id="10" name="bk object 18"/>
            <p:cNvSpPr/>
            <p:nvPr/>
          </p:nvSpPr>
          <p:spPr>
            <a:xfrm>
              <a:off x="5802514" y="2945691"/>
              <a:ext cx="761365" cy="1045210"/>
            </a:xfrm>
            <a:custGeom>
              <a:avLst/>
              <a:gdLst/>
              <a:ahLst/>
              <a:cxnLst/>
              <a:rect l="l" t="t" r="r" b="b"/>
              <a:pathLst>
                <a:path w="761365" h="1045210">
                  <a:moveTo>
                    <a:pt x="490385" y="0"/>
                  </a:moveTo>
                  <a:lnTo>
                    <a:pt x="0" y="46050"/>
                  </a:lnTo>
                  <a:lnTo>
                    <a:pt x="761301" y="1044829"/>
                  </a:lnTo>
                  <a:lnTo>
                    <a:pt x="49038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bk object 19"/>
            <p:cNvSpPr/>
            <p:nvPr/>
          </p:nvSpPr>
          <p:spPr>
            <a:xfrm>
              <a:off x="5392305" y="1199451"/>
              <a:ext cx="2665095" cy="1993264"/>
            </a:xfrm>
            <a:custGeom>
              <a:avLst/>
              <a:gdLst/>
              <a:ahLst/>
              <a:cxnLst/>
              <a:rect l="l" t="t" r="r" b="b"/>
              <a:pathLst>
                <a:path w="2665095" h="1993264">
                  <a:moveTo>
                    <a:pt x="2664485" y="1993188"/>
                  </a:moveTo>
                  <a:lnTo>
                    <a:pt x="0" y="1993188"/>
                  </a:lnTo>
                  <a:lnTo>
                    <a:pt x="0" y="0"/>
                  </a:lnTo>
                  <a:lnTo>
                    <a:pt x="2664485" y="0"/>
                  </a:lnTo>
                  <a:lnTo>
                    <a:pt x="2664485" y="199318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bk object 20"/>
          <p:cNvSpPr/>
          <p:nvPr/>
        </p:nvSpPr>
        <p:spPr>
          <a:xfrm>
            <a:off x="8079091" y="8711505"/>
            <a:ext cx="2502820" cy="1431867"/>
          </a:xfrm>
          <a:custGeom>
            <a:avLst/>
            <a:gdLst/>
            <a:ahLst/>
            <a:cxnLst/>
            <a:rect l="l" t="t" r="r" b="b"/>
            <a:pathLst>
              <a:path w="3910329" h="2237104">
                <a:moveTo>
                  <a:pt x="2791777" y="0"/>
                </a:moveTo>
                <a:lnTo>
                  <a:pt x="2460853" y="330923"/>
                </a:lnTo>
                <a:lnTo>
                  <a:pt x="3014179" y="884250"/>
                </a:lnTo>
                <a:lnTo>
                  <a:pt x="0" y="884250"/>
                </a:lnTo>
                <a:lnTo>
                  <a:pt x="0" y="1352245"/>
                </a:lnTo>
                <a:lnTo>
                  <a:pt x="3014179" y="1352245"/>
                </a:lnTo>
                <a:lnTo>
                  <a:pt x="2460853" y="1905571"/>
                </a:lnTo>
                <a:lnTo>
                  <a:pt x="2791777" y="2236495"/>
                </a:lnTo>
                <a:lnTo>
                  <a:pt x="3910012" y="1118247"/>
                </a:lnTo>
                <a:lnTo>
                  <a:pt x="279177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bk object 23"/>
          <p:cNvSpPr/>
          <p:nvPr/>
        </p:nvSpPr>
        <p:spPr>
          <a:xfrm>
            <a:off x="3607097" y="8262564"/>
            <a:ext cx="1883821" cy="2301229"/>
          </a:xfrm>
          <a:custGeom>
            <a:avLst/>
            <a:gdLst/>
            <a:ahLst/>
            <a:cxnLst/>
            <a:rect l="l" t="t" r="r" b="b"/>
            <a:pathLst>
              <a:path w="2943225" h="3595370">
                <a:moveTo>
                  <a:pt x="2942678" y="0"/>
                </a:moveTo>
                <a:lnTo>
                  <a:pt x="0" y="6705"/>
                </a:lnTo>
                <a:lnTo>
                  <a:pt x="0" y="3594950"/>
                </a:lnTo>
                <a:lnTo>
                  <a:pt x="2942678" y="3588245"/>
                </a:lnTo>
                <a:lnTo>
                  <a:pt x="2942678" y="3257130"/>
                </a:lnTo>
                <a:lnTo>
                  <a:pt x="337045" y="3257130"/>
                </a:lnTo>
                <a:lnTo>
                  <a:pt x="337045" y="342976"/>
                </a:lnTo>
                <a:lnTo>
                  <a:pt x="2942678" y="337820"/>
                </a:lnTo>
                <a:lnTo>
                  <a:pt x="2942678" y="0"/>
                </a:lnTo>
                <a:close/>
              </a:path>
              <a:path w="2943225" h="3595370">
                <a:moveTo>
                  <a:pt x="2942678" y="337820"/>
                </a:moveTo>
                <a:lnTo>
                  <a:pt x="2605633" y="337820"/>
                </a:lnTo>
                <a:lnTo>
                  <a:pt x="2605633" y="3251974"/>
                </a:lnTo>
                <a:lnTo>
                  <a:pt x="337045" y="3257130"/>
                </a:lnTo>
                <a:lnTo>
                  <a:pt x="2942678" y="3257130"/>
                </a:lnTo>
                <a:lnTo>
                  <a:pt x="2942678" y="337820"/>
                </a:lnTo>
                <a:close/>
              </a:path>
              <a:path w="2943225" h="3595370">
                <a:moveTo>
                  <a:pt x="2271433" y="2028736"/>
                </a:moveTo>
                <a:lnTo>
                  <a:pt x="671233" y="2028736"/>
                </a:lnTo>
                <a:lnTo>
                  <a:pt x="671233" y="2365781"/>
                </a:lnTo>
                <a:lnTo>
                  <a:pt x="2271433" y="2365781"/>
                </a:lnTo>
                <a:lnTo>
                  <a:pt x="2271433" y="2028736"/>
                </a:lnTo>
                <a:close/>
              </a:path>
              <a:path w="2943225" h="3595370">
                <a:moveTo>
                  <a:pt x="2271433" y="1352410"/>
                </a:moveTo>
                <a:lnTo>
                  <a:pt x="671233" y="1352410"/>
                </a:lnTo>
                <a:lnTo>
                  <a:pt x="671233" y="1689455"/>
                </a:lnTo>
                <a:lnTo>
                  <a:pt x="2271433" y="1689455"/>
                </a:lnTo>
                <a:lnTo>
                  <a:pt x="2271433" y="1352410"/>
                </a:lnTo>
                <a:close/>
              </a:path>
              <a:path w="2943225" h="3595370">
                <a:moveTo>
                  <a:pt x="2271433" y="680605"/>
                </a:moveTo>
                <a:lnTo>
                  <a:pt x="671233" y="680605"/>
                </a:lnTo>
                <a:lnTo>
                  <a:pt x="671233" y="1017651"/>
                </a:lnTo>
                <a:lnTo>
                  <a:pt x="2271433" y="1017651"/>
                </a:lnTo>
                <a:lnTo>
                  <a:pt x="2271433" y="68060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25"/>
          <p:cNvSpPr/>
          <p:nvPr/>
        </p:nvSpPr>
        <p:spPr>
          <a:xfrm>
            <a:off x="1836183" y="8025000"/>
            <a:ext cx="1039252" cy="1239217"/>
          </a:xfrm>
          <a:custGeom>
            <a:avLst/>
            <a:gdLst/>
            <a:ahLst/>
            <a:cxnLst/>
            <a:rect l="l" t="t" r="r" b="b"/>
            <a:pathLst>
              <a:path w="1623695" h="1936115">
                <a:moveTo>
                  <a:pt x="811865" y="0"/>
                </a:moveTo>
                <a:lnTo>
                  <a:pt x="737367" y="60566"/>
                </a:lnTo>
                <a:lnTo>
                  <a:pt x="695310" y="93746"/>
                </a:lnTo>
                <a:lnTo>
                  <a:pt x="653701" y="124619"/>
                </a:lnTo>
                <a:lnTo>
                  <a:pt x="612297" y="153293"/>
                </a:lnTo>
                <a:lnTo>
                  <a:pt x="570854" y="179874"/>
                </a:lnTo>
                <a:lnTo>
                  <a:pt x="529128" y="204468"/>
                </a:lnTo>
                <a:lnTo>
                  <a:pt x="486877" y="227182"/>
                </a:lnTo>
                <a:lnTo>
                  <a:pt x="443856" y="248123"/>
                </a:lnTo>
                <a:lnTo>
                  <a:pt x="399823" y="267397"/>
                </a:lnTo>
                <a:lnTo>
                  <a:pt x="354533" y="285111"/>
                </a:lnTo>
                <a:lnTo>
                  <a:pt x="307744" y="301372"/>
                </a:lnTo>
                <a:lnTo>
                  <a:pt x="259211" y="316286"/>
                </a:lnTo>
                <a:lnTo>
                  <a:pt x="208691" y="329959"/>
                </a:lnTo>
                <a:lnTo>
                  <a:pt x="155942" y="342499"/>
                </a:lnTo>
                <a:lnTo>
                  <a:pt x="100719" y="354012"/>
                </a:lnTo>
                <a:lnTo>
                  <a:pt x="42778" y="364604"/>
                </a:lnTo>
                <a:lnTo>
                  <a:pt x="9796" y="370268"/>
                </a:lnTo>
                <a:lnTo>
                  <a:pt x="3180" y="493826"/>
                </a:lnTo>
                <a:lnTo>
                  <a:pt x="1600" y="533003"/>
                </a:lnTo>
                <a:lnTo>
                  <a:pt x="531" y="580684"/>
                </a:lnTo>
                <a:lnTo>
                  <a:pt x="0" y="633171"/>
                </a:lnTo>
                <a:lnTo>
                  <a:pt x="4" y="689738"/>
                </a:lnTo>
                <a:lnTo>
                  <a:pt x="586" y="745204"/>
                </a:lnTo>
                <a:lnTo>
                  <a:pt x="1757" y="797356"/>
                </a:lnTo>
                <a:lnTo>
                  <a:pt x="4052" y="866762"/>
                </a:lnTo>
                <a:lnTo>
                  <a:pt x="6843" y="921394"/>
                </a:lnTo>
                <a:lnTo>
                  <a:pt x="10647" y="965922"/>
                </a:lnTo>
                <a:lnTo>
                  <a:pt x="16026" y="1005624"/>
                </a:lnTo>
                <a:lnTo>
                  <a:pt x="23539" y="1045541"/>
                </a:lnTo>
                <a:lnTo>
                  <a:pt x="33723" y="1090637"/>
                </a:lnTo>
                <a:lnTo>
                  <a:pt x="49056" y="1151942"/>
                </a:lnTo>
                <a:lnTo>
                  <a:pt x="64982" y="1209072"/>
                </a:lnTo>
                <a:lnTo>
                  <a:pt x="81671" y="1262372"/>
                </a:lnTo>
                <a:lnTo>
                  <a:pt x="99288" y="1312185"/>
                </a:lnTo>
                <a:lnTo>
                  <a:pt x="118000" y="1358857"/>
                </a:lnTo>
                <a:lnTo>
                  <a:pt x="137974" y="1402730"/>
                </a:lnTo>
                <a:lnTo>
                  <a:pt x="159378" y="1444150"/>
                </a:lnTo>
                <a:lnTo>
                  <a:pt x="182378" y="1483461"/>
                </a:lnTo>
                <a:lnTo>
                  <a:pt x="207141" y="1521005"/>
                </a:lnTo>
                <a:lnTo>
                  <a:pt x="233835" y="1557129"/>
                </a:lnTo>
                <a:lnTo>
                  <a:pt x="262625" y="1592175"/>
                </a:lnTo>
                <a:lnTo>
                  <a:pt x="293679" y="1626489"/>
                </a:lnTo>
                <a:lnTo>
                  <a:pt x="322768" y="1655269"/>
                </a:lnTo>
                <a:lnTo>
                  <a:pt x="355674" y="1684336"/>
                </a:lnTo>
                <a:lnTo>
                  <a:pt x="391971" y="1713421"/>
                </a:lnTo>
                <a:lnTo>
                  <a:pt x="431231" y="1742255"/>
                </a:lnTo>
                <a:lnTo>
                  <a:pt x="473027" y="1770569"/>
                </a:lnTo>
                <a:lnTo>
                  <a:pt x="516932" y="1798096"/>
                </a:lnTo>
                <a:lnTo>
                  <a:pt x="562559" y="1824587"/>
                </a:lnTo>
                <a:lnTo>
                  <a:pt x="609357" y="1849709"/>
                </a:lnTo>
                <a:lnTo>
                  <a:pt x="657024" y="1873259"/>
                </a:lnTo>
                <a:lnTo>
                  <a:pt x="705090" y="1894945"/>
                </a:lnTo>
                <a:lnTo>
                  <a:pt x="753127" y="1914499"/>
                </a:lnTo>
                <a:lnTo>
                  <a:pt x="804305" y="1933935"/>
                </a:lnTo>
                <a:lnTo>
                  <a:pt x="809426" y="1935784"/>
                </a:lnTo>
                <a:lnTo>
                  <a:pt x="834444" y="1928203"/>
                </a:lnTo>
                <a:lnTo>
                  <a:pt x="886365" y="1907271"/>
                </a:lnTo>
                <a:lnTo>
                  <a:pt x="949489" y="1879622"/>
                </a:lnTo>
                <a:lnTo>
                  <a:pt x="1008118" y="1851888"/>
                </a:lnTo>
                <a:lnTo>
                  <a:pt x="1060432" y="1824565"/>
                </a:lnTo>
                <a:lnTo>
                  <a:pt x="1109626" y="1796568"/>
                </a:lnTo>
                <a:lnTo>
                  <a:pt x="1155923" y="1767728"/>
                </a:lnTo>
                <a:lnTo>
                  <a:pt x="1199394" y="1737967"/>
                </a:lnTo>
                <a:lnTo>
                  <a:pt x="1240145" y="1707185"/>
                </a:lnTo>
                <a:lnTo>
                  <a:pt x="1278285" y="1675280"/>
                </a:lnTo>
                <a:lnTo>
                  <a:pt x="1313921" y="1642152"/>
                </a:lnTo>
                <a:lnTo>
                  <a:pt x="1347161" y="1607699"/>
                </a:lnTo>
                <a:lnTo>
                  <a:pt x="1378113" y="1571820"/>
                </a:lnTo>
                <a:lnTo>
                  <a:pt x="1406884" y="1534416"/>
                </a:lnTo>
                <a:lnTo>
                  <a:pt x="1433583" y="1495384"/>
                </a:lnTo>
                <a:lnTo>
                  <a:pt x="1458317" y="1454625"/>
                </a:lnTo>
                <a:lnTo>
                  <a:pt x="1481193" y="1412036"/>
                </a:lnTo>
                <a:lnTo>
                  <a:pt x="1499262" y="1374420"/>
                </a:lnTo>
                <a:lnTo>
                  <a:pt x="1515971" y="1335585"/>
                </a:lnTo>
                <a:lnTo>
                  <a:pt x="1531633" y="1294602"/>
                </a:lnTo>
                <a:lnTo>
                  <a:pt x="1546564" y="1250544"/>
                </a:lnTo>
                <a:lnTo>
                  <a:pt x="1561077" y="1202483"/>
                </a:lnTo>
                <a:lnTo>
                  <a:pt x="1575487" y="1149490"/>
                </a:lnTo>
                <a:lnTo>
                  <a:pt x="1590108" y="1090637"/>
                </a:lnTo>
                <a:lnTo>
                  <a:pt x="1600405" y="1045367"/>
                </a:lnTo>
                <a:lnTo>
                  <a:pt x="1607960" y="1005521"/>
                </a:lnTo>
                <a:lnTo>
                  <a:pt x="1613343" y="965866"/>
                </a:lnTo>
                <a:lnTo>
                  <a:pt x="1617112" y="921249"/>
                </a:lnTo>
                <a:lnTo>
                  <a:pt x="1619824" y="866752"/>
                </a:lnTo>
                <a:lnTo>
                  <a:pt x="1622061" y="796848"/>
                </a:lnTo>
                <a:lnTo>
                  <a:pt x="1623158" y="744577"/>
                </a:lnTo>
                <a:lnTo>
                  <a:pt x="1623684" y="689738"/>
                </a:lnTo>
                <a:lnTo>
                  <a:pt x="1623677" y="633171"/>
                </a:lnTo>
                <a:lnTo>
                  <a:pt x="1623138" y="579946"/>
                </a:lnTo>
                <a:lnTo>
                  <a:pt x="1622089" y="532314"/>
                </a:lnTo>
                <a:lnTo>
                  <a:pt x="1620550" y="493229"/>
                </a:lnTo>
                <a:lnTo>
                  <a:pt x="1613921" y="370268"/>
                </a:lnTo>
                <a:lnTo>
                  <a:pt x="1580951" y="364604"/>
                </a:lnTo>
                <a:lnTo>
                  <a:pt x="1522991" y="354012"/>
                </a:lnTo>
                <a:lnTo>
                  <a:pt x="1467754" y="342499"/>
                </a:lnTo>
                <a:lnTo>
                  <a:pt x="1414996" y="329959"/>
                </a:lnTo>
                <a:lnTo>
                  <a:pt x="1364472" y="316286"/>
                </a:lnTo>
                <a:lnTo>
                  <a:pt x="1315938" y="301372"/>
                </a:lnTo>
                <a:lnTo>
                  <a:pt x="1269151" y="285111"/>
                </a:lnTo>
                <a:lnTo>
                  <a:pt x="1223866" y="267397"/>
                </a:lnTo>
                <a:lnTo>
                  <a:pt x="1179839" y="248123"/>
                </a:lnTo>
                <a:lnTo>
                  <a:pt x="1136826" y="227182"/>
                </a:lnTo>
                <a:lnTo>
                  <a:pt x="1094582" y="204468"/>
                </a:lnTo>
                <a:lnTo>
                  <a:pt x="1052864" y="179874"/>
                </a:lnTo>
                <a:lnTo>
                  <a:pt x="1011427" y="153293"/>
                </a:lnTo>
                <a:lnTo>
                  <a:pt x="970027" y="124619"/>
                </a:lnTo>
                <a:lnTo>
                  <a:pt x="928421" y="93746"/>
                </a:lnTo>
                <a:lnTo>
                  <a:pt x="886363" y="60566"/>
                </a:lnTo>
                <a:lnTo>
                  <a:pt x="8118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26"/>
          <p:cNvSpPr/>
          <p:nvPr/>
        </p:nvSpPr>
        <p:spPr>
          <a:xfrm>
            <a:off x="250593" y="7700466"/>
            <a:ext cx="1032342" cy="1124196"/>
          </a:xfrm>
          <a:custGeom>
            <a:avLst/>
            <a:gdLst/>
            <a:ahLst/>
            <a:cxnLst/>
            <a:rect l="l" t="t" r="r" b="b"/>
            <a:pathLst>
              <a:path w="1612900" h="1756409">
                <a:moveTo>
                  <a:pt x="99119" y="78580"/>
                </a:moveTo>
                <a:lnTo>
                  <a:pt x="62104" y="157930"/>
                </a:lnTo>
                <a:lnTo>
                  <a:pt x="44047" y="222795"/>
                </a:lnTo>
                <a:lnTo>
                  <a:pt x="29518" y="284348"/>
                </a:lnTo>
                <a:lnTo>
                  <a:pt x="20958" y="331246"/>
                </a:lnTo>
                <a:lnTo>
                  <a:pt x="13833" y="380708"/>
                </a:lnTo>
                <a:lnTo>
                  <a:pt x="8159" y="432076"/>
                </a:lnTo>
                <a:lnTo>
                  <a:pt x="3951" y="484692"/>
                </a:lnTo>
                <a:lnTo>
                  <a:pt x="1226" y="537899"/>
                </a:lnTo>
                <a:lnTo>
                  <a:pt x="0" y="591040"/>
                </a:lnTo>
                <a:lnTo>
                  <a:pt x="288" y="643458"/>
                </a:lnTo>
                <a:lnTo>
                  <a:pt x="2107" y="694495"/>
                </a:lnTo>
                <a:lnTo>
                  <a:pt x="5472" y="743493"/>
                </a:lnTo>
                <a:lnTo>
                  <a:pt x="10401" y="789796"/>
                </a:lnTo>
                <a:lnTo>
                  <a:pt x="16907" y="832746"/>
                </a:lnTo>
                <a:lnTo>
                  <a:pt x="26497" y="880429"/>
                </a:lnTo>
                <a:lnTo>
                  <a:pt x="38280" y="927717"/>
                </a:lnTo>
                <a:lnTo>
                  <a:pt x="52201" y="974540"/>
                </a:lnTo>
                <a:lnTo>
                  <a:pt x="68203" y="1020830"/>
                </a:lnTo>
                <a:lnTo>
                  <a:pt x="86231" y="1066517"/>
                </a:lnTo>
                <a:lnTo>
                  <a:pt x="106228" y="1111531"/>
                </a:lnTo>
                <a:lnTo>
                  <a:pt x="128138" y="1155804"/>
                </a:lnTo>
                <a:lnTo>
                  <a:pt x="151905" y="1199265"/>
                </a:lnTo>
                <a:lnTo>
                  <a:pt x="177473" y="1241846"/>
                </a:lnTo>
                <a:lnTo>
                  <a:pt x="204786" y="1283477"/>
                </a:lnTo>
                <a:lnTo>
                  <a:pt x="233788" y="1324088"/>
                </a:lnTo>
                <a:lnTo>
                  <a:pt x="264422" y="1363611"/>
                </a:lnTo>
                <a:lnTo>
                  <a:pt x="296658" y="1402003"/>
                </a:lnTo>
                <a:lnTo>
                  <a:pt x="330365" y="1439113"/>
                </a:lnTo>
                <a:lnTo>
                  <a:pt x="365561" y="1474953"/>
                </a:lnTo>
                <a:lnTo>
                  <a:pt x="402165" y="1509427"/>
                </a:lnTo>
                <a:lnTo>
                  <a:pt x="440122" y="1542465"/>
                </a:lnTo>
                <a:lnTo>
                  <a:pt x="479374" y="1573998"/>
                </a:lnTo>
                <a:lnTo>
                  <a:pt x="519867" y="1603957"/>
                </a:lnTo>
                <a:lnTo>
                  <a:pt x="561543" y="1632271"/>
                </a:lnTo>
                <a:lnTo>
                  <a:pt x="604347" y="1658872"/>
                </a:lnTo>
                <a:lnTo>
                  <a:pt x="648223" y="1683691"/>
                </a:lnTo>
                <a:lnTo>
                  <a:pt x="693115" y="1706658"/>
                </a:lnTo>
                <a:lnTo>
                  <a:pt x="738966" y="1727703"/>
                </a:lnTo>
                <a:lnTo>
                  <a:pt x="804104" y="1756011"/>
                </a:lnTo>
                <a:lnTo>
                  <a:pt x="844833" y="1739984"/>
                </a:lnTo>
                <a:lnTo>
                  <a:pt x="889241" y="1721386"/>
                </a:lnTo>
                <a:lnTo>
                  <a:pt x="932906" y="1700816"/>
                </a:lnTo>
                <a:lnTo>
                  <a:pt x="975766" y="1678343"/>
                </a:lnTo>
                <a:lnTo>
                  <a:pt x="1017761" y="1654037"/>
                </a:lnTo>
                <a:lnTo>
                  <a:pt x="1058831" y="1627968"/>
                </a:lnTo>
                <a:lnTo>
                  <a:pt x="1098914" y="1600206"/>
                </a:lnTo>
                <a:lnTo>
                  <a:pt x="1137950" y="1570821"/>
                </a:lnTo>
                <a:lnTo>
                  <a:pt x="1175877" y="1539884"/>
                </a:lnTo>
                <a:lnTo>
                  <a:pt x="1212636" y="1507463"/>
                </a:lnTo>
                <a:lnTo>
                  <a:pt x="1248166" y="1473630"/>
                </a:lnTo>
                <a:lnTo>
                  <a:pt x="1282405" y="1438453"/>
                </a:lnTo>
                <a:lnTo>
                  <a:pt x="1315316" y="1401976"/>
                </a:lnTo>
                <a:lnTo>
                  <a:pt x="1346770" y="1364350"/>
                </a:lnTo>
                <a:lnTo>
                  <a:pt x="1376774" y="1325564"/>
                </a:lnTo>
                <a:lnTo>
                  <a:pt x="1405245" y="1285715"/>
                </a:lnTo>
                <a:lnTo>
                  <a:pt x="1432121" y="1244873"/>
                </a:lnTo>
                <a:lnTo>
                  <a:pt x="1457344" y="1203107"/>
                </a:lnTo>
                <a:lnTo>
                  <a:pt x="1480850" y="1160488"/>
                </a:lnTo>
                <a:lnTo>
                  <a:pt x="1502580" y="1117086"/>
                </a:lnTo>
                <a:lnTo>
                  <a:pt x="1522474" y="1072970"/>
                </a:lnTo>
                <a:lnTo>
                  <a:pt x="1540469" y="1028211"/>
                </a:lnTo>
                <a:lnTo>
                  <a:pt x="1556506" y="982878"/>
                </a:lnTo>
                <a:lnTo>
                  <a:pt x="1570524" y="937042"/>
                </a:lnTo>
                <a:lnTo>
                  <a:pt x="1582462" y="890773"/>
                </a:lnTo>
                <a:lnTo>
                  <a:pt x="1591650" y="846514"/>
                </a:lnTo>
                <a:lnTo>
                  <a:pt x="1599167" y="799903"/>
                </a:lnTo>
                <a:lnTo>
                  <a:pt x="1605013" y="751306"/>
                </a:lnTo>
                <a:lnTo>
                  <a:pt x="1609187" y="701090"/>
                </a:lnTo>
                <a:lnTo>
                  <a:pt x="1611690" y="649621"/>
                </a:lnTo>
                <a:lnTo>
                  <a:pt x="1612519" y="597266"/>
                </a:lnTo>
                <a:lnTo>
                  <a:pt x="1611677" y="544391"/>
                </a:lnTo>
                <a:lnTo>
                  <a:pt x="1609161" y="491362"/>
                </a:lnTo>
                <a:lnTo>
                  <a:pt x="1604972" y="438545"/>
                </a:lnTo>
                <a:lnTo>
                  <a:pt x="1599109" y="386307"/>
                </a:lnTo>
                <a:lnTo>
                  <a:pt x="1591572" y="335014"/>
                </a:lnTo>
                <a:lnTo>
                  <a:pt x="1582360" y="285034"/>
                </a:lnTo>
                <a:lnTo>
                  <a:pt x="1567775" y="223165"/>
                </a:lnTo>
                <a:lnTo>
                  <a:pt x="1549588" y="157773"/>
                </a:lnTo>
                <a:lnTo>
                  <a:pt x="1533871" y="108922"/>
                </a:lnTo>
                <a:lnTo>
                  <a:pt x="1219804" y="108922"/>
                </a:lnTo>
                <a:lnTo>
                  <a:pt x="1202796" y="108140"/>
                </a:lnTo>
                <a:lnTo>
                  <a:pt x="328464" y="108140"/>
                </a:lnTo>
                <a:lnTo>
                  <a:pt x="276416" y="106792"/>
                </a:lnTo>
                <a:lnTo>
                  <a:pt x="231260" y="101925"/>
                </a:lnTo>
                <a:lnTo>
                  <a:pt x="181588" y="92806"/>
                </a:lnTo>
                <a:lnTo>
                  <a:pt x="147512" y="86150"/>
                </a:lnTo>
                <a:lnTo>
                  <a:pt x="119023" y="81253"/>
                </a:lnTo>
                <a:lnTo>
                  <a:pt x="99119" y="78580"/>
                </a:lnTo>
                <a:close/>
              </a:path>
              <a:path w="1612900" h="1756409">
                <a:moveTo>
                  <a:pt x="1512810" y="78526"/>
                </a:moveTo>
                <a:lnTo>
                  <a:pt x="1493563" y="81041"/>
                </a:lnTo>
                <a:lnTo>
                  <a:pt x="1466014" y="85683"/>
                </a:lnTo>
                <a:lnTo>
                  <a:pt x="1433034" y="91994"/>
                </a:lnTo>
                <a:lnTo>
                  <a:pt x="1383477" y="100258"/>
                </a:lnTo>
                <a:lnTo>
                  <a:pt x="1330395" y="105837"/>
                </a:lnTo>
                <a:lnTo>
                  <a:pt x="1275325" y="108726"/>
                </a:lnTo>
                <a:lnTo>
                  <a:pt x="1219804" y="108922"/>
                </a:lnTo>
                <a:lnTo>
                  <a:pt x="1533871" y="108922"/>
                </a:lnTo>
                <a:lnTo>
                  <a:pt x="1532476" y="104600"/>
                </a:lnTo>
                <a:lnTo>
                  <a:pt x="1520879" y="78595"/>
                </a:lnTo>
                <a:lnTo>
                  <a:pt x="1512810" y="78526"/>
                </a:lnTo>
                <a:close/>
              </a:path>
              <a:path w="1612900" h="1756409">
                <a:moveTo>
                  <a:pt x="802990" y="0"/>
                </a:moveTo>
                <a:lnTo>
                  <a:pt x="781317" y="7861"/>
                </a:lnTo>
                <a:lnTo>
                  <a:pt x="743957" y="26157"/>
                </a:lnTo>
                <a:lnTo>
                  <a:pt x="697307" y="48100"/>
                </a:lnTo>
                <a:lnTo>
                  <a:pt x="652498" y="65928"/>
                </a:lnTo>
                <a:lnTo>
                  <a:pt x="607893" y="80022"/>
                </a:lnTo>
                <a:lnTo>
                  <a:pt x="561857" y="90764"/>
                </a:lnTo>
                <a:lnTo>
                  <a:pt x="512755" y="98537"/>
                </a:lnTo>
                <a:lnTo>
                  <a:pt x="458951" y="103721"/>
                </a:lnTo>
                <a:lnTo>
                  <a:pt x="398809" y="106700"/>
                </a:lnTo>
                <a:lnTo>
                  <a:pt x="328464" y="108140"/>
                </a:lnTo>
                <a:lnTo>
                  <a:pt x="1202796" y="108140"/>
                </a:lnTo>
                <a:lnTo>
                  <a:pt x="1113555" y="101220"/>
                </a:lnTo>
                <a:lnTo>
                  <a:pt x="1065902" y="93314"/>
                </a:lnTo>
                <a:lnTo>
                  <a:pt x="1016297" y="81151"/>
                </a:lnTo>
                <a:lnTo>
                  <a:pt x="963066" y="64853"/>
                </a:lnTo>
                <a:lnTo>
                  <a:pt x="911257" y="46229"/>
                </a:lnTo>
                <a:lnTo>
                  <a:pt x="865917" y="27085"/>
                </a:lnTo>
                <a:lnTo>
                  <a:pt x="832095" y="9228"/>
                </a:lnTo>
                <a:lnTo>
                  <a:pt x="817180" y="984"/>
                </a:lnTo>
                <a:lnTo>
                  <a:pt x="8029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27"/>
          <p:cNvSpPr/>
          <p:nvPr/>
        </p:nvSpPr>
        <p:spPr>
          <a:xfrm>
            <a:off x="12705357" y="9028118"/>
            <a:ext cx="898219" cy="1115254"/>
          </a:xfrm>
          <a:custGeom>
            <a:avLst/>
            <a:gdLst/>
            <a:ahLst/>
            <a:cxnLst/>
            <a:rect l="l" t="t" r="r" b="b"/>
            <a:pathLst>
              <a:path w="1403350" h="1742439">
                <a:moveTo>
                  <a:pt x="1390484" y="0"/>
                </a:moveTo>
                <a:lnTo>
                  <a:pt x="4787" y="0"/>
                </a:lnTo>
                <a:lnTo>
                  <a:pt x="2711" y="20181"/>
                </a:lnTo>
                <a:lnTo>
                  <a:pt x="1212" y="40543"/>
                </a:lnTo>
                <a:lnTo>
                  <a:pt x="305" y="61073"/>
                </a:lnTo>
                <a:lnTo>
                  <a:pt x="0" y="81762"/>
                </a:lnTo>
                <a:lnTo>
                  <a:pt x="0" y="1047038"/>
                </a:lnTo>
                <a:lnTo>
                  <a:pt x="1996" y="1095954"/>
                </a:lnTo>
                <a:lnTo>
                  <a:pt x="7864" y="1142304"/>
                </a:lnTo>
                <a:lnTo>
                  <a:pt x="17417" y="1186214"/>
                </a:lnTo>
                <a:lnTo>
                  <a:pt x="30471" y="1227806"/>
                </a:lnTo>
                <a:lnTo>
                  <a:pt x="46841" y="1267204"/>
                </a:lnTo>
                <a:lnTo>
                  <a:pt x="66342" y="1304532"/>
                </a:lnTo>
                <a:lnTo>
                  <a:pt x="88788" y="1339914"/>
                </a:lnTo>
                <a:lnTo>
                  <a:pt x="113995" y="1373473"/>
                </a:lnTo>
                <a:lnTo>
                  <a:pt x="141778" y="1405333"/>
                </a:lnTo>
                <a:lnTo>
                  <a:pt x="171953" y="1435618"/>
                </a:lnTo>
                <a:lnTo>
                  <a:pt x="204333" y="1464451"/>
                </a:lnTo>
                <a:lnTo>
                  <a:pt x="238734" y="1491956"/>
                </a:lnTo>
                <a:lnTo>
                  <a:pt x="274971" y="1518257"/>
                </a:lnTo>
                <a:lnTo>
                  <a:pt x="312859" y="1543477"/>
                </a:lnTo>
                <a:lnTo>
                  <a:pt x="352214" y="1567740"/>
                </a:lnTo>
                <a:lnTo>
                  <a:pt x="392850" y="1591170"/>
                </a:lnTo>
                <a:lnTo>
                  <a:pt x="434581" y="1613890"/>
                </a:lnTo>
                <a:lnTo>
                  <a:pt x="477225" y="1636025"/>
                </a:lnTo>
                <a:lnTo>
                  <a:pt x="520594" y="1657697"/>
                </a:lnTo>
                <a:lnTo>
                  <a:pt x="564505" y="1679030"/>
                </a:lnTo>
                <a:lnTo>
                  <a:pt x="697636" y="1742236"/>
                </a:lnTo>
                <a:lnTo>
                  <a:pt x="874669" y="1655635"/>
                </a:lnTo>
                <a:lnTo>
                  <a:pt x="918033" y="1633712"/>
                </a:lnTo>
                <a:lnTo>
                  <a:pt x="960671" y="1611414"/>
                </a:lnTo>
                <a:lnTo>
                  <a:pt x="1002397" y="1588611"/>
                </a:lnTo>
                <a:lnTo>
                  <a:pt x="1043026" y="1565170"/>
                </a:lnTo>
                <a:lnTo>
                  <a:pt x="1082374" y="1540958"/>
                </a:lnTo>
                <a:lnTo>
                  <a:pt x="1120255" y="1515844"/>
                </a:lnTo>
                <a:lnTo>
                  <a:pt x="1156484" y="1489694"/>
                </a:lnTo>
                <a:lnTo>
                  <a:pt x="1190878" y="1462378"/>
                </a:lnTo>
                <a:lnTo>
                  <a:pt x="1223251" y="1433762"/>
                </a:lnTo>
                <a:lnTo>
                  <a:pt x="1253418" y="1403714"/>
                </a:lnTo>
                <a:lnTo>
                  <a:pt x="1281194" y="1372103"/>
                </a:lnTo>
                <a:lnTo>
                  <a:pt x="1306395" y="1338795"/>
                </a:lnTo>
                <a:lnTo>
                  <a:pt x="1328835" y="1303658"/>
                </a:lnTo>
                <a:lnTo>
                  <a:pt x="1348330" y="1266562"/>
                </a:lnTo>
                <a:lnTo>
                  <a:pt x="1364695" y="1227372"/>
                </a:lnTo>
                <a:lnTo>
                  <a:pt x="1377745" y="1185957"/>
                </a:lnTo>
                <a:lnTo>
                  <a:pt x="1387296" y="1142184"/>
                </a:lnTo>
                <a:lnTo>
                  <a:pt x="1393162" y="1095922"/>
                </a:lnTo>
                <a:lnTo>
                  <a:pt x="1395158" y="1047038"/>
                </a:lnTo>
                <a:lnTo>
                  <a:pt x="1395158" y="81762"/>
                </a:lnTo>
                <a:lnTo>
                  <a:pt x="1398234" y="57307"/>
                </a:lnTo>
                <a:lnTo>
                  <a:pt x="1402970" y="30499"/>
                </a:lnTo>
                <a:lnTo>
                  <a:pt x="1402632" y="8882"/>
                </a:lnTo>
                <a:lnTo>
                  <a:pt x="13904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282934" y="1845448"/>
            <a:ext cx="7107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GB" sz="2400" dirty="0">
                <a:latin typeface="Vista Sans OT Light" charset="0"/>
                <a:ea typeface="Vista Sans OT Light" charset="0"/>
                <a:cs typeface="Vista Sans OT Light" charset="0"/>
              </a:rPr>
            </a:br>
            <a:endParaRPr lang="en-GB" sz="2400" dirty="0">
              <a:latin typeface="Vista Sans OT Light" charset="0"/>
              <a:ea typeface="Vista Sans OT Light" charset="0"/>
              <a:cs typeface="Vista Sans OT Light" charset="0"/>
            </a:endParaRPr>
          </a:p>
        </p:txBody>
      </p:sp>
      <p:sp>
        <p:nvSpPr>
          <p:cNvPr id="21" name="Content Placeholder 5"/>
          <p:cNvSpPr txBox="1">
            <a:spLocks/>
          </p:cNvSpPr>
          <p:nvPr/>
        </p:nvSpPr>
        <p:spPr>
          <a:xfrm>
            <a:off x="766764" y="2283643"/>
            <a:ext cx="8027015" cy="15825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400" b="0" i="0" kern="12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000" b="0" i="0" kern="12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What positive impact would achieving  goals have on your life?</a:t>
            </a:r>
          </a:p>
          <a:p>
            <a:r>
              <a:rPr lang="en-GB" dirty="0"/>
              <a:t>Where do you think you could benefit from coaching?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pPr marL="0" indent="0">
              <a:buFont typeface="ZapfDingbatsITC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413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25430" y="1354933"/>
            <a:ext cx="4918209" cy="4167247"/>
            <a:chOff x="1320673" y="997493"/>
            <a:chExt cx="3286023" cy="2784281"/>
          </a:xfrm>
          <a:solidFill>
            <a:schemeClr val="accent3"/>
          </a:solidFill>
        </p:grpSpPr>
        <p:sp>
          <p:nvSpPr>
            <p:cNvPr id="4" name="bk object 16"/>
            <p:cNvSpPr/>
            <p:nvPr/>
          </p:nvSpPr>
          <p:spPr>
            <a:xfrm>
              <a:off x="1320673" y="997493"/>
              <a:ext cx="2611120" cy="2611120"/>
            </a:xfrm>
            <a:custGeom>
              <a:avLst/>
              <a:gdLst/>
              <a:ahLst/>
              <a:cxnLst/>
              <a:rect l="l" t="t" r="r" b="b"/>
              <a:pathLst>
                <a:path w="2611120" h="2611120">
                  <a:moveTo>
                    <a:pt x="1305280" y="0"/>
                  </a:moveTo>
                  <a:lnTo>
                    <a:pt x="1257428" y="860"/>
                  </a:lnTo>
                  <a:lnTo>
                    <a:pt x="1210010" y="3423"/>
                  </a:lnTo>
                  <a:lnTo>
                    <a:pt x="1163055" y="7659"/>
                  </a:lnTo>
                  <a:lnTo>
                    <a:pt x="1116593" y="13537"/>
                  </a:lnTo>
                  <a:lnTo>
                    <a:pt x="1070653" y="21029"/>
                  </a:lnTo>
                  <a:lnTo>
                    <a:pt x="1025266" y="30105"/>
                  </a:lnTo>
                  <a:lnTo>
                    <a:pt x="980459" y="40736"/>
                  </a:lnTo>
                  <a:lnTo>
                    <a:pt x="936264" y="52892"/>
                  </a:lnTo>
                  <a:lnTo>
                    <a:pt x="892709" y="66543"/>
                  </a:lnTo>
                  <a:lnTo>
                    <a:pt x="849824" y="81661"/>
                  </a:lnTo>
                  <a:lnTo>
                    <a:pt x="807638" y="98215"/>
                  </a:lnTo>
                  <a:lnTo>
                    <a:pt x="766181" y="116176"/>
                  </a:lnTo>
                  <a:lnTo>
                    <a:pt x="725483" y="135515"/>
                  </a:lnTo>
                  <a:lnTo>
                    <a:pt x="685572" y="156202"/>
                  </a:lnTo>
                  <a:lnTo>
                    <a:pt x="646478" y="178208"/>
                  </a:lnTo>
                  <a:lnTo>
                    <a:pt x="608232" y="201503"/>
                  </a:lnTo>
                  <a:lnTo>
                    <a:pt x="570861" y="226057"/>
                  </a:lnTo>
                  <a:lnTo>
                    <a:pt x="534397" y="251842"/>
                  </a:lnTo>
                  <a:lnTo>
                    <a:pt x="498868" y="278827"/>
                  </a:lnTo>
                  <a:lnTo>
                    <a:pt x="464303" y="306984"/>
                  </a:lnTo>
                  <a:lnTo>
                    <a:pt x="430733" y="336282"/>
                  </a:lnTo>
                  <a:lnTo>
                    <a:pt x="398186" y="366693"/>
                  </a:lnTo>
                  <a:lnTo>
                    <a:pt x="366693" y="398186"/>
                  </a:lnTo>
                  <a:lnTo>
                    <a:pt x="336282" y="430733"/>
                  </a:lnTo>
                  <a:lnTo>
                    <a:pt x="306984" y="464303"/>
                  </a:lnTo>
                  <a:lnTo>
                    <a:pt x="278827" y="498868"/>
                  </a:lnTo>
                  <a:lnTo>
                    <a:pt x="251842" y="534397"/>
                  </a:lnTo>
                  <a:lnTo>
                    <a:pt x="226057" y="570861"/>
                  </a:lnTo>
                  <a:lnTo>
                    <a:pt x="201503" y="608232"/>
                  </a:lnTo>
                  <a:lnTo>
                    <a:pt x="178208" y="646478"/>
                  </a:lnTo>
                  <a:lnTo>
                    <a:pt x="156202" y="685572"/>
                  </a:lnTo>
                  <a:lnTo>
                    <a:pt x="135515" y="725483"/>
                  </a:lnTo>
                  <a:lnTo>
                    <a:pt x="116176" y="766181"/>
                  </a:lnTo>
                  <a:lnTo>
                    <a:pt x="98215" y="807638"/>
                  </a:lnTo>
                  <a:lnTo>
                    <a:pt x="81661" y="849824"/>
                  </a:lnTo>
                  <a:lnTo>
                    <a:pt x="66543" y="892709"/>
                  </a:lnTo>
                  <a:lnTo>
                    <a:pt x="52892" y="936264"/>
                  </a:lnTo>
                  <a:lnTo>
                    <a:pt x="40736" y="980459"/>
                  </a:lnTo>
                  <a:lnTo>
                    <a:pt x="30105" y="1025266"/>
                  </a:lnTo>
                  <a:lnTo>
                    <a:pt x="21029" y="1070653"/>
                  </a:lnTo>
                  <a:lnTo>
                    <a:pt x="13537" y="1116593"/>
                  </a:lnTo>
                  <a:lnTo>
                    <a:pt x="7659" y="1163055"/>
                  </a:lnTo>
                  <a:lnTo>
                    <a:pt x="3423" y="1210010"/>
                  </a:lnTo>
                  <a:lnTo>
                    <a:pt x="860" y="1257428"/>
                  </a:lnTo>
                  <a:lnTo>
                    <a:pt x="0" y="1305280"/>
                  </a:lnTo>
                  <a:lnTo>
                    <a:pt x="860" y="1353132"/>
                  </a:lnTo>
                  <a:lnTo>
                    <a:pt x="3423" y="1400550"/>
                  </a:lnTo>
                  <a:lnTo>
                    <a:pt x="7659" y="1447505"/>
                  </a:lnTo>
                  <a:lnTo>
                    <a:pt x="13537" y="1493967"/>
                  </a:lnTo>
                  <a:lnTo>
                    <a:pt x="21029" y="1539906"/>
                  </a:lnTo>
                  <a:lnTo>
                    <a:pt x="30105" y="1585294"/>
                  </a:lnTo>
                  <a:lnTo>
                    <a:pt x="40736" y="1630100"/>
                  </a:lnTo>
                  <a:lnTo>
                    <a:pt x="52892" y="1674295"/>
                  </a:lnTo>
                  <a:lnTo>
                    <a:pt x="66543" y="1717850"/>
                  </a:lnTo>
                  <a:lnTo>
                    <a:pt x="81661" y="1760735"/>
                  </a:lnTo>
                  <a:lnTo>
                    <a:pt x="98215" y="1802920"/>
                  </a:lnTo>
                  <a:lnTo>
                    <a:pt x="116176" y="1844377"/>
                  </a:lnTo>
                  <a:lnTo>
                    <a:pt x="135515" y="1885075"/>
                  </a:lnTo>
                  <a:lnTo>
                    <a:pt x="156202" y="1924985"/>
                  </a:lnTo>
                  <a:lnTo>
                    <a:pt x="178208" y="1964078"/>
                  </a:lnTo>
                  <a:lnTo>
                    <a:pt x="201503" y="2002325"/>
                  </a:lnTo>
                  <a:lnTo>
                    <a:pt x="226057" y="2039695"/>
                  </a:lnTo>
                  <a:lnTo>
                    <a:pt x="251842" y="2076159"/>
                  </a:lnTo>
                  <a:lnTo>
                    <a:pt x="278827" y="2111688"/>
                  </a:lnTo>
                  <a:lnTo>
                    <a:pt x="306984" y="2146252"/>
                  </a:lnTo>
                  <a:lnTo>
                    <a:pt x="336282" y="2179822"/>
                  </a:lnTo>
                  <a:lnTo>
                    <a:pt x="366693" y="2212368"/>
                  </a:lnTo>
                  <a:lnTo>
                    <a:pt x="398186" y="2243861"/>
                  </a:lnTo>
                  <a:lnTo>
                    <a:pt x="430733" y="2274271"/>
                  </a:lnTo>
                  <a:lnTo>
                    <a:pt x="464303" y="2303569"/>
                  </a:lnTo>
                  <a:lnTo>
                    <a:pt x="498868" y="2331725"/>
                  </a:lnTo>
                  <a:lnTo>
                    <a:pt x="534397" y="2358710"/>
                  </a:lnTo>
                  <a:lnTo>
                    <a:pt x="570861" y="2384494"/>
                  </a:lnTo>
                  <a:lnTo>
                    <a:pt x="608232" y="2409049"/>
                  </a:lnTo>
                  <a:lnTo>
                    <a:pt x="646478" y="2432343"/>
                  </a:lnTo>
                  <a:lnTo>
                    <a:pt x="685572" y="2454348"/>
                  </a:lnTo>
                  <a:lnTo>
                    <a:pt x="725483" y="2475035"/>
                  </a:lnTo>
                  <a:lnTo>
                    <a:pt x="766181" y="2494374"/>
                  </a:lnTo>
                  <a:lnTo>
                    <a:pt x="807638" y="2512335"/>
                  </a:lnTo>
                  <a:lnTo>
                    <a:pt x="849824" y="2528888"/>
                  </a:lnTo>
                  <a:lnTo>
                    <a:pt x="892709" y="2544006"/>
                  </a:lnTo>
                  <a:lnTo>
                    <a:pt x="936264" y="2557657"/>
                  </a:lnTo>
                  <a:lnTo>
                    <a:pt x="980459" y="2569812"/>
                  </a:lnTo>
                  <a:lnTo>
                    <a:pt x="1025266" y="2580443"/>
                  </a:lnTo>
                  <a:lnTo>
                    <a:pt x="1070653" y="2589519"/>
                  </a:lnTo>
                  <a:lnTo>
                    <a:pt x="1116593" y="2597011"/>
                  </a:lnTo>
                  <a:lnTo>
                    <a:pt x="1163055" y="2602889"/>
                  </a:lnTo>
                  <a:lnTo>
                    <a:pt x="1210010" y="2607124"/>
                  </a:lnTo>
                  <a:lnTo>
                    <a:pt x="1257428" y="2609687"/>
                  </a:lnTo>
                  <a:lnTo>
                    <a:pt x="1305280" y="2610548"/>
                  </a:lnTo>
                  <a:lnTo>
                    <a:pt x="1353132" y="2609687"/>
                  </a:lnTo>
                  <a:lnTo>
                    <a:pt x="1400551" y="2607124"/>
                  </a:lnTo>
                  <a:lnTo>
                    <a:pt x="1447505" y="2602889"/>
                  </a:lnTo>
                  <a:lnTo>
                    <a:pt x="1493967" y="2597011"/>
                  </a:lnTo>
                  <a:lnTo>
                    <a:pt x="1539907" y="2589519"/>
                  </a:lnTo>
                  <a:lnTo>
                    <a:pt x="1585294" y="2580443"/>
                  </a:lnTo>
                  <a:lnTo>
                    <a:pt x="1630101" y="2569812"/>
                  </a:lnTo>
                  <a:lnTo>
                    <a:pt x="1674296" y="2557657"/>
                  </a:lnTo>
                  <a:lnTo>
                    <a:pt x="1717851" y="2544006"/>
                  </a:lnTo>
                  <a:lnTo>
                    <a:pt x="1760736" y="2528888"/>
                  </a:lnTo>
                  <a:lnTo>
                    <a:pt x="1802922" y="2512335"/>
                  </a:lnTo>
                  <a:lnTo>
                    <a:pt x="1844379" y="2494374"/>
                  </a:lnTo>
                  <a:lnTo>
                    <a:pt x="1885078" y="2475035"/>
                  </a:lnTo>
                  <a:lnTo>
                    <a:pt x="1924988" y="2454348"/>
                  </a:lnTo>
                  <a:lnTo>
                    <a:pt x="1964082" y="2432343"/>
                  </a:lnTo>
                  <a:lnTo>
                    <a:pt x="2002328" y="2409049"/>
                  </a:lnTo>
                  <a:lnTo>
                    <a:pt x="2039699" y="2384494"/>
                  </a:lnTo>
                  <a:lnTo>
                    <a:pt x="2076163" y="2358710"/>
                  </a:lnTo>
                  <a:lnTo>
                    <a:pt x="2111693" y="2331725"/>
                  </a:lnTo>
                  <a:lnTo>
                    <a:pt x="2146257" y="2303569"/>
                  </a:lnTo>
                  <a:lnTo>
                    <a:pt x="2179828" y="2274271"/>
                  </a:lnTo>
                  <a:lnTo>
                    <a:pt x="2212374" y="2243861"/>
                  </a:lnTo>
                  <a:lnTo>
                    <a:pt x="2243867" y="2212368"/>
                  </a:lnTo>
                  <a:lnTo>
                    <a:pt x="2274278" y="2179822"/>
                  </a:lnTo>
                  <a:lnTo>
                    <a:pt x="2303576" y="2146252"/>
                  </a:lnTo>
                  <a:lnTo>
                    <a:pt x="2331733" y="2111688"/>
                  </a:lnTo>
                  <a:lnTo>
                    <a:pt x="2358718" y="2076159"/>
                  </a:lnTo>
                  <a:lnTo>
                    <a:pt x="2384503" y="2039695"/>
                  </a:lnTo>
                  <a:lnTo>
                    <a:pt x="2409058" y="2002325"/>
                  </a:lnTo>
                  <a:lnTo>
                    <a:pt x="2432352" y="1964078"/>
                  </a:lnTo>
                  <a:lnTo>
                    <a:pt x="2454358" y="1924985"/>
                  </a:lnTo>
                  <a:lnTo>
                    <a:pt x="2475045" y="1885075"/>
                  </a:lnTo>
                  <a:lnTo>
                    <a:pt x="2494384" y="1844377"/>
                  </a:lnTo>
                  <a:lnTo>
                    <a:pt x="2512345" y="1802920"/>
                  </a:lnTo>
                  <a:lnTo>
                    <a:pt x="2528899" y="1760735"/>
                  </a:lnTo>
                  <a:lnTo>
                    <a:pt x="2544017" y="1717850"/>
                  </a:lnTo>
                  <a:lnTo>
                    <a:pt x="2557668" y="1674295"/>
                  </a:lnTo>
                  <a:lnTo>
                    <a:pt x="2569824" y="1630100"/>
                  </a:lnTo>
                  <a:lnTo>
                    <a:pt x="2580455" y="1585294"/>
                  </a:lnTo>
                  <a:lnTo>
                    <a:pt x="2589531" y="1539906"/>
                  </a:lnTo>
                  <a:lnTo>
                    <a:pt x="2597023" y="1493967"/>
                  </a:lnTo>
                  <a:lnTo>
                    <a:pt x="2602902" y="1447505"/>
                  </a:lnTo>
                  <a:lnTo>
                    <a:pt x="2607137" y="1400550"/>
                  </a:lnTo>
                  <a:lnTo>
                    <a:pt x="2609700" y="1353132"/>
                  </a:lnTo>
                  <a:lnTo>
                    <a:pt x="2610561" y="1305280"/>
                  </a:lnTo>
                  <a:lnTo>
                    <a:pt x="2609700" y="1257428"/>
                  </a:lnTo>
                  <a:lnTo>
                    <a:pt x="2607137" y="1210010"/>
                  </a:lnTo>
                  <a:lnTo>
                    <a:pt x="2602902" y="1163055"/>
                  </a:lnTo>
                  <a:lnTo>
                    <a:pt x="2597023" y="1116593"/>
                  </a:lnTo>
                  <a:lnTo>
                    <a:pt x="2589531" y="1070653"/>
                  </a:lnTo>
                  <a:lnTo>
                    <a:pt x="2580455" y="1025266"/>
                  </a:lnTo>
                  <a:lnTo>
                    <a:pt x="2569824" y="980459"/>
                  </a:lnTo>
                  <a:lnTo>
                    <a:pt x="2557668" y="936264"/>
                  </a:lnTo>
                  <a:lnTo>
                    <a:pt x="2544017" y="892709"/>
                  </a:lnTo>
                  <a:lnTo>
                    <a:pt x="2528899" y="849824"/>
                  </a:lnTo>
                  <a:lnTo>
                    <a:pt x="2512345" y="807638"/>
                  </a:lnTo>
                  <a:lnTo>
                    <a:pt x="2494384" y="766181"/>
                  </a:lnTo>
                  <a:lnTo>
                    <a:pt x="2475045" y="725483"/>
                  </a:lnTo>
                  <a:lnTo>
                    <a:pt x="2454358" y="685572"/>
                  </a:lnTo>
                  <a:lnTo>
                    <a:pt x="2432352" y="646478"/>
                  </a:lnTo>
                  <a:lnTo>
                    <a:pt x="2409058" y="608232"/>
                  </a:lnTo>
                  <a:lnTo>
                    <a:pt x="2384503" y="570861"/>
                  </a:lnTo>
                  <a:lnTo>
                    <a:pt x="2358718" y="534397"/>
                  </a:lnTo>
                  <a:lnTo>
                    <a:pt x="2331733" y="498868"/>
                  </a:lnTo>
                  <a:lnTo>
                    <a:pt x="2303576" y="464303"/>
                  </a:lnTo>
                  <a:lnTo>
                    <a:pt x="2274278" y="430733"/>
                  </a:lnTo>
                  <a:lnTo>
                    <a:pt x="2243867" y="398186"/>
                  </a:lnTo>
                  <a:lnTo>
                    <a:pt x="2212374" y="366693"/>
                  </a:lnTo>
                  <a:lnTo>
                    <a:pt x="2179828" y="336282"/>
                  </a:lnTo>
                  <a:lnTo>
                    <a:pt x="2146257" y="306984"/>
                  </a:lnTo>
                  <a:lnTo>
                    <a:pt x="2111693" y="278827"/>
                  </a:lnTo>
                  <a:lnTo>
                    <a:pt x="2076163" y="251842"/>
                  </a:lnTo>
                  <a:lnTo>
                    <a:pt x="2039699" y="226057"/>
                  </a:lnTo>
                  <a:lnTo>
                    <a:pt x="2002328" y="201503"/>
                  </a:lnTo>
                  <a:lnTo>
                    <a:pt x="1964082" y="178208"/>
                  </a:lnTo>
                  <a:lnTo>
                    <a:pt x="1924988" y="156202"/>
                  </a:lnTo>
                  <a:lnTo>
                    <a:pt x="1885078" y="135515"/>
                  </a:lnTo>
                  <a:lnTo>
                    <a:pt x="1844379" y="116176"/>
                  </a:lnTo>
                  <a:lnTo>
                    <a:pt x="1802922" y="98215"/>
                  </a:lnTo>
                  <a:lnTo>
                    <a:pt x="1760736" y="81661"/>
                  </a:lnTo>
                  <a:lnTo>
                    <a:pt x="1717851" y="66543"/>
                  </a:lnTo>
                  <a:lnTo>
                    <a:pt x="1674296" y="52892"/>
                  </a:lnTo>
                  <a:lnTo>
                    <a:pt x="1630101" y="40736"/>
                  </a:lnTo>
                  <a:lnTo>
                    <a:pt x="1585294" y="30105"/>
                  </a:lnTo>
                  <a:lnTo>
                    <a:pt x="1539907" y="21029"/>
                  </a:lnTo>
                  <a:lnTo>
                    <a:pt x="1493967" y="13537"/>
                  </a:lnTo>
                  <a:lnTo>
                    <a:pt x="1447505" y="7659"/>
                  </a:lnTo>
                  <a:lnTo>
                    <a:pt x="1400551" y="3423"/>
                  </a:lnTo>
                  <a:lnTo>
                    <a:pt x="1353132" y="860"/>
                  </a:lnTo>
                  <a:lnTo>
                    <a:pt x="130528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bk object 17"/>
            <p:cNvSpPr/>
            <p:nvPr/>
          </p:nvSpPr>
          <p:spPr>
            <a:xfrm>
              <a:off x="3311931" y="2812130"/>
              <a:ext cx="1294765" cy="969644"/>
            </a:xfrm>
            <a:custGeom>
              <a:avLst/>
              <a:gdLst/>
              <a:ahLst/>
              <a:cxnLst/>
              <a:rect l="l" t="t" r="r" b="b"/>
              <a:pathLst>
                <a:path w="1294764" h="969645">
                  <a:moveTo>
                    <a:pt x="258648" y="0"/>
                  </a:moveTo>
                  <a:lnTo>
                    <a:pt x="0" y="327596"/>
                  </a:lnTo>
                  <a:lnTo>
                    <a:pt x="1294485" y="969441"/>
                  </a:lnTo>
                  <a:lnTo>
                    <a:pt x="2586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9600"/>
              </a:lnSpc>
            </a:pPr>
            <a:r>
              <a:rPr lang="en-GB" sz="9600" dirty="0"/>
              <a:t>Thank</a:t>
            </a:r>
            <a:br>
              <a:rPr lang="en-GB" sz="9600" dirty="0"/>
            </a:br>
            <a:r>
              <a:rPr lang="en-GB" sz="9600" dirty="0"/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1246501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BREAK Time</a:t>
            </a:r>
          </a:p>
        </p:txBody>
      </p:sp>
    </p:spTree>
    <p:extLst>
      <p:ext uri="{BB962C8B-B14F-4D97-AF65-F5344CB8AC3E}">
        <p14:creationId xmlns:p14="http://schemas.microsoft.com/office/powerpoint/2010/main" val="38880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666" y="3160736"/>
            <a:ext cx="5502667" cy="25181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0" dirty="0"/>
              <a:t>YOU!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3850961" y="2401156"/>
            <a:ext cx="4490076" cy="10278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6800" b="0" i="0" kern="1200">
                <a:solidFill>
                  <a:schemeClr val="tx2"/>
                </a:solidFill>
                <a:latin typeface="BalboaPlus Primary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INTRODUCING</a:t>
            </a:r>
            <a:endParaRPr lang="en-GB" sz="15000" dirty="0"/>
          </a:p>
        </p:txBody>
      </p:sp>
      <p:sp>
        <p:nvSpPr>
          <p:cNvPr id="5" name="bk object 16"/>
          <p:cNvSpPr/>
          <p:nvPr/>
        </p:nvSpPr>
        <p:spPr>
          <a:xfrm>
            <a:off x="5692367" y="1468516"/>
            <a:ext cx="807266" cy="851203"/>
          </a:xfrm>
          <a:custGeom>
            <a:avLst/>
            <a:gdLst/>
            <a:ahLst/>
            <a:cxnLst/>
            <a:rect l="l" t="t" r="r" b="b"/>
            <a:pathLst>
              <a:path w="1656715" h="1746885">
                <a:moveTo>
                  <a:pt x="1331455" y="1098232"/>
                </a:moveTo>
                <a:lnTo>
                  <a:pt x="324802" y="1098232"/>
                </a:lnTo>
                <a:lnTo>
                  <a:pt x="344462" y="1116736"/>
                </a:lnTo>
                <a:lnTo>
                  <a:pt x="310188" y="1155348"/>
                </a:lnTo>
                <a:lnTo>
                  <a:pt x="278863" y="1195099"/>
                </a:lnTo>
                <a:lnTo>
                  <a:pt x="250349" y="1235865"/>
                </a:lnTo>
                <a:lnTo>
                  <a:pt x="224512" y="1277518"/>
                </a:lnTo>
                <a:lnTo>
                  <a:pt x="201213" y="1319933"/>
                </a:lnTo>
                <a:lnTo>
                  <a:pt x="180319" y="1362982"/>
                </a:lnTo>
                <a:lnTo>
                  <a:pt x="161691" y="1406541"/>
                </a:lnTo>
                <a:lnTo>
                  <a:pt x="145194" y="1450481"/>
                </a:lnTo>
                <a:lnTo>
                  <a:pt x="130691" y="1494678"/>
                </a:lnTo>
                <a:lnTo>
                  <a:pt x="118046" y="1539004"/>
                </a:lnTo>
                <a:lnTo>
                  <a:pt x="107124" y="1583334"/>
                </a:lnTo>
                <a:lnTo>
                  <a:pt x="148350" y="1603316"/>
                </a:lnTo>
                <a:lnTo>
                  <a:pt x="190750" y="1622143"/>
                </a:lnTo>
                <a:lnTo>
                  <a:pt x="234278" y="1639782"/>
                </a:lnTo>
                <a:lnTo>
                  <a:pt x="278889" y="1656200"/>
                </a:lnTo>
                <a:lnTo>
                  <a:pt x="324537" y="1671363"/>
                </a:lnTo>
                <a:lnTo>
                  <a:pt x="371177" y="1685240"/>
                </a:lnTo>
                <a:lnTo>
                  <a:pt x="418765" y="1697795"/>
                </a:lnTo>
                <a:lnTo>
                  <a:pt x="467254" y="1708998"/>
                </a:lnTo>
                <a:lnTo>
                  <a:pt x="516600" y="1718814"/>
                </a:lnTo>
                <a:lnTo>
                  <a:pt x="566757" y="1727211"/>
                </a:lnTo>
                <a:lnTo>
                  <a:pt x="617680" y="1734155"/>
                </a:lnTo>
                <a:lnTo>
                  <a:pt x="669324" y="1739613"/>
                </a:lnTo>
                <a:lnTo>
                  <a:pt x="721644" y="1743553"/>
                </a:lnTo>
                <a:lnTo>
                  <a:pt x="774716" y="1745943"/>
                </a:lnTo>
                <a:lnTo>
                  <a:pt x="828128" y="1746745"/>
                </a:lnTo>
                <a:lnTo>
                  <a:pt x="881646" y="1745941"/>
                </a:lnTo>
                <a:lnTo>
                  <a:pt x="934595" y="1743553"/>
                </a:lnTo>
                <a:lnTo>
                  <a:pt x="986763" y="1739630"/>
                </a:lnTo>
                <a:lnTo>
                  <a:pt x="1038353" y="1734183"/>
                </a:lnTo>
                <a:lnTo>
                  <a:pt x="1089224" y="1727255"/>
                </a:lnTo>
                <a:lnTo>
                  <a:pt x="1139331" y="1718876"/>
                </a:lnTo>
                <a:lnTo>
                  <a:pt x="1188628" y="1709082"/>
                </a:lnTo>
                <a:lnTo>
                  <a:pt x="1237071" y="1697903"/>
                </a:lnTo>
                <a:lnTo>
                  <a:pt x="1284614" y="1685374"/>
                </a:lnTo>
                <a:lnTo>
                  <a:pt x="1331213" y="1671527"/>
                </a:lnTo>
                <a:lnTo>
                  <a:pt x="1376822" y="1656395"/>
                </a:lnTo>
                <a:lnTo>
                  <a:pt x="1421396" y="1640011"/>
                </a:lnTo>
                <a:lnTo>
                  <a:pt x="1464891" y="1622408"/>
                </a:lnTo>
                <a:lnTo>
                  <a:pt x="1507260" y="1603619"/>
                </a:lnTo>
                <a:lnTo>
                  <a:pt x="1548460" y="1583677"/>
                </a:lnTo>
                <a:lnTo>
                  <a:pt x="1532506" y="1519881"/>
                </a:lnTo>
                <a:lnTo>
                  <a:pt x="1514739" y="1461308"/>
                </a:lnTo>
                <a:lnTo>
                  <a:pt x="1495393" y="1407638"/>
                </a:lnTo>
                <a:lnTo>
                  <a:pt x="1474702" y="1358556"/>
                </a:lnTo>
                <a:lnTo>
                  <a:pt x="1452897" y="1313742"/>
                </a:lnTo>
                <a:lnTo>
                  <a:pt x="1430214" y="1272881"/>
                </a:lnTo>
                <a:lnTo>
                  <a:pt x="1406885" y="1235653"/>
                </a:lnTo>
                <a:lnTo>
                  <a:pt x="1383145" y="1201743"/>
                </a:lnTo>
                <a:lnTo>
                  <a:pt x="1359225" y="1170831"/>
                </a:lnTo>
                <a:lnTo>
                  <a:pt x="1311783" y="1116736"/>
                </a:lnTo>
                <a:lnTo>
                  <a:pt x="1331455" y="1098232"/>
                </a:lnTo>
                <a:close/>
              </a:path>
              <a:path w="1656715" h="1746885">
                <a:moveTo>
                  <a:pt x="383019" y="827227"/>
                </a:moveTo>
                <a:lnTo>
                  <a:pt x="343324" y="854233"/>
                </a:lnTo>
                <a:lnTo>
                  <a:pt x="305319" y="883431"/>
                </a:lnTo>
                <a:lnTo>
                  <a:pt x="269094" y="914730"/>
                </a:lnTo>
                <a:lnTo>
                  <a:pt x="234741" y="948039"/>
                </a:lnTo>
                <a:lnTo>
                  <a:pt x="202352" y="983268"/>
                </a:lnTo>
                <a:lnTo>
                  <a:pt x="172017" y="1020326"/>
                </a:lnTo>
                <a:lnTo>
                  <a:pt x="143827" y="1059123"/>
                </a:lnTo>
                <a:lnTo>
                  <a:pt x="117874" y="1099569"/>
                </a:lnTo>
                <a:lnTo>
                  <a:pt x="94249" y="1141574"/>
                </a:lnTo>
                <a:lnTo>
                  <a:pt x="73044" y="1185046"/>
                </a:lnTo>
                <a:lnTo>
                  <a:pt x="54348" y="1229895"/>
                </a:lnTo>
                <a:lnTo>
                  <a:pt x="38254" y="1276032"/>
                </a:lnTo>
                <a:lnTo>
                  <a:pt x="24853" y="1323365"/>
                </a:lnTo>
                <a:lnTo>
                  <a:pt x="14236" y="1371805"/>
                </a:lnTo>
                <a:lnTo>
                  <a:pt x="6494" y="1421260"/>
                </a:lnTo>
                <a:lnTo>
                  <a:pt x="1718" y="1471641"/>
                </a:lnTo>
                <a:lnTo>
                  <a:pt x="0" y="1522856"/>
                </a:lnTo>
                <a:lnTo>
                  <a:pt x="20164" y="1535364"/>
                </a:lnTo>
                <a:lnTo>
                  <a:pt x="40719" y="1547555"/>
                </a:lnTo>
                <a:lnTo>
                  <a:pt x="61650" y="1559436"/>
                </a:lnTo>
                <a:lnTo>
                  <a:pt x="82943" y="1571015"/>
                </a:lnTo>
                <a:lnTo>
                  <a:pt x="99343" y="1506701"/>
                </a:lnTo>
                <a:lnTo>
                  <a:pt x="117565" y="1447599"/>
                </a:lnTo>
                <a:lnTo>
                  <a:pt x="137375" y="1393393"/>
                </a:lnTo>
                <a:lnTo>
                  <a:pt x="158538" y="1343769"/>
                </a:lnTo>
                <a:lnTo>
                  <a:pt x="180819" y="1298412"/>
                </a:lnTo>
                <a:lnTo>
                  <a:pt x="203981" y="1257007"/>
                </a:lnTo>
                <a:lnTo>
                  <a:pt x="227858" y="1219145"/>
                </a:lnTo>
                <a:lnTo>
                  <a:pt x="252014" y="1184792"/>
                </a:lnTo>
                <a:lnTo>
                  <a:pt x="276413" y="1153352"/>
                </a:lnTo>
                <a:lnTo>
                  <a:pt x="324802" y="1098232"/>
                </a:lnTo>
                <a:lnTo>
                  <a:pt x="1537522" y="1098232"/>
                </a:lnTo>
                <a:lnTo>
                  <a:pt x="1512427" y="1059123"/>
                </a:lnTo>
                <a:lnTo>
                  <a:pt x="1504310" y="1047953"/>
                </a:lnTo>
                <a:lnTo>
                  <a:pt x="828128" y="1047953"/>
                </a:lnTo>
                <a:lnTo>
                  <a:pt x="774370" y="1045391"/>
                </a:lnTo>
                <a:lnTo>
                  <a:pt x="722043" y="1037865"/>
                </a:lnTo>
                <a:lnTo>
                  <a:pt x="671380" y="1025609"/>
                </a:lnTo>
                <a:lnTo>
                  <a:pt x="622615" y="1008859"/>
                </a:lnTo>
                <a:lnTo>
                  <a:pt x="575984" y="987853"/>
                </a:lnTo>
                <a:lnTo>
                  <a:pt x="531720" y="962826"/>
                </a:lnTo>
                <a:lnTo>
                  <a:pt x="490057" y="934013"/>
                </a:lnTo>
                <a:lnTo>
                  <a:pt x="451230" y="901652"/>
                </a:lnTo>
                <a:lnTo>
                  <a:pt x="415473" y="865978"/>
                </a:lnTo>
                <a:lnTo>
                  <a:pt x="383019" y="827227"/>
                </a:lnTo>
                <a:close/>
              </a:path>
              <a:path w="1656715" h="1746885">
                <a:moveTo>
                  <a:pt x="1537522" y="1098232"/>
                </a:moveTo>
                <a:lnTo>
                  <a:pt x="1331455" y="1098232"/>
                </a:lnTo>
                <a:lnTo>
                  <a:pt x="1366317" y="1137464"/>
                </a:lnTo>
                <a:lnTo>
                  <a:pt x="1398208" y="1177809"/>
                </a:lnTo>
                <a:lnTo>
                  <a:pt x="1427322" y="1219238"/>
                </a:lnTo>
                <a:lnTo>
                  <a:pt x="1453621" y="1261347"/>
                </a:lnTo>
                <a:lnTo>
                  <a:pt x="1477415" y="1304292"/>
                </a:lnTo>
                <a:lnTo>
                  <a:pt x="1498782" y="1347857"/>
                </a:lnTo>
                <a:lnTo>
                  <a:pt x="1517857" y="1391918"/>
                </a:lnTo>
                <a:lnTo>
                  <a:pt x="1534777" y="1436351"/>
                </a:lnTo>
                <a:lnTo>
                  <a:pt x="1549677" y="1481032"/>
                </a:lnTo>
                <a:lnTo>
                  <a:pt x="1562693" y="1525839"/>
                </a:lnTo>
                <a:lnTo>
                  <a:pt x="1573961" y="1570647"/>
                </a:lnTo>
                <a:lnTo>
                  <a:pt x="1595080" y="1559159"/>
                </a:lnTo>
                <a:lnTo>
                  <a:pt x="1615847" y="1547366"/>
                </a:lnTo>
                <a:lnTo>
                  <a:pt x="1636246" y="1535265"/>
                </a:lnTo>
                <a:lnTo>
                  <a:pt x="1656257" y="1522856"/>
                </a:lnTo>
                <a:lnTo>
                  <a:pt x="1654539" y="1471641"/>
                </a:lnTo>
                <a:lnTo>
                  <a:pt x="1649763" y="1421260"/>
                </a:lnTo>
                <a:lnTo>
                  <a:pt x="1642021" y="1371805"/>
                </a:lnTo>
                <a:lnTo>
                  <a:pt x="1631404" y="1323365"/>
                </a:lnTo>
                <a:lnTo>
                  <a:pt x="1618002" y="1276032"/>
                </a:lnTo>
                <a:lnTo>
                  <a:pt x="1601908" y="1229895"/>
                </a:lnTo>
                <a:lnTo>
                  <a:pt x="1583212" y="1185046"/>
                </a:lnTo>
                <a:lnTo>
                  <a:pt x="1562006" y="1141574"/>
                </a:lnTo>
                <a:lnTo>
                  <a:pt x="1538381" y="1099569"/>
                </a:lnTo>
                <a:lnTo>
                  <a:pt x="1537522" y="1098232"/>
                </a:lnTo>
                <a:close/>
              </a:path>
              <a:path w="1656715" h="1746885">
                <a:moveTo>
                  <a:pt x="1273225" y="827227"/>
                </a:moveTo>
                <a:lnTo>
                  <a:pt x="1240775" y="865978"/>
                </a:lnTo>
                <a:lnTo>
                  <a:pt x="1205010" y="901660"/>
                </a:lnTo>
                <a:lnTo>
                  <a:pt x="1166195" y="934013"/>
                </a:lnTo>
                <a:lnTo>
                  <a:pt x="1124534" y="962826"/>
                </a:lnTo>
                <a:lnTo>
                  <a:pt x="1080271" y="987853"/>
                </a:lnTo>
                <a:lnTo>
                  <a:pt x="1033641" y="1008859"/>
                </a:lnTo>
                <a:lnTo>
                  <a:pt x="984877" y="1025609"/>
                </a:lnTo>
                <a:lnTo>
                  <a:pt x="934214" y="1037865"/>
                </a:lnTo>
                <a:lnTo>
                  <a:pt x="881887" y="1045391"/>
                </a:lnTo>
                <a:lnTo>
                  <a:pt x="828128" y="1047953"/>
                </a:lnTo>
                <a:lnTo>
                  <a:pt x="1504310" y="1047953"/>
                </a:lnTo>
                <a:lnTo>
                  <a:pt x="1453900" y="983268"/>
                </a:lnTo>
                <a:lnTo>
                  <a:pt x="1421510" y="948039"/>
                </a:lnTo>
                <a:lnTo>
                  <a:pt x="1387156" y="914730"/>
                </a:lnTo>
                <a:lnTo>
                  <a:pt x="1350929" y="883431"/>
                </a:lnTo>
                <a:lnTo>
                  <a:pt x="1312922" y="854233"/>
                </a:lnTo>
                <a:lnTo>
                  <a:pt x="1273225" y="827227"/>
                </a:lnTo>
                <a:close/>
              </a:path>
              <a:path w="1656715" h="1746885">
                <a:moveTo>
                  <a:pt x="828128" y="0"/>
                </a:moveTo>
                <a:lnTo>
                  <a:pt x="781132" y="2233"/>
                </a:lnTo>
                <a:lnTo>
                  <a:pt x="735400" y="8799"/>
                </a:lnTo>
                <a:lnTo>
                  <a:pt x="691137" y="19491"/>
                </a:lnTo>
                <a:lnTo>
                  <a:pt x="648547" y="34105"/>
                </a:lnTo>
                <a:lnTo>
                  <a:pt x="607834" y="52437"/>
                </a:lnTo>
                <a:lnTo>
                  <a:pt x="569203" y="74283"/>
                </a:lnTo>
                <a:lnTo>
                  <a:pt x="532859" y="99437"/>
                </a:lnTo>
                <a:lnTo>
                  <a:pt x="499006" y="127696"/>
                </a:lnTo>
                <a:lnTo>
                  <a:pt x="467848" y="158854"/>
                </a:lnTo>
                <a:lnTo>
                  <a:pt x="439590" y="192708"/>
                </a:lnTo>
                <a:lnTo>
                  <a:pt x="414437" y="229052"/>
                </a:lnTo>
                <a:lnTo>
                  <a:pt x="392592" y="267683"/>
                </a:lnTo>
                <a:lnTo>
                  <a:pt x="374260" y="308395"/>
                </a:lnTo>
                <a:lnTo>
                  <a:pt x="359646" y="350985"/>
                </a:lnTo>
                <a:lnTo>
                  <a:pt x="348955" y="395247"/>
                </a:lnTo>
                <a:lnTo>
                  <a:pt x="342390" y="440977"/>
                </a:lnTo>
                <a:lnTo>
                  <a:pt x="340156" y="487972"/>
                </a:lnTo>
                <a:lnTo>
                  <a:pt x="342390" y="534966"/>
                </a:lnTo>
                <a:lnTo>
                  <a:pt x="348955" y="580696"/>
                </a:lnTo>
                <a:lnTo>
                  <a:pt x="359646" y="624958"/>
                </a:lnTo>
                <a:lnTo>
                  <a:pt x="374260" y="667548"/>
                </a:lnTo>
                <a:lnTo>
                  <a:pt x="392592" y="708260"/>
                </a:lnTo>
                <a:lnTo>
                  <a:pt x="414437" y="746891"/>
                </a:lnTo>
                <a:lnTo>
                  <a:pt x="439590" y="783235"/>
                </a:lnTo>
                <a:lnTo>
                  <a:pt x="467848" y="817089"/>
                </a:lnTo>
                <a:lnTo>
                  <a:pt x="499006" y="848247"/>
                </a:lnTo>
                <a:lnTo>
                  <a:pt x="532859" y="876506"/>
                </a:lnTo>
                <a:lnTo>
                  <a:pt x="569203" y="901660"/>
                </a:lnTo>
                <a:lnTo>
                  <a:pt x="607834" y="923506"/>
                </a:lnTo>
                <a:lnTo>
                  <a:pt x="648547" y="941838"/>
                </a:lnTo>
                <a:lnTo>
                  <a:pt x="691137" y="956453"/>
                </a:lnTo>
                <a:lnTo>
                  <a:pt x="735400" y="967145"/>
                </a:lnTo>
                <a:lnTo>
                  <a:pt x="781132" y="973710"/>
                </a:lnTo>
                <a:lnTo>
                  <a:pt x="828128" y="975944"/>
                </a:lnTo>
                <a:lnTo>
                  <a:pt x="875123" y="973710"/>
                </a:lnTo>
                <a:lnTo>
                  <a:pt x="920853" y="967145"/>
                </a:lnTo>
                <a:lnTo>
                  <a:pt x="965115" y="956453"/>
                </a:lnTo>
                <a:lnTo>
                  <a:pt x="1007705" y="941838"/>
                </a:lnTo>
                <a:lnTo>
                  <a:pt x="1048417" y="923506"/>
                </a:lnTo>
                <a:lnTo>
                  <a:pt x="1087060" y="901652"/>
                </a:lnTo>
                <a:lnTo>
                  <a:pt x="1123392" y="876506"/>
                </a:lnTo>
                <a:lnTo>
                  <a:pt x="1157246" y="848247"/>
                </a:lnTo>
                <a:lnTo>
                  <a:pt x="1188404" y="817089"/>
                </a:lnTo>
                <a:lnTo>
                  <a:pt x="1216663" y="783235"/>
                </a:lnTo>
                <a:lnTo>
                  <a:pt x="1241817" y="746891"/>
                </a:lnTo>
                <a:lnTo>
                  <a:pt x="1263663" y="708260"/>
                </a:lnTo>
                <a:lnTo>
                  <a:pt x="1274394" y="684428"/>
                </a:lnTo>
                <a:lnTo>
                  <a:pt x="682002" y="684428"/>
                </a:lnTo>
                <a:lnTo>
                  <a:pt x="667091" y="681420"/>
                </a:lnTo>
                <a:lnTo>
                  <a:pt x="654916" y="673217"/>
                </a:lnTo>
                <a:lnTo>
                  <a:pt x="646709" y="661046"/>
                </a:lnTo>
                <a:lnTo>
                  <a:pt x="643699" y="646137"/>
                </a:lnTo>
                <a:lnTo>
                  <a:pt x="646709" y="631234"/>
                </a:lnTo>
                <a:lnTo>
                  <a:pt x="654916" y="619063"/>
                </a:lnTo>
                <a:lnTo>
                  <a:pt x="667091" y="610856"/>
                </a:lnTo>
                <a:lnTo>
                  <a:pt x="682002" y="607847"/>
                </a:lnTo>
                <a:lnTo>
                  <a:pt x="1300743" y="607847"/>
                </a:lnTo>
                <a:lnTo>
                  <a:pt x="1307301" y="580696"/>
                </a:lnTo>
                <a:lnTo>
                  <a:pt x="1313867" y="534966"/>
                </a:lnTo>
                <a:lnTo>
                  <a:pt x="1316101" y="487972"/>
                </a:lnTo>
                <a:lnTo>
                  <a:pt x="1313867" y="440977"/>
                </a:lnTo>
                <a:lnTo>
                  <a:pt x="1307301" y="395247"/>
                </a:lnTo>
                <a:lnTo>
                  <a:pt x="1296609" y="350985"/>
                </a:lnTo>
                <a:lnTo>
                  <a:pt x="1281995" y="308395"/>
                </a:lnTo>
                <a:lnTo>
                  <a:pt x="1263663" y="267683"/>
                </a:lnTo>
                <a:lnTo>
                  <a:pt x="1241817" y="229052"/>
                </a:lnTo>
                <a:lnTo>
                  <a:pt x="1216663" y="192708"/>
                </a:lnTo>
                <a:lnTo>
                  <a:pt x="1188404" y="158854"/>
                </a:lnTo>
                <a:lnTo>
                  <a:pt x="1157246" y="127696"/>
                </a:lnTo>
                <a:lnTo>
                  <a:pt x="1123392" y="99437"/>
                </a:lnTo>
                <a:lnTo>
                  <a:pt x="1087048" y="74283"/>
                </a:lnTo>
                <a:lnTo>
                  <a:pt x="1048417" y="52437"/>
                </a:lnTo>
                <a:lnTo>
                  <a:pt x="1007705" y="34105"/>
                </a:lnTo>
                <a:lnTo>
                  <a:pt x="965115" y="19491"/>
                </a:lnTo>
                <a:lnTo>
                  <a:pt x="920853" y="8799"/>
                </a:lnTo>
                <a:lnTo>
                  <a:pt x="875123" y="2233"/>
                </a:lnTo>
                <a:lnTo>
                  <a:pt x="828128" y="0"/>
                </a:lnTo>
                <a:close/>
              </a:path>
              <a:path w="1656715" h="1746885">
                <a:moveTo>
                  <a:pt x="974255" y="607847"/>
                </a:moveTo>
                <a:lnTo>
                  <a:pt x="682002" y="607847"/>
                </a:lnTo>
                <a:lnTo>
                  <a:pt x="696906" y="610856"/>
                </a:lnTo>
                <a:lnTo>
                  <a:pt x="709077" y="619063"/>
                </a:lnTo>
                <a:lnTo>
                  <a:pt x="717283" y="631234"/>
                </a:lnTo>
                <a:lnTo>
                  <a:pt x="720293" y="646137"/>
                </a:lnTo>
                <a:lnTo>
                  <a:pt x="717283" y="661046"/>
                </a:lnTo>
                <a:lnTo>
                  <a:pt x="709077" y="673217"/>
                </a:lnTo>
                <a:lnTo>
                  <a:pt x="696906" y="681420"/>
                </a:lnTo>
                <a:lnTo>
                  <a:pt x="682002" y="684428"/>
                </a:lnTo>
                <a:lnTo>
                  <a:pt x="974255" y="684428"/>
                </a:lnTo>
                <a:lnTo>
                  <a:pt x="959349" y="681420"/>
                </a:lnTo>
                <a:lnTo>
                  <a:pt x="947173" y="673217"/>
                </a:lnTo>
                <a:lnTo>
                  <a:pt x="938963" y="661046"/>
                </a:lnTo>
                <a:lnTo>
                  <a:pt x="935951" y="646137"/>
                </a:lnTo>
                <a:lnTo>
                  <a:pt x="938963" y="631234"/>
                </a:lnTo>
                <a:lnTo>
                  <a:pt x="947173" y="619063"/>
                </a:lnTo>
                <a:lnTo>
                  <a:pt x="959349" y="610856"/>
                </a:lnTo>
                <a:lnTo>
                  <a:pt x="974255" y="607847"/>
                </a:lnTo>
                <a:close/>
              </a:path>
              <a:path w="1656715" h="1746885">
                <a:moveTo>
                  <a:pt x="1300743" y="607847"/>
                </a:moveTo>
                <a:lnTo>
                  <a:pt x="974255" y="607847"/>
                </a:lnTo>
                <a:lnTo>
                  <a:pt x="989160" y="610856"/>
                </a:lnTo>
                <a:lnTo>
                  <a:pt x="1001336" y="619063"/>
                </a:lnTo>
                <a:lnTo>
                  <a:pt x="1009547" y="631234"/>
                </a:lnTo>
                <a:lnTo>
                  <a:pt x="1012558" y="646137"/>
                </a:lnTo>
                <a:lnTo>
                  <a:pt x="1009547" y="661046"/>
                </a:lnTo>
                <a:lnTo>
                  <a:pt x="1001336" y="673217"/>
                </a:lnTo>
                <a:lnTo>
                  <a:pt x="989160" y="681420"/>
                </a:lnTo>
                <a:lnTo>
                  <a:pt x="974255" y="684428"/>
                </a:lnTo>
                <a:lnTo>
                  <a:pt x="1274394" y="684428"/>
                </a:lnTo>
                <a:lnTo>
                  <a:pt x="1281995" y="667548"/>
                </a:lnTo>
                <a:lnTo>
                  <a:pt x="1296609" y="624958"/>
                </a:lnTo>
                <a:lnTo>
                  <a:pt x="1300743" y="60784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2322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k object 26"/>
          <p:cNvSpPr/>
          <p:nvPr/>
        </p:nvSpPr>
        <p:spPr>
          <a:xfrm>
            <a:off x="4762233" y="1951521"/>
            <a:ext cx="2713518" cy="2954957"/>
          </a:xfrm>
          <a:custGeom>
            <a:avLst/>
            <a:gdLst/>
            <a:ahLst/>
            <a:cxnLst/>
            <a:rect l="l" t="t" r="r" b="b"/>
            <a:pathLst>
              <a:path w="1612900" h="1756409">
                <a:moveTo>
                  <a:pt x="99119" y="78580"/>
                </a:moveTo>
                <a:lnTo>
                  <a:pt x="62104" y="157930"/>
                </a:lnTo>
                <a:lnTo>
                  <a:pt x="44047" y="222795"/>
                </a:lnTo>
                <a:lnTo>
                  <a:pt x="29518" y="284348"/>
                </a:lnTo>
                <a:lnTo>
                  <a:pt x="20958" y="331246"/>
                </a:lnTo>
                <a:lnTo>
                  <a:pt x="13833" y="380708"/>
                </a:lnTo>
                <a:lnTo>
                  <a:pt x="8159" y="432076"/>
                </a:lnTo>
                <a:lnTo>
                  <a:pt x="3951" y="484692"/>
                </a:lnTo>
                <a:lnTo>
                  <a:pt x="1226" y="537899"/>
                </a:lnTo>
                <a:lnTo>
                  <a:pt x="0" y="591040"/>
                </a:lnTo>
                <a:lnTo>
                  <a:pt x="288" y="643458"/>
                </a:lnTo>
                <a:lnTo>
                  <a:pt x="2107" y="694495"/>
                </a:lnTo>
                <a:lnTo>
                  <a:pt x="5472" y="743493"/>
                </a:lnTo>
                <a:lnTo>
                  <a:pt x="10401" y="789796"/>
                </a:lnTo>
                <a:lnTo>
                  <a:pt x="16907" y="832746"/>
                </a:lnTo>
                <a:lnTo>
                  <a:pt x="26497" y="880429"/>
                </a:lnTo>
                <a:lnTo>
                  <a:pt x="38280" y="927717"/>
                </a:lnTo>
                <a:lnTo>
                  <a:pt x="52201" y="974540"/>
                </a:lnTo>
                <a:lnTo>
                  <a:pt x="68203" y="1020830"/>
                </a:lnTo>
                <a:lnTo>
                  <a:pt x="86231" y="1066517"/>
                </a:lnTo>
                <a:lnTo>
                  <a:pt x="106228" y="1111531"/>
                </a:lnTo>
                <a:lnTo>
                  <a:pt x="128138" y="1155804"/>
                </a:lnTo>
                <a:lnTo>
                  <a:pt x="151905" y="1199265"/>
                </a:lnTo>
                <a:lnTo>
                  <a:pt x="177473" y="1241846"/>
                </a:lnTo>
                <a:lnTo>
                  <a:pt x="204786" y="1283477"/>
                </a:lnTo>
                <a:lnTo>
                  <a:pt x="233788" y="1324088"/>
                </a:lnTo>
                <a:lnTo>
                  <a:pt x="264422" y="1363611"/>
                </a:lnTo>
                <a:lnTo>
                  <a:pt x="296658" y="1402003"/>
                </a:lnTo>
                <a:lnTo>
                  <a:pt x="330365" y="1439113"/>
                </a:lnTo>
                <a:lnTo>
                  <a:pt x="365561" y="1474953"/>
                </a:lnTo>
                <a:lnTo>
                  <a:pt x="402165" y="1509427"/>
                </a:lnTo>
                <a:lnTo>
                  <a:pt x="440122" y="1542465"/>
                </a:lnTo>
                <a:lnTo>
                  <a:pt x="479374" y="1573998"/>
                </a:lnTo>
                <a:lnTo>
                  <a:pt x="519867" y="1603957"/>
                </a:lnTo>
                <a:lnTo>
                  <a:pt x="561543" y="1632271"/>
                </a:lnTo>
                <a:lnTo>
                  <a:pt x="604347" y="1658872"/>
                </a:lnTo>
                <a:lnTo>
                  <a:pt x="648223" y="1683691"/>
                </a:lnTo>
                <a:lnTo>
                  <a:pt x="693115" y="1706658"/>
                </a:lnTo>
                <a:lnTo>
                  <a:pt x="738966" y="1727703"/>
                </a:lnTo>
                <a:lnTo>
                  <a:pt x="804104" y="1756011"/>
                </a:lnTo>
                <a:lnTo>
                  <a:pt x="844833" y="1739984"/>
                </a:lnTo>
                <a:lnTo>
                  <a:pt x="889241" y="1721386"/>
                </a:lnTo>
                <a:lnTo>
                  <a:pt x="932906" y="1700816"/>
                </a:lnTo>
                <a:lnTo>
                  <a:pt x="975766" y="1678343"/>
                </a:lnTo>
                <a:lnTo>
                  <a:pt x="1017761" y="1654037"/>
                </a:lnTo>
                <a:lnTo>
                  <a:pt x="1058831" y="1627968"/>
                </a:lnTo>
                <a:lnTo>
                  <a:pt x="1098914" y="1600206"/>
                </a:lnTo>
                <a:lnTo>
                  <a:pt x="1137950" y="1570821"/>
                </a:lnTo>
                <a:lnTo>
                  <a:pt x="1175877" y="1539884"/>
                </a:lnTo>
                <a:lnTo>
                  <a:pt x="1212636" y="1507463"/>
                </a:lnTo>
                <a:lnTo>
                  <a:pt x="1248166" y="1473630"/>
                </a:lnTo>
                <a:lnTo>
                  <a:pt x="1282405" y="1438453"/>
                </a:lnTo>
                <a:lnTo>
                  <a:pt x="1315316" y="1401976"/>
                </a:lnTo>
                <a:lnTo>
                  <a:pt x="1346770" y="1364350"/>
                </a:lnTo>
                <a:lnTo>
                  <a:pt x="1376774" y="1325564"/>
                </a:lnTo>
                <a:lnTo>
                  <a:pt x="1405245" y="1285715"/>
                </a:lnTo>
                <a:lnTo>
                  <a:pt x="1432121" y="1244873"/>
                </a:lnTo>
                <a:lnTo>
                  <a:pt x="1457344" y="1203107"/>
                </a:lnTo>
                <a:lnTo>
                  <a:pt x="1480850" y="1160488"/>
                </a:lnTo>
                <a:lnTo>
                  <a:pt x="1502580" y="1117086"/>
                </a:lnTo>
                <a:lnTo>
                  <a:pt x="1522474" y="1072970"/>
                </a:lnTo>
                <a:lnTo>
                  <a:pt x="1540469" y="1028211"/>
                </a:lnTo>
                <a:lnTo>
                  <a:pt x="1556506" y="982878"/>
                </a:lnTo>
                <a:lnTo>
                  <a:pt x="1570524" y="937042"/>
                </a:lnTo>
                <a:lnTo>
                  <a:pt x="1582462" y="890773"/>
                </a:lnTo>
                <a:lnTo>
                  <a:pt x="1591650" y="846514"/>
                </a:lnTo>
                <a:lnTo>
                  <a:pt x="1599167" y="799903"/>
                </a:lnTo>
                <a:lnTo>
                  <a:pt x="1605013" y="751306"/>
                </a:lnTo>
                <a:lnTo>
                  <a:pt x="1609187" y="701090"/>
                </a:lnTo>
                <a:lnTo>
                  <a:pt x="1611690" y="649621"/>
                </a:lnTo>
                <a:lnTo>
                  <a:pt x="1612519" y="597266"/>
                </a:lnTo>
                <a:lnTo>
                  <a:pt x="1611677" y="544391"/>
                </a:lnTo>
                <a:lnTo>
                  <a:pt x="1609161" y="491362"/>
                </a:lnTo>
                <a:lnTo>
                  <a:pt x="1604972" y="438545"/>
                </a:lnTo>
                <a:lnTo>
                  <a:pt x="1599109" y="386307"/>
                </a:lnTo>
                <a:lnTo>
                  <a:pt x="1591572" y="335014"/>
                </a:lnTo>
                <a:lnTo>
                  <a:pt x="1582360" y="285034"/>
                </a:lnTo>
                <a:lnTo>
                  <a:pt x="1567775" y="223165"/>
                </a:lnTo>
                <a:lnTo>
                  <a:pt x="1549588" y="157773"/>
                </a:lnTo>
                <a:lnTo>
                  <a:pt x="1533871" y="108922"/>
                </a:lnTo>
                <a:lnTo>
                  <a:pt x="1219804" y="108922"/>
                </a:lnTo>
                <a:lnTo>
                  <a:pt x="1202796" y="108140"/>
                </a:lnTo>
                <a:lnTo>
                  <a:pt x="328464" y="108140"/>
                </a:lnTo>
                <a:lnTo>
                  <a:pt x="276416" y="106792"/>
                </a:lnTo>
                <a:lnTo>
                  <a:pt x="231260" y="101925"/>
                </a:lnTo>
                <a:lnTo>
                  <a:pt x="181588" y="92806"/>
                </a:lnTo>
                <a:lnTo>
                  <a:pt x="147512" y="86150"/>
                </a:lnTo>
                <a:lnTo>
                  <a:pt x="119023" y="81253"/>
                </a:lnTo>
                <a:lnTo>
                  <a:pt x="99119" y="78580"/>
                </a:lnTo>
                <a:close/>
              </a:path>
              <a:path w="1612900" h="1756409">
                <a:moveTo>
                  <a:pt x="1512810" y="78526"/>
                </a:moveTo>
                <a:lnTo>
                  <a:pt x="1493563" y="81041"/>
                </a:lnTo>
                <a:lnTo>
                  <a:pt x="1466014" y="85683"/>
                </a:lnTo>
                <a:lnTo>
                  <a:pt x="1433034" y="91994"/>
                </a:lnTo>
                <a:lnTo>
                  <a:pt x="1383477" y="100258"/>
                </a:lnTo>
                <a:lnTo>
                  <a:pt x="1330395" y="105837"/>
                </a:lnTo>
                <a:lnTo>
                  <a:pt x="1275325" y="108726"/>
                </a:lnTo>
                <a:lnTo>
                  <a:pt x="1219804" y="108922"/>
                </a:lnTo>
                <a:lnTo>
                  <a:pt x="1533871" y="108922"/>
                </a:lnTo>
                <a:lnTo>
                  <a:pt x="1532476" y="104600"/>
                </a:lnTo>
                <a:lnTo>
                  <a:pt x="1520879" y="78595"/>
                </a:lnTo>
                <a:lnTo>
                  <a:pt x="1512810" y="78526"/>
                </a:lnTo>
                <a:close/>
              </a:path>
              <a:path w="1612900" h="1756409">
                <a:moveTo>
                  <a:pt x="802990" y="0"/>
                </a:moveTo>
                <a:lnTo>
                  <a:pt x="781317" y="7861"/>
                </a:lnTo>
                <a:lnTo>
                  <a:pt x="743957" y="26157"/>
                </a:lnTo>
                <a:lnTo>
                  <a:pt x="697307" y="48100"/>
                </a:lnTo>
                <a:lnTo>
                  <a:pt x="652498" y="65928"/>
                </a:lnTo>
                <a:lnTo>
                  <a:pt x="607893" y="80022"/>
                </a:lnTo>
                <a:lnTo>
                  <a:pt x="561857" y="90764"/>
                </a:lnTo>
                <a:lnTo>
                  <a:pt x="512755" y="98537"/>
                </a:lnTo>
                <a:lnTo>
                  <a:pt x="458951" y="103721"/>
                </a:lnTo>
                <a:lnTo>
                  <a:pt x="398809" y="106700"/>
                </a:lnTo>
                <a:lnTo>
                  <a:pt x="328464" y="108140"/>
                </a:lnTo>
                <a:lnTo>
                  <a:pt x="1202796" y="108140"/>
                </a:lnTo>
                <a:lnTo>
                  <a:pt x="1113555" y="101220"/>
                </a:lnTo>
                <a:lnTo>
                  <a:pt x="1065902" y="93314"/>
                </a:lnTo>
                <a:lnTo>
                  <a:pt x="1016297" y="81151"/>
                </a:lnTo>
                <a:lnTo>
                  <a:pt x="963066" y="64853"/>
                </a:lnTo>
                <a:lnTo>
                  <a:pt x="911257" y="46229"/>
                </a:lnTo>
                <a:lnTo>
                  <a:pt x="865917" y="27085"/>
                </a:lnTo>
                <a:lnTo>
                  <a:pt x="832095" y="9228"/>
                </a:lnTo>
                <a:lnTo>
                  <a:pt x="817180" y="984"/>
                </a:lnTo>
                <a:lnTo>
                  <a:pt x="80299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8492" y="2289969"/>
            <a:ext cx="5401001" cy="2278061"/>
          </a:xfrm>
        </p:spPr>
        <p:txBody>
          <a:bodyPr/>
          <a:lstStyle/>
          <a:p>
            <a:pPr>
              <a:lnSpc>
                <a:spcPts val="7200"/>
              </a:lnSpc>
            </a:pPr>
            <a:r>
              <a:rPr lang="en-GB" sz="7200" dirty="0">
                <a:solidFill>
                  <a:schemeClr val="accent3"/>
                </a:solidFill>
              </a:rPr>
              <a:t>accelerator </a:t>
            </a:r>
            <a:br>
              <a:rPr lang="en-GB" sz="7200" dirty="0">
                <a:solidFill>
                  <a:schemeClr val="accent3"/>
                </a:solidFill>
              </a:rPr>
            </a:br>
            <a:r>
              <a:rPr lang="en-GB" sz="7200" dirty="0">
                <a:solidFill>
                  <a:schemeClr val="accent3"/>
                </a:solidFill>
              </a:rPr>
              <a:t>manifesto</a:t>
            </a:r>
          </a:p>
        </p:txBody>
      </p:sp>
      <p:pic>
        <p:nvPicPr>
          <p:cNvPr id="3" name="Picture 2" descr="iphone-spa-icons-02.png"/>
          <p:cNvPicPr>
            <a:picLocks noChangeAspect="1"/>
          </p:cNvPicPr>
          <p:nvPr/>
        </p:nvPicPr>
        <p:blipFill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7093">
            <a:off x="1464842" y="780204"/>
            <a:ext cx="1099025" cy="2491315"/>
          </a:xfrm>
          <a:prstGeom prst="rect">
            <a:avLst/>
          </a:prstGeom>
        </p:spPr>
      </p:pic>
      <p:pic>
        <p:nvPicPr>
          <p:cNvPr id="5" name="Picture 4" descr="sparkle-icons-01.png"/>
          <p:cNvPicPr>
            <a:picLocks noChangeAspect="1"/>
          </p:cNvPicPr>
          <p:nvPr/>
        </p:nvPicPr>
        <p:blipFill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62" y="3977555"/>
            <a:ext cx="2328728" cy="2354020"/>
          </a:xfrm>
          <a:prstGeom prst="rect">
            <a:avLst/>
          </a:prstGeom>
        </p:spPr>
      </p:pic>
      <p:pic>
        <p:nvPicPr>
          <p:cNvPr id="6" name="Picture 5" descr="helping-hand-icons-01.png"/>
          <p:cNvPicPr>
            <a:picLocks noChangeAspect="1"/>
          </p:cNvPicPr>
          <p:nvPr/>
        </p:nvPicPr>
        <p:blipFill>
          <a:blip r:embed="rId4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26180">
            <a:off x="7829010" y="4373713"/>
            <a:ext cx="3600118" cy="1561705"/>
          </a:xfrm>
          <a:prstGeom prst="rect">
            <a:avLst/>
          </a:prstGeom>
        </p:spPr>
      </p:pic>
      <p:pic>
        <p:nvPicPr>
          <p:cNvPr id="7" name="Picture 6" descr="smart-stylish-icons-02.png"/>
          <p:cNvPicPr>
            <a:picLocks noChangeAspect="1"/>
          </p:cNvPicPr>
          <p:nvPr/>
        </p:nvPicPr>
        <p:blipFill>
          <a:blip r:embed="rId5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2534" y="1043154"/>
            <a:ext cx="2219328" cy="1794827"/>
          </a:xfrm>
          <a:prstGeom prst="rect">
            <a:avLst/>
          </a:prstGeom>
        </p:spPr>
      </p:pic>
      <p:sp>
        <p:nvSpPr>
          <p:cNvPr id="10" name="bk object 26"/>
          <p:cNvSpPr/>
          <p:nvPr/>
        </p:nvSpPr>
        <p:spPr>
          <a:xfrm>
            <a:off x="5752633" y="1141628"/>
            <a:ext cx="686734" cy="653074"/>
          </a:xfrm>
          <a:custGeom>
            <a:avLst/>
            <a:gdLst/>
            <a:ahLst/>
            <a:cxnLst/>
            <a:rect l="l" t="t" r="r" b="b"/>
            <a:pathLst>
              <a:path w="2319020" h="2205355">
                <a:moveTo>
                  <a:pt x="2318448" y="842238"/>
                </a:moveTo>
                <a:lnTo>
                  <a:pt x="0" y="842238"/>
                </a:lnTo>
                <a:lnTo>
                  <a:pt x="716445" y="1362760"/>
                </a:lnTo>
                <a:lnTo>
                  <a:pt x="442785" y="2204999"/>
                </a:lnTo>
                <a:lnTo>
                  <a:pt x="1159230" y="1684464"/>
                </a:lnTo>
                <a:lnTo>
                  <a:pt x="1706531" y="1684464"/>
                </a:lnTo>
                <a:lnTo>
                  <a:pt x="1602003" y="1362760"/>
                </a:lnTo>
                <a:lnTo>
                  <a:pt x="2318448" y="842238"/>
                </a:lnTo>
                <a:close/>
              </a:path>
              <a:path w="2319020" h="2205355">
                <a:moveTo>
                  <a:pt x="1706531" y="1684464"/>
                </a:moveTo>
                <a:lnTo>
                  <a:pt x="1159230" y="1684464"/>
                </a:lnTo>
                <a:lnTo>
                  <a:pt x="1875663" y="2204999"/>
                </a:lnTo>
                <a:lnTo>
                  <a:pt x="1706531" y="1684464"/>
                </a:lnTo>
                <a:close/>
              </a:path>
              <a:path w="2319020" h="2205355">
                <a:moveTo>
                  <a:pt x="1159230" y="0"/>
                </a:moveTo>
                <a:lnTo>
                  <a:pt x="885571" y="842238"/>
                </a:lnTo>
                <a:lnTo>
                  <a:pt x="1432877" y="842238"/>
                </a:lnTo>
                <a:lnTo>
                  <a:pt x="1159230" y="0"/>
                </a:lnTo>
                <a:close/>
              </a:path>
            </a:pathLst>
          </a:custGeom>
          <a:solidFill>
            <a:srgbClr val="D8222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799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5400"/>
              </a:lnSpc>
              <a:spcBef>
                <a:spcPts val="0"/>
              </a:spcBef>
            </a:pPr>
            <a:r>
              <a:rPr lang="en-US" sz="5400" dirty="0"/>
              <a:t>Mentoring, Coaching and Counselling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434879" y="168965"/>
            <a:ext cx="4190992" cy="6355660"/>
          </a:xfrm>
          <a:solidFill>
            <a:schemeClr val="bg1"/>
          </a:solidFill>
        </p:spPr>
        <p:txBody>
          <a:bodyPr lIns="144000" tIns="144000" rIns="144000" bIns="144000"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Vista Sans OT" charset="0"/>
                <a:ea typeface="Vista Sans OT" charset="0"/>
                <a:cs typeface="Vista Sans OT" charset="0"/>
              </a:rPr>
              <a:t>Split into two groups and define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1" dirty="0">
              <a:solidFill>
                <a:schemeClr val="tx2"/>
              </a:solidFill>
              <a:latin typeface="Vista Sans OT" charset="0"/>
              <a:ea typeface="Vista Sans OT" charset="0"/>
              <a:cs typeface="Vista Sans OT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WHAT IS THE FOCUS OF EACH?</a:t>
            </a:r>
            <a:br>
              <a:rPr lang="en-US" sz="2400" dirty="0"/>
            </a:b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WHAT IS THE OBJECTIVE OF EACH?</a:t>
            </a:r>
            <a:br>
              <a:rPr lang="en-US" sz="2400" dirty="0"/>
            </a:br>
            <a:r>
              <a:rPr lang="en-US" sz="2400" dirty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WHO WOULD YOU DO EACH WITH?</a:t>
            </a:r>
            <a:endParaRPr lang="en-GB" sz="2400" dirty="0"/>
          </a:p>
        </p:txBody>
      </p:sp>
      <p:sp>
        <p:nvSpPr>
          <p:cNvPr id="11" name="bk object 17"/>
          <p:cNvSpPr/>
          <p:nvPr/>
        </p:nvSpPr>
        <p:spPr>
          <a:xfrm>
            <a:off x="10625871" y="1119504"/>
            <a:ext cx="1177552" cy="2796289"/>
          </a:xfrm>
          <a:custGeom>
            <a:avLst/>
            <a:gdLst/>
            <a:ahLst/>
            <a:cxnLst/>
            <a:rect l="l" t="t" r="r" b="b"/>
            <a:pathLst>
              <a:path w="1879600" h="4463415">
                <a:moveTo>
                  <a:pt x="628486" y="1790699"/>
                </a:moveTo>
                <a:lnTo>
                  <a:pt x="564299" y="1790699"/>
                </a:lnTo>
                <a:lnTo>
                  <a:pt x="540435" y="1841499"/>
                </a:lnTo>
                <a:lnTo>
                  <a:pt x="518165" y="1879599"/>
                </a:lnTo>
                <a:lnTo>
                  <a:pt x="497468" y="1917699"/>
                </a:lnTo>
                <a:lnTo>
                  <a:pt x="478327" y="1968499"/>
                </a:lnTo>
                <a:lnTo>
                  <a:pt x="460723" y="2019299"/>
                </a:lnTo>
                <a:lnTo>
                  <a:pt x="444635" y="2057399"/>
                </a:lnTo>
                <a:lnTo>
                  <a:pt x="430046" y="2108199"/>
                </a:lnTo>
                <a:lnTo>
                  <a:pt x="416936" y="2146299"/>
                </a:lnTo>
                <a:lnTo>
                  <a:pt x="405287" y="2197099"/>
                </a:lnTo>
                <a:lnTo>
                  <a:pt x="395079" y="2247899"/>
                </a:lnTo>
                <a:lnTo>
                  <a:pt x="386294" y="2298699"/>
                </a:lnTo>
                <a:lnTo>
                  <a:pt x="378912" y="2336799"/>
                </a:lnTo>
                <a:lnTo>
                  <a:pt x="372915" y="2387599"/>
                </a:lnTo>
                <a:lnTo>
                  <a:pt x="368284" y="2438399"/>
                </a:lnTo>
                <a:lnTo>
                  <a:pt x="364999" y="2489199"/>
                </a:lnTo>
                <a:lnTo>
                  <a:pt x="363042" y="2539999"/>
                </a:lnTo>
                <a:lnTo>
                  <a:pt x="362394" y="2590799"/>
                </a:lnTo>
                <a:lnTo>
                  <a:pt x="363057" y="2641599"/>
                </a:lnTo>
                <a:lnTo>
                  <a:pt x="365212" y="2692399"/>
                </a:lnTo>
                <a:lnTo>
                  <a:pt x="369107" y="2743199"/>
                </a:lnTo>
                <a:lnTo>
                  <a:pt x="374989" y="2806699"/>
                </a:lnTo>
                <a:lnTo>
                  <a:pt x="383108" y="2870199"/>
                </a:lnTo>
                <a:lnTo>
                  <a:pt x="745502" y="3225799"/>
                </a:lnTo>
                <a:lnTo>
                  <a:pt x="1283919" y="3225799"/>
                </a:lnTo>
                <a:lnTo>
                  <a:pt x="1277594" y="3174999"/>
                </a:lnTo>
                <a:lnTo>
                  <a:pt x="1271995" y="3111499"/>
                </a:lnTo>
                <a:lnTo>
                  <a:pt x="1267211" y="3060699"/>
                </a:lnTo>
                <a:lnTo>
                  <a:pt x="1263333" y="2997199"/>
                </a:lnTo>
                <a:lnTo>
                  <a:pt x="1260450" y="2959099"/>
                </a:lnTo>
                <a:lnTo>
                  <a:pt x="1258655" y="2908299"/>
                </a:lnTo>
                <a:lnTo>
                  <a:pt x="1258036" y="2870199"/>
                </a:lnTo>
                <a:lnTo>
                  <a:pt x="1259519" y="2819399"/>
                </a:lnTo>
                <a:lnTo>
                  <a:pt x="1260609" y="2806699"/>
                </a:lnTo>
                <a:lnTo>
                  <a:pt x="440054" y="2806699"/>
                </a:lnTo>
                <a:lnTo>
                  <a:pt x="433261" y="2755899"/>
                </a:lnTo>
                <a:lnTo>
                  <a:pt x="428407" y="2692399"/>
                </a:lnTo>
                <a:lnTo>
                  <a:pt x="425494" y="2641599"/>
                </a:lnTo>
                <a:lnTo>
                  <a:pt x="424522" y="2590799"/>
                </a:lnTo>
                <a:lnTo>
                  <a:pt x="425059" y="2539999"/>
                </a:lnTo>
                <a:lnTo>
                  <a:pt x="426698" y="2489199"/>
                </a:lnTo>
                <a:lnTo>
                  <a:pt x="429488" y="2438399"/>
                </a:lnTo>
                <a:lnTo>
                  <a:pt x="433476" y="2400299"/>
                </a:lnTo>
                <a:lnTo>
                  <a:pt x="438708" y="2349499"/>
                </a:lnTo>
                <a:lnTo>
                  <a:pt x="445231" y="2298699"/>
                </a:lnTo>
                <a:lnTo>
                  <a:pt x="453093" y="2260599"/>
                </a:lnTo>
                <a:lnTo>
                  <a:pt x="462340" y="2209799"/>
                </a:lnTo>
                <a:lnTo>
                  <a:pt x="473019" y="2171699"/>
                </a:lnTo>
                <a:lnTo>
                  <a:pt x="485178" y="2120899"/>
                </a:lnTo>
                <a:lnTo>
                  <a:pt x="498862" y="2082799"/>
                </a:lnTo>
                <a:lnTo>
                  <a:pt x="514119" y="2044699"/>
                </a:lnTo>
                <a:lnTo>
                  <a:pt x="530997" y="1993899"/>
                </a:lnTo>
                <a:lnTo>
                  <a:pt x="549541" y="1955799"/>
                </a:lnTo>
                <a:lnTo>
                  <a:pt x="569799" y="1904999"/>
                </a:lnTo>
                <a:lnTo>
                  <a:pt x="591819" y="1866899"/>
                </a:lnTo>
                <a:lnTo>
                  <a:pt x="615646" y="1816099"/>
                </a:lnTo>
                <a:lnTo>
                  <a:pt x="628486" y="1790699"/>
                </a:lnTo>
                <a:close/>
              </a:path>
              <a:path w="1879600" h="4463415">
                <a:moveTo>
                  <a:pt x="1172585" y="63499"/>
                </a:moveTo>
                <a:lnTo>
                  <a:pt x="960161" y="63499"/>
                </a:lnTo>
                <a:lnTo>
                  <a:pt x="1039753" y="88899"/>
                </a:lnTo>
                <a:lnTo>
                  <a:pt x="1077644" y="88899"/>
                </a:lnTo>
                <a:lnTo>
                  <a:pt x="1114206" y="101599"/>
                </a:lnTo>
                <a:lnTo>
                  <a:pt x="1149399" y="114299"/>
                </a:lnTo>
                <a:lnTo>
                  <a:pt x="1183180" y="139699"/>
                </a:lnTo>
                <a:lnTo>
                  <a:pt x="1215506" y="152399"/>
                </a:lnTo>
                <a:lnTo>
                  <a:pt x="1246335" y="177799"/>
                </a:lnTo>
                <a:lnTo>
                  <a:pt x="1275625" y="203199"/>
                </a:lnTo>
                <a:lnTo>
                  <a:pt x="1329415" y="253999"/>
                </a:lnTo>
                <a:lnTo>
                  <a:pt x="1376538" y="317499"/>
                </a:lnTo>
                <a:lnTo>
                  <a:pt x="1397493" y="355599"/>
                </a:lnTo>
                <a:lnTo>
                  <a:pt x="1416654" y="393699"/>
                </a:lnTo>
                <a:lnTo>
                  <a:pt x="1433978" y="431799"/>
                </a:lnTo>
                <a:lnTo>
                  <a:pt x="1449423" y="482599"/>
                </a:lnTo>
                <a:lnTo>
                  <a:pt x="1462946" y="533399"/>
                </a:lnTo>
                <a:lnTo>
                  <a:pt x="1474505" y="584199"/>
                </a:lnTo>
                <a:lnTo>
                  <a:pt x="1484058" y="634999"/>
                </a:lnTo>
                <a:lnTo>
                  <a:pt x="1491562" y="698499"/>
                </a:lnTo>
                <a:lnTo>
                  <a:pt x="1496975" y="761999"/>
                </a:lnTo>
                <a:lnTo>
                  <a:pt x="1500253" y="825499"/>
                </a:lnTo>
                <a:lnTo>
                  <a:pt x="1501355" y="901699"/>
                </a:lnTo>
                <a:lnTo>
                  <a:pt x="1499994" y="965199"/>
                </a:lnTo>
                <a:lnTo>
                  <a:pt x="1496022" y="1041399"/>
                </a:lnTo>
                <a:lnTo>
                  <a:pt x="1489611" y="1092199"/>
                </a:lnTo>
                <a:lnTo>
                  <a:pt x="1480931" y="1155699"/>
                </a:lnTo>
                <a:lnTo>
                  <a:pt x="1470152" y="1206499"/>
                </a:lnTo>
                <a:lnTo>
                  <a:pt x="1457445" y="1269999"/>
                </a:lnTo>
                <a:lnTo>
                  <a:pt x="1442981" y="1320799"/>
                </a:lnTo>
                <a:lnTo>
                  <a:pt x="1426930" y="1358899"/>
                </a:lnTo>
                <a:lnTo>
                  <a:pt x="1409461" y="1409699"/>
                </a:lnTo>
                <a:lnTo>
                  <a:pt x="1390747" y="1460499"/>
                </a:lnTo>
                <a:lnTo>
                  <a:pt x="1370957" y="1498599"/>
                </a:lnTo>
                <a:lnTo>
                  <a:pt x="1350261" y="1536699"/>
                </a:lnTo>
                <a:lnTo>
                  <a:pt x="1328831" y="1574799"/>
                </a:lnTo>
                <a:lnTo>
                  <a:pt x="1306836" y="1612899"/>
                </a:lnTo>
                <a:lnTo>
                  <a:pt x="1284447" y="1650999"/>
                </a:lnTo>
                <a:lnTo>
                  <a:pt x="1261835" y="1676399"/>
                </a:lnTo>
                <a:lnTo>
                  <a:pt x="1239169" y="1714499"/>
                </a:lnTo>
                <a:lnTo>
                  <a:pt x="1216621" y="1739899"/>
                </a:lnTo>
                <a:lnTo>
                  <a:pt x="1186590" y="1777999"/>
                </a:lnTo>
                <a:lnTo>
                  <a:pt x="1157001" y="1816099"/>
                </a:lnTo>
                <a:lnTo>
                  <a:pt x="1128009" y="1866899"/>
                </a:lnTo>
                <a:lnTo>
                  <a:pt x="1099768" y="1904999"/>
                </a:lnTo>
                <a:lnTo>
                  <a:pt x="1072432" y="1943099"/>
                </a:lnTo>
                <a:lnTo>
                  <a:pt x="1046156" y="1981199"/>
                </a:lnTo>
                <a:lnTo>
                  <a:pt x="1021094" y="2031999"/>
                </a:lnTo>
                <a:lnTo>
                  <a:pt x="997402" y="2070099"/>
                </a:lnTo>
                <a:lnTo>
                  <a:pt x="975232" y="2108199"/>
                </a:lnTo>
                <a:lnTo>
                  <a:pt x="954741" y="2158999"/>
                </a:lnTo>
                <a:lnTo>
                  <a:pt x="936082" y="2197099"/>
                </a:lnTo>
                <a:lnTo>
                  <a:pt x="919409" y="2247899"/>
                </a:lnTo>
                <a:lnTo>
                  <a:pt x="904878" y="2298699"/>
                </a:lnTo>
                <a:lnTo>
                  <a:pt x="892643" y="2349499"/>
                </a:lnTo>
                <a:lnTo>
                  <a:pt x="882857" y="2400299"/>
                </a:lnTo>
                <a:lnTo>
                  <a:pt x="875676" y="2451099"/>
                </a:lnTo>
                <a:lnTo>
                  <a:pt x="871255" y="2501899"/>
                </a:lnTo>
                <a:lnTo>
                  <a:pt x="869746" y="2565399"/>
                </a:lnTo>
                <a:lnTo>
                  <a:pt x="870368" y="2603499"/>
                </a:lnTo>
                <a:lnTo>
                  <a:pt x="872233" y="2641599"/>
                </a:lnTo>
                <a:lnTo>
                  <a:pt x="875340" y="2692399"/>
                </a:lnTo>
                <a:lnTo>
                  <a:pt x="879688" y="2743199"/>
                </a:lnTo>
                <a:lnTo>
                  <a:pt x="885278" y="2806699"/>
                </a:lnTo>
                <a:lnTo>
                  <a:pt x="1260609" y="2806699"/>
                </a:lnTo>
                <a:lnTo>
                  <a:pt x="1263878" y="2768599"/>
                </a:lnTo>
                <a:lnTo>
                  <a:pt x="1270981" y="2717799"/>
                </a:lnTo>
                <a:lnTo>
                  <a:pt x="1280696" y="2666999"/>
                </a:lnTo>
                <a:lnTo>
                  <a:pt x="1292889" y="2616199"/>
                </a:lnTo>
                <a:lnTo>
                  <a:pt x="1307427" y="2578099"/>
                </a:lnTo>
                <a:lnTo>
                  <a:pt x="1324178" y="2527299"/>
                </a:lnTo>
                <a:lnTo>
                  <a:pt x="1343010" y="2489199"/>
                </a:lnTo>
                <a:lnTo>
                  <a:pt x="1363788" y="2438399"/>
                </a:lnTo>
                <a:lnTo>
                  <a:pt x="1386381" y="2400299"/>
                </a:lnTo>
                <a:lnTo>
                  <a:pt x="1410656" y="2349499"/>
                </a:lnTo>
                <a:lnTo>
                  <a:pt x="1436480" y="2311399"/>
                </a:lnTo>
                <a:lnTo>
                  <a:pt x="1463720" y="2273299"/>
                </a:lnTo>
                <a:lnTo>
                  <a:pt x="1492243" y="2235199"/>
                </a:lnTo>
                <a:lnTo>
                  <a:pt x="1521917" y="2184399"/>
                </a:lnTo>
                <a:lnTo>
                  <a:pt x="1552608" y="2146299"/>
                </a:lnTo>
                <a:lnTo>
                  <a:pt x="1584185" y="2108199"/>
                </a:lnTo>
                <a:lnTo>
                  <a:pt x="1606361" y="2070099"/>
                </a:lnTo>
                <a:lnTo>
                  <a:pt x="1628645" y="2044699"/>
                </a:lnTo>
                <a:lnTo>
                  <a:pt x="1650889" y="2006599"/>
                </a:lnTo>
                <a:lnTo>
                  <a:pt x="1672942" y="1968499"/>
                </a:lnTo>
                <a:lnTo>
                  <a:pt x="1694656" y="1917699"/>
                </a:lnTo>
                <a:lnTo>
                  <a:pt x="1715880" y="1879599"/>
                </a:lnTo>
                <a:lnTo>
                  <a:pt x="1736465" y="1841499"/>
                </a:lnTo>
                <a:lnTo>
                  <a:pt x="1756263" y="1790699"/>
                </a:lnTo>
                <a:lnTo>
                  <a:pt x="1775123" y="1739899"/>
                </a:lnTo>
                <a:lnTo>
                  <a:pt x="1792895" y="1689099"/>
                </a:lnTo>
                <a:lnTo>
                  <a:pt x="1809432" y="1638299"/>
                </a:lnTo>
                <a:lnTo>
                  <a:pt x="1824583" y="1587499"/>
                </a:lnTo>
                <a:lnTo>
                  <a:pt x="1838198" y="1536699"/>
                </a:lnTo>
                <a:lnTo>
                  <a:pt x="1850129" y="1485899"/>
                </a:lnTo>
                <a:lnTo>
                  <a:pt x="1860226" y="1435099"/>
                </a:lnTo>
                <a:lnTo>
                  <a:pt x="1868339" y="1384299"/>
                </a:lnTo>
                <a:lnTo>
                  <a:pt x="1874319" y="1333499"/>
                </a:lnTo>
                <a:lnTo>
                  <a:pt x="1878016" y="1282699"/>
                </a:lnTo>
                <a:lnTo>
                  <a:pt x="1879282" y="1231899"/>
                </a:lnTo>
                <a:lnTo>
                  <a:pt x="1878830" y="1168399"/>
                </a:lnTo>
                <a:lnTo>
                  <a:pt x="1877413" y="1117599"/>
                </a:lnTo>
                <a:lnTo>
                  <a:pt x="1874940" y="1066799"/>
                </a:lnTo>
                <a:lnTo>
                  <a:pt x="1871317" y="1015999"/>
                </a:lnTo>
                <a:lnTo>
                  <a:pt x="1866454" y="965199"/>
                </a:lnTo>
                <a:lnTo>
                  <a:pt x="1860259" y="927099"/>
                </a:lnTo>
                <a:lnTo>
                  <a:pt x="1852639" y="876299"/>
                </a:lnTo>
                <a:lnTo>
                  <a:pt x="1843503" y="838199"/>
                </a:lnTo>
                <a:lnTo>
                  <a:pt x="1832758" y="800099"/>
                </a:lnTo>
                <a:lnTo>
                  <a:pt x="1820313" y="749299"/>
                </a:lnTo>
                <a:lnTo>
                  <a:pt x="1806076" y="711199"/>
                </a:lnTo>
                <a:lnTo>
                  <a:pt x="1789956" y="673099"/>
                </a:lnTo>
                <a:lnTo>
                  <a:pt x="1771859" y="634999"/>
                </a:lnTo>
                <a:lnTo>
                  <a:pt x="1751695" y="609599"/>
                </a:lnTo>
                <a:lnTo>
                  <a:pt x="1729371" y="571499"/>
                </a:lnTo>
                <a:lnTo>
                  <a:pt x="1704795" y="533399"/>
                </a:lnTo>
                <a:lnTo>
                  <a:pt x="1677876" y="495299"/>
                </a:lnTo>
                <a:lnTo>
                  <a:pt x="1648521" y="457199"/>
                </a:lnTo>
                <a:lnTo>
                  <a:pt x="1616639" y="419099"/>
                </a:lnTo>
                <a:lnTo>
                  <a:pt x="1582138" y="380999"/>
                </a:lnTo>
                <a:lnTo>
                  <a:pt x="1544926" y="342899"/>
                </a:lnTo>
                <a:lnTo>
                  <a:pt x="1504911" y="304799"/>
                </a:lnTo>
                <a:lnTo>
                  <a:pt x="1462001" y="266699"/>
                </a:lnTo>
                <a:lnTo>
                  <a:pt x="1416104" y="228599"/>
                </a:lnTo>
                <a:lnTo>
                  <a:pt x="1367129" y="190499"/>
                </a:lnTo>
                <a:lnTo>
                  <a:pt x="1314983" y="152399"/>
                </a:lnTo>
                <a:lnTo>
                  <a:pt x="1277128" y="114299"/>
                </a:lnTo>
                <a:lnTo>
                  <a:pt x="1237033" y="88899"/>
                </a:lnTo>
                <a:lnTo>
                  <a:pt x="1194767" y="76199"/>
                </a:lnTo>
                <a:lnTo>
                  <a:pt x="1172585" y="63499"/>
                </a:lnTo>
                <a:close/>
              </a:path>
              <a:path w="1879600" h="4463415">
                <a:moveTo>
                  <a:pt x="953336" y="0"/>
                </a:moveTo>
                <a:lnTo>
                  <a:pt x="680381" y="0"/>
                </a:lnTo>
                <a:lnTo>
                  <a:pt x="630274" y="12699"/>
                </a:lnTo>
                <a:lnTo>
                  <a:pt x="582248" y="12699"/>
                </a:lnTo>
                <a:lnTo>
                  <a:pt x="536283" y="25399"/>
                </a:lnTo>
                <a:lnTo>
                  <a:pt x="492361" y="38099"/>
                </a:lnTo>
                <a:lnTo>
                  <a:pt x="450462" y="50799"/>
                </a:lnTo>
                <a:lnTo>
                  <a:pt x="410565" y="63499"/>
                </a:lnTo>
                <a:lnTo>
                  <a:pt x="372651" y="88899"/>
                </a:lnTo>
                <a:lnTo>
                  <a:pt x="336702" y="101599"/>
                </a:lnTo>
                <a:lnTo>
                  <a:pt x="302697" y="126999"/>
                </a:lnTo>
                <a:lnTo>
                  <a:pt x="270616" y="152399"/>
                </a:lnTo>
                <a:lnTo>
                  <a:pt x="240441" y="177799"/>
                </a:lnTo>
                <a:lnTo>
                  <a:pt x="185727" y="241299"/>
                </a:lnTo>
                <a:lnTo>
                  <a:pt x="161150" y="266699"/>
                </a:lnTo>
                <a:lnTo>
                  <a:pt x="138400" y="304799"/>
                </a:lnTo>
                <a:lnTo>
                  <a:pt x="117457" y="342899"/>
                </a:lnTo>
                <a:lnTo>
                  <a:pt x="98302" y="380999"/>
                </a:lnTo>
                <a:lnTo>
                  <a:pt x="80915" y="419099"/>
                </a:lnTo>
                <a:lnTo>
                  <a:pt x="65277" y="457199"/>
                </a:lnTo>
                <a:lnTo>
                  <a:pt x="51368" y="495299"/>
                </a:lnTo>
                <a:lnTo>
                  <a:pt x="39169" y="533399"/>
                </a:lnTo>
                <a:lnTo>
                  <a:pt x="28660" y="584199"/>
                </a:lnTo>
                <a:lnTo>
                  <a:pt x="19821" y="622299"/>
                </a:lnTo>
                <a:lnTo>
                  <a:pt x="12633" y="673099"/>
                </a:lnTo>
                <a:lnTo>
                  <a:pt x="7077" y="723899"/>
                </a:lnTo>
                <a:lnTo>
                  <a:pt x="3132" y="774699"/>
                </a:lnTo>
                <a:lnTo>
                  <a:pt x="779" y="825499"/>
                </a:lnTo>
                <a:lnTo>
                  <a:pt x="0" y="876299"/>
                </a:lnTo>
                <a:lnTo>
                  <a:pt x="490" y="952499"/>
                </a:lnTo>
                <a:lnTo>
                  <a:pt x="1867" y="1015999"/>
                </a:lnTo>
                <a:lnTo>
                  <a:pt x="3991" y="1092199"/>
                </a:lnTo>
                <a:lnTo>
                  <a:pt x="6722" y="1155699"/>
                </a:lnTo>
                <a:lnTo>
                  <a:pt x="9920" y="1206499"/>
                </a:lnTo>
                <a:lnTo>
                  <a:pt x="13444" y="1257299"/>
                </a:lnTo>
                <a:lnTo>
                  <a:pt x="17156" y="1308099"/>
                </a:lnTo>
                <a:lnTo>
                  <a:pt x="20913" y="1358899"/>
                </a:lnTo>
                <a:lnTo>
                  <a:pt x="24577" y="1396999"/>
                </a:lnTo>
                <a:lnTo>
                  <a:pt x="28007" y="1422399"/>
                </a:lnTo>
                <a:lnTo>
                  <a:pt x="31064" y="1447799"/>
                </a:lnTo>
                <a:lnTo>
                  <a:pt x="388277" y="1816099"/>
                </a:lnTo>
                <a:lnTo>
                  <a:pt x="564299" y="1790699"/>
                </a:lnTo>
                <a:lnTo>
                  <a:pt x="628486" y="1790699"/>
                </a:lnTo>
                <a:lnTo>
                  <a:pt x="641327" y="1765299"/>
                </a:lnTo>
                <a:lnTo>
                  <a:pt x="668911" y="1727199"/>
                </a:lnTo>
                <a:lnTo>
                  <a:pt x="698443" y="1676399"/>
                </a:lnTo>
                <a:lnTo>
                  <a:pt x="729970" y="1625599"/>
                </a:lnTo>
                <a:lnTo>
                  <a:pt x="756678" y="1574799"/>
                </a:lnTo>
                <a:lnTo>
                  <a:pt x="782289" y="1536699"/>
                </a:lnTo>
                <a:lnTo>
                  <a:pt x="806571" y="1485899"/>
                </a:lnTo>
                <a:lnTo>
                  <a:pt x="829289" y="1435099"/>
                </a:lnTo>
                <a:lnTo>
                  <a:pt x="850209" y="1384299"/>
                </a:lnTo>
                <a:lnTo>
                  <a:pt x="88010" y="1384299"/>
                </a:lnTo>
                <a:lnTo>
                  <a:pt x="84771" y="1358899"/>
                </a:lnTo>
                <a:lnTo>
                  <a:pt x="81344" y="1320799"/>
                </a:lnTo>
                <a:lnTo>
                  <a:pt x="77855" y="1282699"/>
                </a:lnTo>
                <a:lnTo>
                  <a:pt x="74428" y="1231899"/>
                </a:lnTo>
                <a:lnTo>
                  <a:pt x="71188" y="1181099"/>
                </a:lnTo>
                <a:lnTo>
                  <a:pt x="68258" y="1130299"/>
                </a:lnTo>
                <a:lnTo>
                  <a:pt x="65762" y="1066799"/>
                </a:lnTo>
                <a:lnTo>
                  <a:pt x="63826" y="1003299"/>
                </a:lnTo>
                <a:lnTo>
                  <a:pt x="62573" y="939799"/>
                </a:lnTo>
                <a:lnTo>
                  <a:pt x="62128" y="876299"/>
                </a:lnTo>
                <a:lnTo>
                  <a:pt x="63006" y="825499"/>
                </a:lnTo>
                <a:lnTo>
                  <a:pt x="65658" y="761999"/>
                </a:lnTo>
                <a:lnTo>
                  <a:pt x="70110" y="711199"/>
                </a:lnTo>
                <a:lnTo>
                  <a:pt x="76390" y="660399"/>
                </a:lnTo>
                <a:lnTo>
                  <a:pt x="84524" y="622299"/>
                </a:lnTo>
                <a:lnTo>
                  <a:pt x="94539" y="571499"/>
                </a:lnTo>
                <a:lnTo>
                  <a:pt x="106462" y="520699"/>
                </a:lnTo>
                <a:lnTo>
                  <a:pt x="120320" y="482599"/>
                </a:lnTo>
                <a:lnTo>
                  <a:pt x="136140" y="444499"/>
                </a:lnTo>
                <a:lnTo>
                  <a:pt x="153948" y="406399"/>
                </a:lnTo>
                <a:lnTo>
                  <a:pt x="173771" y="368299"/>
                </a:lnTo>
                <a:lnTo>
                  <a:pt x="195636" y="330199"/>
                </a:lnTo>
                <a:lnTo>
                  <a:pt x="219571" y="292099"/>
                </a:lnTo>
                <a:lnTo>
                  <a:pt x="245601" y="266699"/>
                </a:lnTo>
                <a:lnTo>
                  <a:pt x="273754" y="228599"/>
                </a:lnTo>
                <a:lnTo>
                  <a:pt x="304056" y="203199"/>
                </a:lnTo>
                <a:lnTo>
                  <a:pt x="336534" y="177799"/>
                </a:lnTo>
                <a:lnTo>
                  <a:pt x="371216" y="165099"/>
                </a:lnTo>
                <a:lnTo>
                  <a:pt x="408127" y="139699"/>
                </a:lnTo>
                <a:lnTo>
                  <a:pt x="447296" y="114299"/>
                </a:lnTo>
                <a:lnTo>
                  <a:pt x="488747" y="101599"/>
                </a:lnTo>
                <a:lnTo>
                  <a:pt x="532510" y="88899"/>
                </a:lnTo>
                <a:lnTo>
                  <a:pt x="578609" y="76199"/>
                </a:lnTo>
                <a:lnTo>
                  <a:pt x="627073" y="76199"/>
                </a:lnTo>
                <a:lnTo>
                  <a:pt x="677928" y="63499"/>
                </a:lnTo>
                <a:lnTo>
                  <a:pt x="1172585" y="63499"/>
                </a:lnTo>
                <a:lnTo>
                  <a:pt x="1150402" y="50799"/>
                </a:lnTo>
                <a:lnTo>
                  <a:pt x="1104005" y="38099"/>
                </a:lnTo>
                <a:lnTo>
                  <a:pt x="1005403" y="12699"/>
                </a:lnTo>
                <a:lnTo>
                  <a:pt x="953336" y="0"/>
                </a:lnTo>
                <a:close/>
              </a:path>
              <a:path w="1879600" h="4463415">
                <a:moveTo>
                  <a:pt x="782164" y="546099"/>
                </a:moveTo>
                <a:lnTo>
                  <a:pt x="677186" y="546099"/>
                </a:lnTo>
                <a:lnTo>
                  <a:pt x="650128" y="558799"/>
                </a:lnTo>
                <a:lnTo>
                  <a:pt x="604678" y="596899"/>
                </a:lnTo>
                <a:lnTo>
                  <a:pt x="570312" y="660399"/>
                </a:lnTo>
                <a:lnTo>
                  <a:pt x="557109" y="698499"/>
                </a:lnTo>
                <a:lnTo>
                  <a:pt x="546465" y="749299"/>
                </a:lnTo>
                <a:lnTo>
                  <a:pt x="538309" y="800099"/>
                </a:lnTo>
                <a:lnTo>
                  <a:pt x="532571" y="876299"/>
                </a:lnTo>
                <a:lnTo>
                  <a:pt x="529180" y="952499"/>
                </a:lnTo>
                <a:lnTo>
                  <a:pt x="528251" y="1015999"/>
                </a:lnTo>
                <a:lnTo>
                  <a:pt x="528173" y="1041399"/>
                </a:lnTo>
                <a:lnTo>
                  <a:pt x="528496" y="1079499"/>
                </a:lnTo>
                <a:lnTo>
                  <a:pt x="529789" y="1130299"/>
                </a:lnTo>
                <a:lnTo>
                  <a:pt x="531945" y="1193799"/>
                </a:lnTo>
                <a:lnTo>
                  <a:pt x="534965" y="1244599"/>
                </a:lnTo>
                <a:lnTo>
                  <a:pt x="538849" y="1295399"/>
                </a:lnTo>
                <a:lnTo>
                  <a:pt x="543598" y="1346199"/>
                </a:lnTo>
                <a:lnTo>
                  <a:pt x="88010" y="1384299"/>
                </a:lnTo>
                <a:lnTo>
                  <a:pt x="850209" y="1384299"/>
                </a:lnTo>
                <a:lnTo>
                  <a:pt x="869099" y="1333499"/>
                </a:lnTo>
                <a:lnTo>
                  <a:pt x="885723" y="1282699"/>
                </a:lnTo>
                <a:lnTo>
                  <a:pt x="899849" y="1231899"/>
                </a:lnTo>
                <a:lnTo>
                  <a:pt x="911243" y="1193799"/>
                </a:lnTo>
                <a:lnTo>
                  <a:pt x="919670" y="1142999"/>
                </a:lnTo>
                <a:lnTo>
                  <a:pt x="924898" y="1092199"/>
                </a:lnTo>
                <a:lnTo>
                  <a:pt x="926693" y="1041399"/>
                </a:lnTo>
                <a:lnTo>
                  <a:pt x="926693" y="850899"/>
                </a:lnTo>
                <a:lnTo>
                  <a:pt x="924733" y="787399"/>
                </a:lnTo>
                <a:lnTo>
                  <a:pt x="918683" y="723899"/>
                </a:lnTo>
                <a:lnTo>
                  <a:pt x="908287" y="673099"/>
                </a:lnTo>
                <a:lnTo>
                  <a:pt x="893289" y="634999"/>
                </a:lnTo>
                <a:lnTo>
                  <a:pt x="873434" y="596899"/>
                </a:lnTo>
                <a:lnTo>
                  <a:pt x="818127" y="558799"/>
                </a:lnTo>
                <a:lnTo>
                  <a:pt x="782164" y="546099"/>
                </a:lnTo>
                <a:close/>
              </a:path>
              <a:path w="1879600" h="4463415">
                <a:moveTo>
                  <a:pt x="1040599" y="3401821"/>
                </a:moveTo>
                <a:lnTo>
                  <a:pt x="331330" y="3401821"/>
                </a:lnTo>
                <a:lnTo>
                  <a:pt x="331330" y="4100728"/>
                </a:lnTo>
                <a:lnTo>
                  <a:pt x="693724" y="4463122"/>
                </a:lnTo>
                <a:lnTo>
                  <a:pt x="1402994" y="4463122"/>
                </a:lnTo>
                <a:lnTo>
                  <a:pt x="1402994" y="4048963"/>
                </a:lnTo>
                <a:lnTo>
                  <a:pt x="393458" y="4048963"/>
                </a:lnTo>
                <a:lnTo>
                  <a:pt x="393458" y="3463950"/>
                </a:lnTo>
                <a:lnTo>
                  <a:pt x="1101852" y="3463950"/>
                </a:lnTo>
                <a:lnTo>
                  <a:pt x="1040599" y="3401821"/>
                </a:lnTo>
                <a:close/>
              </a:path>
              <a:path w="1879600" h="4463415">
                <a:moveTo>
                  <a:pt x="1101852" y="3463950"/>
                </a:moveTo>
                <a:lnTo>
                  <a:pt x="978471" y="3463950"/>
                </a:lnTo>
                <a:lnTo>
                  <a:pt x="978471" y="4048963"/>
                </a:lnTo>
                <a:lnTo>
                  <a:pt x="1402994" y="4048963"/>
                </a:lnTo>
                <a:lnTo>
                  <a:pt x="1402994" y="3769398"/>
                </a:lnTo>
                <a:lnTo>
                  <a:pt x="1101852" y="346395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549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4316" y="1675825"/>
            <a:ext cx="4408498" cy="1753175"/>
          </a:xfrm>
        </p:spPr>
        <p:txBody>
          <a:bodyPr anchor="t"/>
          <a:lstStyle/>
          <a:p>
            <a:r>
              <a:rPr lang="en-GB" dirty="0">
                <a:solidFill>
                  <a:schemeClr val="bg1"/>
                </a:solidFill>
                <a:ea typeface="BalboaPlus Primary" charset="0"/>
                <a:cs typeface="BalboaPlus Primary" charset="0"/>
              </a:rPr>
              <a:t>DIRECTIVE COACHING</a:t>
            </a:r>
            <a:endParaRPr lang="en-GB" dirty="0">
              <a:solidFill>
                <a:schemeClr val="bg1"/>
              </a:solidFill>
              <a:latin typeface="BalboaPlus Fill" charset="0"/>
              <a:ea typeface="BalboaPlus Fill" charset="0"/>
              <a:cs typeface="BalboaPlus Fil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949765" y="3754256"/>
            <a:ext cx="4225553" cy="1791725"/>
          </a:xfrm>
        </p:spPr>
        <p:txBody>
          <a:bodyPr anchor="t"/>
          <a:lstStyle/>
          <a:p>
            <a:r>
              <a:rPr lang="en-GB" sz="2400" dirty="0">
                <a:solidFill>
                  <a:schemeClr val="tx2"/>
                </a:solidFill>
                <a:latin typeface="Vista Sans OT Light" panose="02000503030000020004" pitchFamily="50" charset="0"/>
              </a:rPr>
              <a:t>Is used where the skill &amp; experience exist but a </a:t>
            </a:r>
            <a:r>
              <a:rPr lang="en-GB" sz="2400" b="1" dirty="0">
                <a:solidFill>
                  <a:schemeClr val="tx2"/>
                </a:solidFill>
                <a:latin typeface="Vista Sans OT" charset="0"/>
                <a:ea typeface="Vista Sans OT" charset="0"/>
                <a:cs typeface="Vista Sans OT" charset="0"/>
              </a:rPr>
              <a:t>behaviour change</a:t>
            </a:r>
            <a:r>
              <a:rPr lang="en-GB" sz="2400" b="1" dirty="0">
                <a:solidFill>
                  <a:schemeClr val="tx2"/>
                </a:solidFill>
                <a:latin typeface="Vista Sans OT Light" panose="02000503030000020004" pitchFamily="50" charset="0"/>
              </a:rPr>
              <a:t> </a:t>
            </a:r>
            <a:r>
              <a:rPr lang="en-GB" sz="2400" dirty="0">
                <a:solidFill>
                  <a:schemeClr val="tx2"/>
                </a:solidFill>
                <a:latin typeface="Vista Sans OT Light" panose="02000503030000020004" pitchFamily="50" charset="0"/>
              </a:rPr>
              <a:t>is required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gray">
          <a:xfrm>
            <a:off x="1164317" y="3754256"/>
            <a:ext cx="3499738" cy="15324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ts val="6600"/>
              </a:lnSpc>
              <a:spcBef>
                <a:spcPct val="0"/>
              </a:spcBef>
              <a:buNone/>
              <a:defRPr sz="6600" b="0" i="0" kern="1200" cap="none">
                <a:solidFill>
                  <a:srgbClr val="FF0000"/>
                </a:solidFill>
                <a:latin typeface="BalboaPlus Primary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cap="all" spc="300" dirty="0">
                <a:solidFill>
                  <a:schemeClr val="bg1"/>
                </a:solidFill>
                <a:latin typeface="Vista Sans OT Light" panose="02000503030000020004" pitchFamily="50" charset="0"/>
                <a:ea typeface="Vista Sans OT Light" charset="0"/>
                <a:cs typeface="Vista Sans OT Light" charset="0"/>
              </a:rPr>
              <a:t>IS USED WHEN THERE IS A SKILL OR EXPERIENCE GAP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gray">
          <a:xfrm>
            <a:off x="6949765" y="1675825"/>
            <a:ext cx="4714846" cy="17531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ts val="6600"/>
              </a:lnSpc>
              <a:spcBef>
                <a:spcPct val="0"/>
              </a:spcBef>
              <a:buNone/>
              <a:defRPr sz="6600" b="0" i="0" kern="1200" cap="none">
                <a:solidFill>
                  <a:srgbClr val="FF0000"/>
                </a:solidFill>
                <a:latin typeface="BalboaPlus Primary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chemeClr val="tx2"/>
                </a:solidFill>
                <a:ea typeface="BalboaPlus Primary" charset="0"/>
                <a:cs typeface="BalboaPlus Primary" charset="0"/>
              </a:rPr>
              <a:t>NON-DIRECTIVE COACHING</a:t>
            </a:r>
            <a:endParaRPr lang="en-GB" dirty="0">
              <a:solidFill>
                <a:schemeClr val="tx2"/>
              </a:solidFill>
              <a:latin typeface="BalboaPlus Fill" charset="0"/>
              <a:ea typeface="BalboaPlus Fill" charset="0"/>
              <a:cs typeface="BalboaPlus Fill" charset="0"/>
            </a:endParaRPr>
          </a:p>
        </p:txBody>
      </p:sp>
      <p:sp>
        <p:nvSpPr>
          <p:cNvPr id="7" name="bk object 23"/>
          <p:cNvSpPr/>
          <p:nvPr/>
        </p:nvSpPr>
        <p:spPr>
          <a:xfrm>
            <a:off x="5485090" y="2306624"/>
            <a:ext cx="1221820" cy="1122376"/>
          </a:xfrm>
          <a:custGeom>
            <a:avLst/>
            <a:gdLst/>
            <a:ahLst/>
            <a:cxnLst/>
            <a:rect l="l" t="t" r="r" b="b"/>
            <a:pathLst>
              <a:path w="2777490" h="2551429">
                <a:moveTo>
                  <a:pt x="1165644" y="0"/>
                </a:moveTo>
                <a:lnTo>
                  <a:pt x="438467" y="0"/>
                </a:lnTo>
                <a:lnTo>
                  <a:pt x="0" y="438810"/>
                </a:lnTo>
                <a:lnTo>
                  <a:pt x="896442" y="2551036"/>
                </a:lnTo>
                <a:lnTo>
                  <a:pt x="1441831" y="2551036"/>
                </a:lnTo>
                <a:lnTo>
                  <a:pt x="1886915" y="2112606"/>
                </a:lnTo>
                <a:lnTo>
                  <a:pt x="1918770" y="2037003"/>
                </a:lnTo>
                <a:lnTo>
                  <a:pt x="1379143" y="2037003"/>
                </a:lnTo>
                <a:lnTo>
                  <a:pt x="551294" y="75234"/>
                </a:lnTo>
                <a:lnTo>
                  <a:pt x="1193604" y="75234"/>
                </a:lnTo>
                <a:lnTo>
                  <a:pt x="1165644" y="0"/>
                </a:lnTo>
                <a:close/>
              </a:path>
              <a:path w="2777490" h="2551429">
                <a:moveTo>
                  <a:pt x="2745370" y="75234"/>
                </a:moveTo>
                <a:lnTo>
                  <a:pt x="2664269" y="75234"/>
                </a:lnTo>
                <a:lnTo>
                  <a:pt x="1836762" y="2037003"/>
                </a:lnTo>
                <a:lnTo>
                  <a:pt x="1918770" y="2037003"/>
                </a:lnTo>
                <a:lnTo>
                  <a:pt x="2745370" y="75234"/>
                </a:lnTo>
                <a:close/>
              </a:path>
              <a:path w="2777490" h="2551429">
                <a:moveTo>
                  <a:pt x="1193604" y="75234"/>
                </a:moveTo>
                <a:lnTo>
                  <a:pt x="1115491" y="75234"/>
                </a:lnTo>
                <a:lnTo>
                  <a:pt x="1611096" y="1397952"/>
                </a:lnTo>
                <a:lnTo>
                  <a:pt x="1824682" y="827519"/>
                </a:lnTo>
                <a:lnTo>
                  <a:pt x="1473187" y="827519"/>
                </a:lnTo>
                <a:lnTo>
                  <a:pt x="1193604" y="75234"/>
                </a:lnTo>
                <a:close/>
              </a:path>
              <a:path w="2777490" h="2551429">
                <a:moveTo>
                  <a:pt x="2777070" y="0"/>
                </a:moveTo>
                <a:lnTo>
                  <a:pt x="2056168" y="0"/>
                </a:lnTo>
                <a:lnTo>
                  <a:pt x="1617002" y="445109"/>
                </a:lnTo>
                <a:lnTo>
                  <a:pt x="1473187" y="827519"/>
                </a:lnTo>
                <a:lnTo>
                  <a:pt x="1824682" y="827519"/>
                </a:lnTo>
                <a:lnTo>
                  <a:pt x="2106358" y="75234"/>
                </a:lnTo>
                <a:lnTo>
                  <a:pt x="2745370" y="75234"/>
                </a:lnTo>
                <a:lnTo>
                  <a:pt x="277707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8166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392" y="425700"/>
            <a:ext cx="8761413" cy="706964"/>
          </a:xfrm>
        </p:spPr>
        <p:txBody>
          <a:bodyPr/>
          <a:lstStyle/>
          <a:p>
            <a:r>
              <a:rPr lang="en-US" dirty="0"/>
              <a:t>Definitions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472" y="3297189"/>
            <a:ext cx="10642795" cy="34163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“The provision of professional assistance and guidance in resolving personal or psychological problems”.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>
          <a:xfrm>
            <a:off x="1148472" y="2671753"/>
            <a:ext cx="4825157" cy="576262"/>
          </a:xfrm>
        </p:spPr>
        <p:txBody>
          <a:bodyPr/>
          <a:lstStyle/>
          <a:p>
            <a:r>
              <a:rPr lang="en-US" dirty="0"/>
              <a:t>Counselling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148472" y="1143700"/>
            <a:ext cx="4825157" cy="5762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2800" b="0" i="0" kern="120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2000" b="1" i="0" kern="12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800" b="1" i="0" kern="12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600" b="1" i="0" kern="12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600" b="1" i="0" kern="12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Mentoring or directive coaching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691" y="1830578"/>
            <a:ext cx="10698356" cy="3416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400" b="0" i="0" kern="12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000" b="0" i="0" kern="12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“Involves the transfer of wisdom where the coach or mentor provides advice or direction based on their experience or expertise”. 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148472" y="4199162"/>
            <a:ext cx="4825157" cy="5762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2800" b="0" i="0" kern="120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2000" b="1" i="0" kern="12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800" b="1" i="0" kern="12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600" b="1" i="0" kern="12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600" b="1" i="0" kern="12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Non-directive coaching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20691" y="4925400"/>
            <a:ext cx="8825659" cy="3416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400" b="0" i="0" kern="12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000" b="0" i="0" kern="12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“Allows the recipient to formulate their own solutions and actions as a result of skilled listening and questioning from the coach”.</a:t>
            </a:r>
          </a:p>
        </p:txBody>
      </p:sp>
    </p:spTree>
    <p:extLst>
      <p:ext uri="{BB962C8B-B14F-4D97-AF65-F5344CB8AC3E}">
        <p14:creationId xmlns:p14="http://schemas.microsoft.com/office/powerpoint/2010/main" val="110630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9"/>
          <p:cNvSpPr/>
          <p:nvPr/>
        </p:nvSpPr>
        <p:spPr>
          <a:xfrm flipH="1">
            <a:off x="786876" y="891193"/>
            <a:ext cx="974453" cy="1578877"/>
          </a:xfrm>
          <a:custGeom>
            <a:avLst/>
            <a:gdLst/>
            <a:ahLst/>
            <a:cxnLst/>
            <a:rect l="l" t="t" r="r" b="b"/>
            <a:pathLst>
              <a:path w="2499995" h="4050665">
                <a:moveTo>
                  <a:pt x="2499791" y="0"/>
                </a:moveTo>
                <a:lnTo>
                  <a:pt x="0" y="0"/>
                </a:lnTo>
                <a:lnTo>
                  <a:pt x="0" y="2025154"/>
                </a:lnTo>
                <a:lnTo>
                  <a:pt x="803503" y="2025154"/>
                </a:lnTo>
                <a:lnTo>
                  <a:pt x="0" y="4050309"/>
                </a:lnTo>
                <a:lnTo>
                  <a:pt x="1227582" y="4050309"/>
                </a:lnTo>
                <a:lnTo>
                  <a:pt x="2499791" y="1844344"/>
                </a:lnTo>
                <a:lnTo>
                  <a:pt x="2499791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GOLDEN RULES OF COACHING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1163638" y="2320926"/>
            <a:ext cx="7507820" cy="33739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IN-Light" charset="0"/>
                <a:ea typeface="DIN-Light" charset="0"/>
                <a:cs typeface="DIN-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IN-Light" charset="0"/>
                <a:ea typeface="DIN-Light" charset="0"/>
                <a:cs typeface="DIN-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IN-Light" charset="0"/>
                <a:ea typeface="DIN-Light" charset="0"/>
                <a:cs typeface="DIN-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IN-Light" charset="0"/>
                <a:ea typeface="DIN-Light" charset="0"/>
                <a:cs typeface="DIN-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IN-Light" charset="0"/>
                <a:ea typeface="DIN-Light" charset="0"/>
                <a:cs typeface="DIN-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latin typeface="Vista Sans OT Light" panose="02000503030000020004" pitchFamily="50" charset="0"/>
                <a:ea typeface="Vista Sans OT Light" charset="0"/>
                <a:cs typeface="Vista Sans OT Light" charset="0"/>
              </a:rPr>
              <a:t>Based on </a:t>
            </a:r>
            <a:r>
              <a:rPr lang="en-GB" b="1" dirty="0">
                <a:solidFill>
                  <a:schemeClr val="tx1"/>
                </a:solidFill>
                <a:latin typeface="Vista Sans OT" charset="0"/>
                <a:ea typeface="Vista Sans OT" charset="0"/>
                <a:cs typeface="Vista Sans OT" charset="0"/>
              </a:rPr>
              <a:t>confidentiality</a:t>
            </a:r>
            <a:r>
              <a:rPr lang="en-GB" dirty="0">
                <a:solidFill>
                  <a:schemeClr val="tx1"/>
                </a:solidFill>
                <a:latin typeface="Vista Sans OT Light" panose="02000503030000020004" pitchFamily="50" charset="0"/>
                <a:ea typeface="Vista Sans OT Light" charset="0"/>
                <a:cs typeface="Vista Sans OT Light" charset="0"/>
              </a:rPr>
              <a:t> &amp; </a:t>
            </a:r>
            <a:r>
              <a:rPr lang="en-GB" b="1" dirty="0">
                <a:solidFill>
                  <a:schemeClr val="tx1"/>
                </a:solidFill>
                <a:latin typeface="Vista Sans OT" charset="0"/>
                <a:ea typeface="Vista Sans OT" charset="0"/>
                <a:cs typeface="Vista Sans OT" charset="0"/>
              </a:rPr>
              <a:t>trust</a:t>
            </a:r>
          </a:p>
          <a:p>
            <a:r>
              <a:rPr lang="en-GB" dirty="0">
                <a:solidFill>
                  <a:schemeClr val="tx1"/>
                </a:solidFill>
                <a:latin typeface="Vista Sans OT Light" panose="02000503030000020004" pitchFamily="50" charset="0"/>
              </a:rPr>
              <a:t>Belief that the </a:t>
            </a:r>
            <a:r>
              <a:rPr lang="en-GB" b="1" dirty="0">
                <a:solidFill>
                  <a:schemeClr val="tx1"/>
                </a:solidFill>
                <a:latin typeface="Vista Sans OT" charset="0"/>
                <a:ea typeface="Vista Sans OT" charset="0"/>
                <a:cs typeface="Vista Sans OT" charset="0"/>
              </a:rPr>
              <a:t>solutions lie within</a:t>
            </a:r>
            <a:r>
              <a:rPr lang="en-GB" b="1" dirty="0">
                <a:solidFill>
                  <a:schemeClr val="tx1"/>
                </a:solidFill>
                <a:latin typeface="Vista Sans OT Light" panose="02000503030000020004" pitchFamily="50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Vista Sans OT Light" panose="02000503030000020004" pitchFamily="50" charset="0"/>
              </a:rPr>
              <a:t>the coachee</a:t>
            </a:r>
          </a:p>
          <a:p>
            <a:r>
              <a:rPr lang="en-GB" b="1" dirty="0">
                <a:solidFill>
                  <a:schemeClr val="tx1"/>
                </a:solidFill>
                <a:latin typeface="Vista Sans OT" charset="0"/>
                <a:ea typeface="Vista Sans OT" charset="0"/>
                <a:cs typeface="Vista Sans OT" charset="0"/>
              </a:rPr>
              <a:t>Non-judgemental</a:t>
            </a:r>
          </a:p>
          <a:p>
            <a:r>
              <a:rPr lang="en-GB" dirty="0">
                <a:solidFill>
                  <a:schemeClr val="tx1"/>
                </a:solidFill>
                <a:latin typeface="Vista Sans OT Light" panose="02000503030000020004" pitchFamily="50" charset="0"/>
              </a:rPr>
              <a:t>Coaching is about the </a:t>
            </a:r>
            <a:r>
              <a:rPr lang="en-GB" b="1" dirty="0">
                <a:solidFill>
                  <a:schemeClr val="tx1"/>
                </a:solidFill>
                <a:latin typeface="Vista Sans OT" charset="0"/>
                <a:ea typeface="Vista Sans OT" charset="0"/>
                <a:cs typeface="Vista Sans OT" charset="0"/>
              </a:rPr>
              <a:t>whole</a:t>
            </a:r>
            <a:r>
              <a:rPr lang="en-GB" dirty="0">
                <a:solidFill>
                  <a:schemeClr val="tx1"/>
                </a:solidFill>
                <a:latin typeface="Vista Sans OT Light" panose="02000503030000020004" pitchFamily="50" charset="0"/>
              </a:rPr>
              <a:t> person</a:t>
            </a:r>
          </a:p>
          <a:p>
            <a:r>
              <a:rPr lang="en-GB" dirty="0">
                <a:solidFill>
                  <a:schemeClr val="tx1"/>
                </a:solidFill>
                <a:latin typeface="Vista Sans OT Light" panose="02000503030000020004" pitchFamily="50" charset="0"/>
              </a:rPr>
              <a:t>Coach and </a:t>
            </a:r>
            <a:r>
              <a:rPr lang="en-GB" dirty="0" err="1">
                <a:solidFill>
                  <a:schemeClr val="tx1"/>
                </a:solidFill>
                <a:latin typeface="Vista Sans OT Light" panose="02000503030000020004" pitchFamily="50" charset="0"/>
              </a:rPr>
              <a:t>coachee</a:t>
            </a:r>
            <a:r>
              <a:rPr lang="en-GB" dirty="0">
                <a:solidFill>
                  <a:schemeClr val="tx1"/>
                </a:solidFill>
                <a:latin typeface="Vista Sans OT Light" panose="02000503030000020004" pitchFamily="50" charset="0"/>
              </a:rPr>
              <a:t> are </a:t>
            </a:r>
            <a:r>
              <a:rPr lang="en-GB" b="1" dirty="0">
                <a:solidFill>
                  <a:schemeClr val="tx1"/>
                </a:solidFill>
                <a:latin typeface="Vista Sans OT" charset="0"/>
                <a:ea typeface="Vista Sans OT" charset="0"/>
                <a:cs typeface="Vista Sans OT" charset="0"/>
              </a:rPr>
              <a:t>equal partners</a:t>
            </a:r>
          </a:p>
          <a:p>
            <a:r>
              <a:rPr lang="en-GB" dirty="0">
                <a:solidFill>
                  <a:schemeClr val="tx1"/>
                </a:solidFill>
                <a:latin typeface="Vista Sans OT Light" panose="02000503030000020004" pitchFamily="50" charset="0"/>
              </a:rPr>
              <a:t>Looks to the </a:t>
            </a:r>
            <a:r>
              <a:rPr lang="en-GB" b="1" dirty="0">
                <a:solidFill>
                  <a:schemeClr val="tx1"/>
                </a:solidFill>
                <a:latin typeface="Vista Sans OT" charset="0"/>
                <a:ea typeface="Vista Sans OT" charset="0"/>
                <a:cs typeface="Vista Sans OT" charset="0"/>
              </a:rPr>
              <a:t>future</a:t>
            </a:r>
            <a:r>
              <a:rPr lang="en-GB" dirty="0">
                <a:solidFill>
                  <a:schemeClr val="tx1"/>
                </a:solidFill>
                <a:latin typeface="Vista Sans OT Light" panose="02000503030000020004" pitchFamily="50" charset="0"/>
              </a:rPr>
              <a:t> and </a:t>
            </a:r>
            <a:r>
              <a:rPr lang="en-GB" b="1" dirty="0">
                <a:solidFill>
                  <a:schemeClr val="tx1"/>
                </a:solidFill>
                <a:latin typeface="Vista Sans OT" charset="0"/>
                <a:ea typeface="Vista Sans OT" charset="0"/>
                <a:cs typeface="Vista Sans OT" charset="0"/>
              </a:rPr>
              <a:t>next steps</a:t>
            </a:r>
            <a:endParaRPr lang="en-US" dirty="0">
              <a:solidFill>
                <a:schemeClr val="tx1"/>
              </a:solidFill>
              <a:latin typeface="Vista Sans OT Light" charset="0"/>
              <a:ea typeface="Vista Sans OT Light" charset="0"/>
              <a:cs typeface="Vista Sans OT Light" charset="0"/>
            </a:endParaRPr>
          </a:p>
          <a:p>
            <a:endParaRPr lang="en-GB" dirty="0">
              <a:solidFill>
                <a:schemeClr val="tx1"/>
              </a:solidFill>
              <a:latin typeface="Vista Sans OT Light" charset="0"/>
              <a:ea typeface="Vista Sans OT Light" charset="0"/>
              <a:cs typeface="Vista Sans OT Light" charset="0"/>
            </a:endParaRPr>
          </a:p>
        </p:txBody>
      </p:sp>
      <p:sp>
        <p:nvSpPr>
          <p:cNvPr id="5" name="bk object 19"/>
          <p:cNvSpPr/>
          <p:nvPr/>
        </p:nvSpPr>
        <p:spPr>
          <a:xfrm>
            <a:off x="9107179" y="1138100"/>
            <a:ext cx="2749859" cy="4455513"/>
          </a:xfrm>
          <a:custGeom>
            <a:avLst/>
            <a:gdLst/>
            <a:ahLst/>
            <a:cxnLst/>
            <a:rect l="l" t="t" r="r" b="b"/>
            <a:pathLst>
              <a:path w="2499995" h="4050665">
                <a:moveTo>
                  <a:pt x="2499791" y="0"/>
                </a:moveTo>
                <a:lnTo>
                  <a:pt x="0" y="0"/>
                </a:lnTo>
                <a:lnTo>
                  <a:pt x="0" y="2025154"/>
                </a:lnTo>
                <a:lnTo>
                  <a:pt x="803503" y="2025154"/>
                </a:lnTo>
                <a:lnTo>
                  <a:pt x="0" y="4050309"/>
                </a:lnTo>
                <a:lnTo>
                  <a:pt x="1227582" y="4050309"/>
                </a:lnTo>
                <a:lnTo>
                  <a:pt x="2499791" y="1844344"/>
                </a:lnTo>
                <a:lnTo>
                  <a:pt x="2499791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2307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1422" y="1280255"/>
            <a:ext cx="100645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48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5762" y="2560023"/>
            <a:ext cx="100645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48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6288" y="3954377"/>
            <a:ext cx="100645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48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2939" y="5262527"/>
            <a:ext cx="100645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48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166" y="273565"/>
            <a:ext cx="4310915" cy="706964"/>
          </a:xfrm>
        </p:spPr>
        <p:txBody>
          <a:bodyPr/>
          <a:lstStyle/>
          <a:p>
            <a:r>
              <a:rPr lang="en-GB" sz="4000" dirty="0">
                <a:solidFill>
                  <a:schemeClr val="tx2"/>
                </a:solidFill>
              </a:rPr>
              <a:t>BE, DO, HAVE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597" y="1865908"/>
            <a:ext cx="9036805" cy="468174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“I want to </a:t>
            </a:r>
            <a:r>
              <a:rPr lang="en-GB" b="1" dirty="0">
                <a:solidFill>
                  <a:schemeClr val="tx2"/>
                </a:solidFill>
                <a:latin typeface="Vista Sans OT" charset="0"/>
                <a:ea typeface="Vista Sans OT" charset="0"/>
                <a:cs typeface="Vista Sans OT" charset="0"/>
              </a:rPr>
              <a:t>BE</a:t>
            </a:r>
            <a:r>
              <a:rPr lang="en-GB" dirty="0"/>
              <a:t>…”       “I want to </a:t>
            </a:r>
            <a:r>
              <a:rPr lang="en-GB" b="1" dirty="0">
                <a:solidFill>
                  <a:schemeClr val="tx2"/>
                </a:solidFill>
                <a:latin typeface="Vista Sans OT" charset="0"/>
                <a:ea typeface="Vista Sans OT" charset="0"/>
                <a:cs typeface="Vista Sans OT" charset="0"/>
              </a:rPr>
              <a:t>DO</a:t>
            </a:r>
            <a:r>
              <a:rPr lang="en-GB" dirty="0"/>
              <a:t>…”       “I want to </a:t>
            </a:r>
            <a:r>
              <a:rPr lang="en-GB" b="1" dirty="0">
                <a:solidFill>
                  <a:schemeClr val="tx2"/>
                </a:solidFill>
                <a:latin typeface="Vista Sans OT" charset="0"/>
                <a:ea typeface="Vista Sans OT" charset="0"/>
                <a:cs typeface="Vista Sans OT" charset="0"/>
              </a:rPr>
              <a:t>HAVE</a:t>
            </a:r>
            <a:r>
              <a:rPr lang="en-GB" dirty="0"/>
              <a:t>…”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>
          <a:xfrm>
            <a:off x="1775977" y="1220575"/>
            <a:ext cx="8748712" cy="474928"/>
          </a:xfrm>
        </p:spPr>
        <p:txBody>
          <a:bodyPr anchor="t"/>
          <a:lstStyle/>
          <a:p>
            <a:pPr algn="ctr">
              <a:spcBef>
                <a:spcPts val="0"/>
              </a:spcBef>
            </a:pPr>
            <a:r>
              <a:rPr lang="en-GB" sz="2400" dirty="0">
                <a:solidFill>
                  <a:schemeClr val="accent1"/>
                </a:solidFill>
                <a:latin typeface="Vista Sans OT Bold"/>
                <a:cs typeface="Vista Sans OT Bold"/>
              </a:rPr>
              <a:t>On your own, write all the things you want to be, do or have: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202658" y="2903568"/>
            <a:ext cx="10773258" cy="4813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2800" b="0" i="0" kern="120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2400" dirty="0">
                <a:solidFill>
                  <a:schemeClr val="tx1"/>
                </a:solidFill>
                <a:latin typeface="Vista Sans OT Bold"/>
                <a:cs typeface="Vista Sans OT Bold"/>
              </a:rPr>
              <a:t>Write beside each one what makes that important for you. </a:t>
            </a:r>
            <a:br>
              <a:rPr lang="en-GB" sz="2400" dirty="0">
                <a:solidFill>
                  <a:schemeClr val="tx1"/>
                </a:solidFill>
                <a:latin typeface="Vista Sans OT Bold"/>
                <a:cs typeface="Vista Sans OT Bold"/>
              </a:rPr>
            </a:br>
            <a:r>
              <a:rPr lang="en-GB" sz="2400" dirty="0">
                <a:solidFill>
                  <a:schemeClr val="tx1"/>
                </a:solidFill>
                <a:latin typeface="Vista Sans OT Bold"/>
                <a:cs typeface="Vista Sans OT Bold"/>
              </a:rPr>
              <a:t>If you can’t say then DELETE IT.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785916" y="4064824"/>
            <a:ext cx="8748712" cy="5762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2800" b="0" i="0" kern="120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2400" dirty="0">
                <a:solidFill>
                  <a:schemeClr val="tx1"/>
                </a:solidFill>
                <a:latin typeface="Vista Sans OT Bold"/>
                <a:cs typeface="Vista Sans OT Bold"/>
              </a:rPr>
              <a:t>Highlight which one(s) coaching could help you achieve? 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785916" y="5323363"/>
            <a:ext cx="8748712" cy="5762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2800" b="0" i="0" kern="120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2400" dirty="0">
                <a:solidFill>
                  <a:schemeClr val="tx1"/>
                </a:solidFill>
                <a:latin typeface="Vista Sans OT Bold"/>
                <a:cs typeface="Vista Sans OT Bold"/>
              </a:rPr>
              <a:t>Decide which one you want to focus on first and share with someone else in the room.</a:t>
            </a:r>
          </a:p>
        </p:txBody>
      </p:sp>
    </p:spTree>
    <p:extLst>
      <p:ext uri="{BB962C8B-B14F-4D97-AF65-F5344CB8AC3E}">
        <p14:creationId xmlns:p14="http://schemas.microsoft.com/office/powerpoint/2010/main" val="346539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8">
      <a:dk1>
        <a:srgbClr val="000000"/>
      </a:dk1>
      <a:lt1>
        <a:srgbClr val="FFFFFF"/>
      </a:lt1>
      <a:dk2>
        <a:srgbClr val="E91D22"/>
      </a:dk2>
      <a:lt2>
        <a:srgbClr val="ECECEC"/>
      </a:lt2>
      <a:accent1>
        <a:srgbClr val="EA1D22"/>
      </a:accent1>
      <a:accent2>
        <a:srgbClr val="C8191E"/>
      </a:accent2>
      <a:accent3>
        <a:srgbClr val="3B1C36"/>
      </a:accent3>
      <a:accent4>
        <a:srgbClr val="703468"/>
      </a:accent4>
      <a:accent5>
        <a:srgbClr val="F2D72F"/>
      </a:accent5>
      <a:accent6>
        <a:srgbClr val="4AC5D5"/>
      </a:accent6>
      <a:hlink>
        <a:srgbClr val="8F8F8F"/>
      </a:hlink>
      <a:folHlink>
        <a:srgbClr val="A5A5A5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1388</TotalTime>
  <Words>849</Words>
  <Application>Microsoft Office PowerPoint</Application>
  <PresentationFormat>Widescreen</PresentationFormat>
  <Paragraphs>163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BalboaPlus Fill</vt:lpstr>
      <vt:lpstr>BalboaPlus Inline</vt:lpstr>
      <vt:lpstr>BalboaPlus Primary</vt:lpstr>
      <vt:lpstr>Calibri</vt:lpstr>
      <vt:lpstr>Courier New</vt:lpstr>
      <vt:lpstr>DIN-Light</vt:lpstr>
      <vt:lpstr>Mangal</vt:lpstr>
      <vt:lpstr>Times New Roman</vt:lpstr>
      <vt:lpstr>Vista Sans OT</vt:lpstr>
      <vt:lpstr>Vista Sans OT Bold</vt:lpstr>
      <vt:lpstr>Vista Sans OT Book</vt:lpstr>
      <vt:lpstr>Vista Sans OT Light</vt:lpstr>
      <vt:lpstr>Wingdings 3</vt:lpstr>
      <vt:lpstr>ZapfDingbatsITC</vt:lpstr>
      <vt:lpstr>Ion Boardroom</vt:lpstr>
      <vt:lpstr>COACHING FOR Success</vt:lpstr>
      <vt:lpstr>Flow of the session</vt:lpstr>
      <vt:lpstr>YOU!</vt:lpstr>
      <vt:lpstr>accelerator  manifesto</vt:lpstr>
      <vt:lpstr>Mentoring, Coaching and Counselling</vt:lpstr>
      <vt:lpstr>DIRECTIVE COACHING</vt:lpstr>
      <vt:lpstr>Definitions …</vt:lpstr>
      <vt:lpstr>GOLDEN RULES OF COACHING</vt:lpstr>
      <vt:lpstr>BE, DO, HAVE</vt:lpstr>
      <vt:lpstr>POTENTIAL Coaching Topics</vt:lpstr>
      <vt:lpstr>Get the most out of your coaching…</vt:lpstr>
      <vt:lpstr>Empowered or reactive?</vt:lpstr>
      <vt:lpstr>Get the most out of your coaching…</vt:lpstr>
      <vt:lpstr>Set your mind</vt:lpstr>
      <vt:lpstr>PowerPoint Presentation</vt:lpstr>
      <vt:lpstr>GOAL</vt:lpstr>
      <vt:lpstr>REALITY</vt:lpstr>
      <vt:lpstr>OPTIONS</vt:lpstr>
      <vt:lpstr>Way forward</vt:lpstr>
      <vt:lpstr>G.r.o.w in action</vt:lpstr>
      <vt:lpstr>Goal…</vt:lpstr>
      <vt:lpstr>Reality…</vt:lpstr>
      <vt:lpstr>Options…</vt:lpstr>
      <vt:lpstr>Way forward…</vt:lpstr>
      <vt:lpstr>How Did  It Feel?</vt:lpstr>
      <vt:lpstr>Self-coaching – MAKING YOUR GOALS A REALITY</vt:lpstr>
      <vt:lpstr>Reality check</vt:lpstr>
      <vt:lpstr>Thank you!</vt:lpstr>
      <vt:lpstr>BREAK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Emery</dc:creator>
  <cp:lastModifiedBy>Georgie Smith</cp:lastModifiedBy>
  <cp:revision>99</cp:revision>
  <dcterms:created xsi:type="dcterms:W3CDTF">2017-05-02T12:52:14Z</dcterms:created>
  <dcterms:modified xsi:type="dcterms:W3CDTF">2017-08-22T15:59:43Z</dcterms:modified>
</cp:coreProperties>
</file>