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73" r:id="rId2"/>
    <p:sldId id="274" r:id="rId3"/>
    <p:sldId id="327" r:id="rId4"/>
    <p:sldId id="328" r:id="rId5"/>
    <p:sldId id="329" r:id="rId6"/>
    <p:sldId id="330" r:id="rId7"/>
    <p:sldId id="331" r:id="rId8"/>
    <p:sldId id="344" r:id="rId9"/>
    <p:sldId id="307" r:id="rId10"/>
    <p:sldId id="308" r:id="rId11"/>
    <p:sldId id="310" r:id="rId12"/>
    <p:sldId id="324" r:id="rId13"/>
    <p:sldId id="325" r:id="rId14"/>
    <p:sldId id="311" r:id="rId15"/>
    <p:sldId id="333" r:id="rId16"/>
    <p:sldId id="334" r:id="rId17"/>
    <p:sldId id="335" r:id="rId18"/>
    <p:sldId id="336" r:id="rId19"/>
    <p:sldId id="337" r:id="rId20"/>
    <p:sldId id="287" r:id="rId21"/>
    <p:sldId id="338" r:id="rId22"/>
    <p:sldId id="339" r:id="rId23"/>
    <p:sldId id="340" r:id="rId24"/>
    <p:sldId id="341" r:id="rId25"/>
    <p:sldId id="343" r:id="rId26"/>
    <p:sldId id="321" r:id="rId27"/>
    <p:sldId id="342" r:id="rId28"/>
    <p:sldId id="33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E2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/>
    <p:restoredTop sz="96560"/>
  </p:normalViewPr>
  <p:slideViewPr>
    <p:cSldViewPr snapToGrid="0" snapToObjects="1">
      <p:cViewPr varScale="1">
        <p:scale>
          <a:sx n="69" d="100"/>
          <a:sy n="69" d="100"/>
        </p:scale>
        <p:origin x="23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DFA13-F10B-7D4E-A2B3-B15CA9DAD800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EE454-C1BC-0C42-8826-68408008D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2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26EFE-1DBB-4C4C-B83C-B21EB85B514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5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EE454-C1BC-0C42-8826-68408008D4C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4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for a break (10 </a:t>
            </a:r>
            <a:r>
              <a:rPr lang="en-US" dirty="0" err="1"/>
              <a:t>mins</a:t>
            </a:r>
            <a:r>
              <a:rPr lang="en-US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B5F61-CD65-8443-A121-637DDAD4A6B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8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3375"/>
            <a:ext cx="11525706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 anchor="ctr"/>
          <a:lstStyle>
            <a:lvl1pPr algn="ctr">
              <a:lnSpc>
                <a:spcPts val="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683171" y="4777380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8" name="Right Triangle 17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pos="211" userDrawn="1">
          <p15:clr>
            <a:srgbClr val="FBAE40"/>
          </p15:clr>
        </p15:guide>
        <p15:guide id="5" pos="7469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8" y="329584"/>
            <a:ext cx="11526838" cy="619504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4146" y="1201800"/>
            <a:ext cx="8063707" cy="2235199"/>
          </a:xfrm>
        </p:spPr>
        <p:txBody>
          <a:bodyPr anchor="b"/>
          <a:lstStyle>
            <a:lvl1pPr algn="ctr">
              <a:lnSpc>
                <a:spcPts val="7200"/>
              </a:lnSpc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753203" y="3779365"/>
            <a:ext cx="6719847" cy="2173287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459566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459566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3" name="Right Triangle 12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34963" y="333375"/>
            <a:ext cx="11522075" cy="619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2" y="333375"/>
            <a:ext cx="11525706" cy="6191250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333375"/>
            <a:ext cx="8063707" cy="6191249"/>
          </a:xfrm>
        </p:spPr>
        <p:txBody>
          <a:bodyPr anchor="ctr"/>
          <a:lstStyle>
            <a:lvl1pPr algn="ctr">
              <a:lnSpc>
                <a:spcPts val="11500"/>
              </a:lnSpc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7" name="Right Triangle 6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4146" y="333375"/>
            <a:ext cx="8063707" cy="6191249"/>
          </a:xfrm>
        </p:spPr>
        <p:txBody>
          <a:bodyPr anchor="ctr"/>
          <a:lstStyle>
            <a:lvl1pPr algn="ctr">
              <a:lnSpc>
                <a:spcPts val="11500"/>
              </a:lnSpc>
              <a:defRPr sz="11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6" name="Right Triangle 1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3375"/>
            <a:ext cx="11525706" cy="6191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333375"/>
            <a:ext cx="11522075" cy="6191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4146" y="2379134"/>
            <a:ext cx="8063707" cy="2235199"/>
          </a:xfrm>
        </p:spPr>
        <p:txBody>
          <a:bodyPr anchor="ctr"/>
          <a:lstStyle>
            <a:lvl1pPr algn="ctr">
              <a:lnSpc>
                <a:spcPts val="7200"/>
              </a:lnSpc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3375"/>
            <a:ext cx="11522075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99733"/>
            <a:ext cx="8825658" cy="2677648"/>
          </a:xfrm>
        </p:spPr>
        <p:txBody>
          <a:bodyPr anchor="ctr"/>
          <a:lstStyle>
            <a:lvl1pPr algn="ctr">
              <a:lnSpc>
                <a:spcPts val="8000"/>
              </a:lnSpc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683171" y="4777380"/>
            <a:ext cx="8825658" cy="86142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4" name="Right Triangle 1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pos="211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2" y="333375"/>
            <a:ext cx="11522075" cy="6191250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4" name="Right Triangle 1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pattFill prst="dashHorz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0" name="Right Triangle 9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333375"/>
            <a:ext cx="11522075" cy="619125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bg2">
                <a:lumMod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0" name="Right Triangle 9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1154954" y="1951037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2" y="330200"/>
            <a:ext cx="11538386" cy="61944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solidFill>
                <a:schemeClr val="tx2"/>
              </a:solidFill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558410"/>
            <a:ext cx="4202655" cy="3741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24" name="Right Triangle 23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0199" y="330199"/>
            <a:ext cx="11525693" cy="619442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BalboaPlus Inl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1558410"/>
            <a:ext cx="4202655" cy="3741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cap="all" spc="300">
                <a:solidFill>
                  <a:schemeClr val="tx1"/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330199"/>
            <a:ext cx="11525693" cy="6194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333375"/>
            <a:ext cx="3975846" cy="6191250"/>
          </a:xfrm>
        </p:spPr>
        <p:txBody>
          <a:bodyPr anchor="ctr"/>
          <a:lstStyle>
            <a:lvl1pPr algn="l">
              <a:lnSpc>
                <a:spcPts val="6600"/>
              </a:lnSpc>
              <a:defRPr sz="6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199"/>
            <a:ext cx="11526838" cy="619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008752" y="4767891"/>
            <a:ext cx="2369522" cy="2369522"/>
            <a:chOff x="10008752" y="4767891"/>
            <a:chExt cx="2369522" cy="2369522"/>
          </a:xfrm>
        </p:grpSpPr>
        <p:sp>
          <p:nvSpPr>
            <p:cNvPr id="11" name="Right Triangle 10"/>
            <p:cNvSpPr/>
            <p:nvPr userDrawn="1"/>
          </p:nvSpPr>
          <p:spPr>
            <a:xfrm flipH="1">
              <a:off x="10008752" y="4767891"/>
              <a:ext cx="2369522" cy="23695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14" y="5799667"/>
              <a:ext cx="801159" cy="8011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63638" y="973668"/>
            <a:ext cx="8761413" cy="7069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638" y="2586566"/>
            <a:ext cx="8761413" cy="341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7060704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1"/>
                </a:solidFill>
                <a:latin typeface="BalboaPlus Inline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6/22/17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7060704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BalboaPlus Inline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74" r:id="rId4"/>
    <p:sldLayoutId id="2147483675" r:id="rId5"/>
    <p:sldLayoutId id="2147483673" r:id="rId6"/>
    <p:sldLayoutId id="2147483681" r:id="rId7"/>
    <p:sldLayoutId id="2147483683" r:id="rId8"/>
    <p:sldLayoutId id="2147483652" r:id="rId9"/>
    <p:sldLayoutId id="2147483682" r:id="rId10"/>
    <p:sldLayoutId id="2147483653" r:id="rId11"/>
    <p:sldLayoutId id="2147483654" r:id="rId12"/>
    <p:sldLayoutId id="2147483680" r:id="rId13"/>
    <p:sldLayoutId id="2147483677" r:id="rId14"/>
    <p:sldLayoutId id="2147483679" r:id="rId15"/>
    <p:sldLayoutId id="2147483678" r:id="rId16"/>
    <p:sldLayoutId id="214748365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FF0000"/>
          </a:solidFill>
          <a:latin typeface="BalboaPlus Primary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24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20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8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6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ZapfDingbatsITC" charset="0"/>
        <a:buChar char="✱"/>
        <a:defRPr sz="1600" b="0" i="0" kern="1200">
          <a:solidFill>
            <a:schemeClr val="tx1">
              <a:lumMod val="75000"/>
              <a:lumOff val="25000"/>
            </a:schemeClr>
          </a:solidFill>
          <a:latin typeface="Vista Sans OT Light" charset="0"/>
          <a:ea typeface="Vista Sans OT Light" charset="0"/>
          <a:cs typeface="Vista Sans OT Light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733" userDrawn="1">
          <p15:clr>
            <a:srgbClr val="F26B43"/>
          </p15:clr>
        </p15:guide>
        <p15:guide id="8" pos="62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/>
        </p:nvSpPr>
        <p:spPr>
          <a:xfrm>
            <a:off x="4861472" y="796694"/>
            <a:ext cx="2318228" cy="5528824"/>
          </a:xfrm>
          <a:custGeom>
            <a:avLst/>
            <a:gdLst/>
            <a:ahLst/>
            <a:cxnLst/>
            <a:rect l="l" t="t" r="r" b="b"/>
            <a:pathLst>
              <a:path w="1374139" h="3277235">
                <a:moveTo>
                  <a:pt x="1374114" y="0"/>
                </a:moveTo>
                <a:lnTo>
                  <a:pt x="0" y="1776577"/>
                </a:lnTo>
                <a:lnTo>
                  <a:pt x="641261" y="1862099"/>
                </a:lnTo>
                <a:lnTo>
                  <a:pt x="0" y="3276777"/>
                </a:lnTo>
                <a:lnTo>
                  <a:pt x="1374114" y="1506791"/>
                </a:lnTo>
                <a:lnTo>
                  <a:pt x="695248" y="1427835"/>
                </a:lnTo>
                <a:lnTo>
                  <a:pt x="1374114" y="0"/>
                </a:lnTo>
                <a:close/>
              </a:path>
            </a:pathLst>
          </a:custGeom>
          <a:solidFill>
            <a:srgbClr val="3C1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a typeface="BalboaPlus Primary" charset="0"/>
                <a:cs typeface="BalboaPlus Primary" charset="0"/>
              </a:rPr>
              <a:t>COACHING others for success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83171" y="4866832"/>
            <a:ext cx="8825658" cy="861420"/>
          </a:xfrm>
        </p:spPr>
        <p:txBody>
          <a:bodyPr/>
          <a:lstStyle/>
          <a:p>
            <a:pPr>
              <a:spcBef>
                <a:spcPts val="0"/>
              </a:spcBef>
              <a:buClrTx/>
              <a:buSzTx/>
              <a:defRPr/>
            </a:pPr>
            <a:r>
              <a:rPr lang="en-GB" dirty="0">
                <a:solidFill>
                  <a:schemeClr val="bg1"/>
                </a:solidFill>
                <a:latin typeface="Vista Sans OT Book" charset="0"/>
                <a:ea typeface="Vista Sans OT Book" charset="0"/>
                <a:cs typeface="Vista Sans OT Book" charset="0"/>
              </a:rPr>
              <a:t>Empower others to achieve their goals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42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In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Their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Shoes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129" y="450569"/>
            <a:ext cx="4605731" cy="1912667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72000" rIns="108000" bIns="72000" rtlCol="0" anchor="ctr" anchorCtr="0">
            <a:noAutofit/>
          </a:bodyPr>
          <a:lstStyle/>
          <a:p>
            <a:pPr fontAlgn="base">
              <a:lnSpc>
                <a:spcPct val="115000"/>
              </a:lnSpc>
              <a:spcAft>
                <a:spcPts val="995"/>
              </a:spcAft>
            </a:pPr>
            <a:r>
              <a:rPr lang="en-GB" sz="2000" dirty="0">
                <a:latin typeface="Vista Sans OT Light" panose="02000503030000020004" pitchFamily="50" charset="0"/>
                <a:ea typeface="Vista Sans OT" charset="0"/>
                <a:cs typeface="Vista Sans OT" charset="0"/>
              </a:rPr>
              <a:t>Without discussing it,</a:t>
            </a:r>
            <a:r>
              <a:rPr lang="en-GB" sz="20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write down a personal goal in one sentence you would be happy to share.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09857" y="1937857"/>
            <a:ext cx="2435360" cy="2309522"/>
            <a:chOff x="-329695" y="359106"/>
            <a:chExt cx="2824345" cy="1712900"/>
          </a:xfrm>
        </p:grpSpPr>
        <p:sp>
          <p:nvSpPr>
            <p:cNvPr id="6" name="object 14"/>
            <p:cNvSpPr/>
            <p:nvPr/>
          </p:nvSpPr>
          <p:spPr>
            <a:xfrm>
              <a:off x="-329695" y="359106"/>
              <a:ext cx="2824345" cy="1712900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554" y="880103"/>
              <a:ext cx="1998841" cy="8103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DIVIDE INTO </a:t>
              </a:r>
            </a:p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GROUPS</a:t>
              </a:r>
              <a:b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</a:b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of 3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773863" y="2471645"/>
            <a:ext cx="1966994" cy="1775734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72000" rIns="108000" bIns="72000" rtlCol="0" anchor="ctr" anchorCtr="0">
            <a:no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BalboaPlus Primary" charset="0"/>
                <a:ea typeface="BalboaPlus Primary" charset="0"/>
                <a:cs typeface="BalboaPlus Primary" charset="0"/>
              </a:rPr>
              <a:t>0</a:t>
            </a:r>
            <a:r>
              <a:rPr lang="en-GB" sz="2000" i="1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= </a:t>
            </a:r>
            <a:r>
              <a:rPr lang="en-GB" sz="2000" dirty="0" err="1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Coachee</a:t>
            </a:r>
            <a:r>
              <a:rPr lang="en-GB" sz="2000" i="1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     </a:t>
            </a:r>
            <a:r>
              <a:rPr lang="en-GB" sz="3600" dirty="0">
                <a:solidFill>
                  <a:srgbClr val="FF0000"/>
                </a:solidFill>
                <a:latin typeface="BalboaPlus Primary" charset="0"/>
                <a:ea typeface="BalboaPlus Primary" charset="0"/>
                <a:cs typeface="BalboaPlus Primary" charset="0"/>
              </a:rPr>
              <a:t>1</a:t>
            </a:r>
            <a:r>
              <a:rPr lang="en-GB" sz="2000" i="1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= </a:t>
            </a:r>
            <a:r>
              <a:rPr lang="en-GB" sz="20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Coach 1</a:t>
            </a:r>
            <a:r>
              <a:rPr lang="en-GB" sz="2000" i="1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     </a:t>
            </a:r>
            <a:r>
              <a:rPr lang="en-GB" sz="3600" dirty="0">
                <a:solidFill>
                  <a:srgbClr val="FF0000"/>
                </a:solidFill>
                <a:latin typeface="BalboaPlus Primary" charset="0"/>
                <a:ea typeface="BalboaPlus Primary" charset="0"/>
                <a:cs typeface="BalboaPlus Primary" charset="0"/>
              </a:rPr>
              <a:t>2</a:t>
            </a:r>
            <a:r>
              <a:rPr lang="en-GB" sz="2000" i="1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= </a:t>
            </a:r>
            <a:r>
              <a:rPr lang="en-GB" sz="20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Coach 2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6643" y="4247379"/>
            <a:ext cx="4400060" cy="222929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72000" rIns="108000" bIns="72000" rtlCol="0" anchor="ctr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GB" sz="20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The </a:t>
            </a:r>
            <a:r>
              <a:rPr lang="en-GB" sz="2000" dirty="0" err="1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Coachee</a:t>
            </a:r>
            <a:r>
              <a:rPr lang="en-GB" sz="20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reads out their written personal goal with Coach 1 and Coach 2 in one sentence - with no further discussion.</a:t>
            </a:r>
          </a:p>
        </p:txBody>
      </p:sp>
    </p:spTree>
    <p:extLst>
      <p:ext uri="{BB962C8B-B14F-4D97-AF65-F5344CB8AC3E}">
        <p14:creationId xmlns:p14="http://schemas.microsoft.com/office/powerpoint/2010/main" val="235450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226" y="620186"/>
            <a:ext cx="8761413" cy="706964"/>
          </a:xfrm>
        </p:spPr>
        <p:txBody>
          <a:bodyPr/>
          <a:lstStyle/>
          <a:p>
            <a:r>
              <a:rPr lang="en-GB" dirty="0"/>
              <a:t>In their shoes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226" y="1522222"/>
            <a:ext cx="10585942" cy="4802863"/>
          </a:xfrm>
        </p:spPr>
        <p:txBody>
          <a:bodyPr numCol="2" spcCol="360000" anchor="t"/>
          <a:lstStyle/>
          <a:p>
            <a:pPr marL="0" indent="0">
              <a:spcAft>
                <a:spcPts val="600"/>
              </a:spcAft>
              <a:buNone/>
            </a:pPr>
            <a:r>
              <a:rPr lang="en-GB" sz="3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Coach 1</a:t>
            </a:r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/>
            </a:r>
            <a:b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Sits alone and writes down how </a:t>
            </a:r>
            <a:b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they believe the coachee would answer the four questions…</a:t>
            </a:r>
            <a:b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GB" b="1" dirty="0">
                <a:solidFill>
                  <a:srgbClr val="EA1E22"/>
                </a:solidFill>
                <a:latin typeface="Vista Sans OT" charset="0"/>
                <a:ea typeface="Vista Sans OT" charset="0"/>
                <a:cs typeface="Vista Sans OT" charset="0"/>
              </a:rPr>
              <a:t>without asking them.</a:t>
            </a:r>
          </a:p>
          <a:p>
            <a:pPr marL="0" indent="0">
              <a:spcAft>
                <a:spcPts val="600"/>
              </a:spcAft>
              <a:buNone/>
            </a:pPr>
            <a:endParaRPr lang="en-GB" sz="3600" dirty="0">
              <a:solidFill>
                <a:schemeClr val="tx2"/>
              </a:solidFill>
              <a:latin typeface="BalboaPlus Primary" charset="0"/>
              <a:ea typeface="BalboaPlus Primary" charset="0"/>
              <a:cs typeface="BalboaPlus Primary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36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Coach 2</a:t>
            </a:r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/>
            </a:r>
            <a:b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Partners up with the coachee and asks them the four questions and writes down their answers.</a:t>
            </a:r>
          </a:p>
          <a:p>
            <a:pPr marL="288000" indent="-360000">
              <a:spcAft>
                <a:spcPts val="600"/>
              </a:spcAft>
              <a:buNone/>
            </a:pPr>
            <a:r>
              <a:rPr lang="en-GB" sz="2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1.</a:t>
            </a:r>
            <a:r>
              <a:rPr lang="en-GB" dirty="0">
                <a:solidFill>
                  <a:schemeClr val="tx2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Why are you motivated to achieve your goal?</a:t>
            </a:r>
          </a:p>
          <a:p>
            <a:pPr marL="288000" indent="-3600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2.</a:t>
            </a:r>
            <a:r>
              <a:rPr lang="en-GB" dirty="0">
                <a:solidFill>
                  <a:schemeClr val="tx2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What might have stopped you achieving it before?</a:t>
            </a:r>
          </a:p>
          <a:p>
            <a:pPr marL="288000" indent="-3600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3.</a:t>
            </a:r>
            <a:r>
              <a:rPr lang="en-GB" dirty="0">
                <a:solidFill>
                  <a:schemeClr val="tx2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What are your emotions around attempting to achieve your goal?</a:t>
            </a:r>
          </a:p>
          <a:p>
            <a:pPr marL="288000" indent="-3600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4.</a:t>
            </a:r>
            <a:r>
              <a:rPr lang="en-GB" dirty="0">
                <a:solidFill>
                  <a:schemeClr val="tx2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What are the personal consequences and benefits for </a:t>
            </a:r>
            <a:br>
              <a:rPr lang="en-GB" dirty="0">
                <a:solidFill>
                  <a:schemeClr val="tx2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GB" dirty="0">
                <a:solidFill>
                  <a:schemeClr val="tx2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you achieving (or not achieving) </a:t>
            </a:r>
            <a:br>
              <a:rPr lang="en-GB" dirty="0">
                <a:solidFill>
                  <a:schemeClr val="tx2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r>
              <a:rPr lang="en-GB" dirty="0">
                <a:solidFill>
                  <a:schemeClr val="tx2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your goal?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6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Their Shoes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806655"/>
            <a:ext cx="8825659" cy="2999282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Vista Sans OT" charset="0"/>
                <a:ea typeface="Vista Sans OT" charset="0"/>
                <a:cs typeface="Vista Sans OT" charset="0"/>
              </a:rPr>
              <a:t>Coach 1</a:t>
            </a:r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stands ‘in their shoes’ and reads out the answers to the four questions.</a:t>
            </a:r>
            <a:b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endParaRPr lang="en-GB" dirty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r>
              <a:rPr lang="en-GB" b="1" dirty="0">
                <a:solidFill>
                  <a:schemeClr val="tx2"/>
                </a:solidFill>
                <a:latin typeface="Vista Sans OT" charset="0"/>
                <a:ea typeface="Vista Sans OT" charset="0"/>
                <a:cs typeface="Vista Sans OT" charset="0"/>
              </a:rPr>
              <a:t>Coach 2</a:t>
            </a:r>
            <a:r>
              <a:rPr lang="en-GB" b="1" dirty="0">
                <a:solidFill>
                  <a:srgbClr val="FF0000"/>
                </a:solidFill>
                <a:latin typeface="Vista Sans OT" charset="0"/>
                <a:ea typeface="Vista Sans OT" charset="0"/>
                <a:cs typeface="Vista Sans OT" charset="0"/>
              </a:rPr>
              <a:t> </a:t>
            </a:r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then stands in their shoes and reads out the </a:t>
            </a:r>
            <a:r>
              <a:rPr lang="en-GB" dirty="0" err="1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coachee’s</a:t>
            </a:r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answers to the four questions.</a:t>
            </a:r>
            <a:b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endParaRPr lang="en-GB" dirty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Discuss the similarities and differences.</a:t>
            </a:r>
            <a:endParaRPr lang="en-GB" dirty="0">
              <a:latin typeface="Vista Sans OT Light" panose="02000503030000020004" pitchFamily="50" charset="0"/>
              <a:cs typeface="Apercu Light"/>
            </a:endParaRPr>
          </a:p>
          <a:p>
            <a:endParaRPr lang="en-GB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154954" y="1680632"/>
            <a:ext cx="5882928" cy="5762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800" b="0" i="0" kern="120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>
                <a:latin typeface="Vista Sans OT Bold" panose="02000503030000020004" pitchFamily="50" charset="0"/>
              </a:rPr>
              <a:t>Coachee</a:t>
            </a:r>
            <a:r>
              <a:rPr lang="en-GB" sz="2400" dirty="0">
                <a:latin typeface="Vista Sans OT Bold" panose="02000503030000020004" pitchFamily="50" charset="0"/>
              </a:rPr>
              <a:t> chooses a pair of shoes</a:t>
            </a:r>
          </a:p>
        </p:txBody>
      </p:sp>
    </p:spTree>
    <p:extLst>
      <p:ext uri="{BB962C8B-B14F-4D97-AF65-F5344CB8AC3E}">
        <p14:creationId xmlns:p14="http://schemas.microsoft.com/office/powerpoint/2010/main" val="194953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056947" y="4124133"/>
            <a:ext cx="2475703" cy="2593079"/>
            <a:chOff x="5392305" y="1199451"/>
            <a:chExt cx="2665095" cy="2791450"/>
          </a:xfrm>
          <a:pattFill prst="ltDnDiag">
            <a:fgClr>
              <a:schemeClr val="tx2"/>
            </a:fgClr>
            <a:bgClr>
              <a:schemeClr val="bg1"/>
            </a:bgClr>
          </a:pattFill>
        </p:grpSpPr>
        <p:sp>
          <p:nvSpPr>
            <p:cNvPr id="9" name="bk object 18"/>
            <p:cNvSpPr/>
            <p:nvPr/>
          </p:nvSpPr>
          <p:spPr>
            <a:xfrm>
              <a:off x="5802514" y="2945691"/>
              <a:ext cx="761365" cy="1045210"/>
            </a:xfrm>
            <a:custGeom>
              <a:avLst/>
              <a:gdLst/>
              <a:ahLst/>
              <a:cxnLst/>
              <a:rect l="l" t="t" r="r" b="b"/>
              <a:pathLst>
                <a:path w="761365" h="1045210">
                  <a:moveTo>
                    <a:pt x="490385" y="0"/>
                  </a:moveTo>
                  <a:lnTo>
                    <a:pt x="0" y="46050"/>
                  </a:lnTo>
                  <a:lnTo>
                    <a:pt x="761301" y="1044829"/>
                  </a:lnTo>
                  <a:lnTo>
                    <a:pt x="49038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19"/>
            <p:cNvSpPr/>
            <p:nvPr/>
          </p:nvSpPr>
          <p:spPr>
            <a:xfrm>
              <a:off x="5392305" y="1199451"/>
              <a:ext cx="2665095" cy="1993264"/>
            </a:xfrm>
            <a:custGeom>
              <a:avLst/>
              <a:gdLst/>
              <a:ahLst/>
              <a:cxnLst/>
              <a:rect l="l" t="t" r="r" b="b"/>
              <a:pathLst>
                <a:path w="2665095" h="1993264">
                  <a:moveTo>
                    <a:pt x="2664485" y="1993188"/>
                  </a:moveTo>
                  <a:lnTo>
                    <a:pt x="0" y="1993188"/>
                  </a:lnTo>
                  <a:lnTo>
                    <a:pt x="0" y="0"/>
                  </a:lnTo>
                  <a:lnTo>
                    <a:pt x="2664485" y="0"/>
                  </a:lnTo>
                  <a:lnTo>
                    <a:pt x="2664485" y="19931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10164826" y="3786576"/>
            <a:ext cx="1605442" cy="1681558"/>
            <a:chOff x="5392305" y="1199451"/>
            <a:chExt cx="2665095" cy="2791450"/>
          </a:xfrm>
          <a:solidFill>
            <a:schemeClr val="tx2"/>
          </a:solidFill>
        </p:grpSpPr>
        <p:sp>
          <p:nvSpPr>
            <p:cNvPr id="12" name="bk object 18"/>
            <p:cNvSpPr/>
            <p:nvPr/>
          </p:nvSpPr>
          <p:spPr>
            <a:xfrm>
              <a:off x="5802514" y="2945691"/>
              <a:ext cx="761365" cy="1045210"/>
            </a:xfrm>
            <a:custGeom>
              <a:avLst/>
              <a:gdLst/>
              <a:ahLst/>
              <a:cxnLst/>
              <a:rect l="l" t="t" r="r" b="b"/>
              <a:pathLst>
                <a:path w="761365" h="1045210">
                  <a:moveTo>
                    <a:pt x="490385" y="0"/>
                  </a:moveTo>
                  <a:lnTo>
                    <a:pt x="0" y="46050"/>
                  </a:lnTo>
                  <a:lnTo>
                    <a:pt x="761301" y="1044829"/>
                  </a:lnTo>
                  <a:lnTo>
                    <a:pt x="49038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19"/>
            <p:cNvSpPr/>
            <p:nvPr/>
          </p:nvSpPr>
          <p:spPr>
            <a:xfrm>
              <a:off x="5392305" y="1199451"/>
              <a:ext cx="2665095" cy="1993264"/>
            </a:xfrm>
            <a:custGeom>
              <a:avLst/>
              <a:gdLst/>
              <a:ahLst/>
              <a:cxnLst/>
              <a:rect l="l" t="t" r="r" b="b"/>
              <a:pathLst>
                <a:path w="2665095" h="1993264">
                  <a:moveTo>
                    <a:pt x="2664485" y="1993188"/>
                  </a:moveTo>
                  <a:lnTo>
                    <a:pt x="0" y="1993188"/>
                  </a:lnTo>
                  <a:lnTo>
                    <a:pt x="0" y="0"/>
                  </a:lnTo>
                  <a:lnTo>
                    <a:pt x="2664485" y="0"/>
                  </a:lnTo>
                  <a:lnTo>
                    <a:pt x="2664485" y="19931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431817"/>
            <a:ext cx="8761413" cy="706964"/>
          </a:xfrm>
        </p:spPr>
        <p:txBody>
          <a:bodyPr/>
          <a:lstStyle/>
          <a:p>
            <a:r>
              <a:rPr lang="en-GB" dirty="0"/>
              <a:t>Tell me a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180" y="2247205"/>
            <a:ext cx="8848894" cy="3416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Vista Sans OT Light" panose="02000503030000020004" pitchFamily="50" charset="0"/>
              </a:rPr>
              <a:t>One person talks for 2 minutes without interruption about a subject they feel passionately about.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Vista Sans OT Light" panose="02000503030000020004" pitchFamily="50" charset="0"/>
              </a:rPr>
              <a:t>At the end of the two minutes you can discuss the subject together. </a:t>
            </a:r>
            <a:br>
              <a:rPr lang="en-GB" dirty="0">
                <a:latin typeface="Vista Sans OT Light" panose="02000503030000020004" pitchFamily="50" charset="0"/>
              </a:rPr>
            </a:br>
            <a:endParaRPr lang="en-GB" dirty="0">
              <a:latin typeface="Vista Sans OT Light" panose="02000503030000020004" pitchFamily="50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latin typeface="Vista Sans OT Light" panose="02000503030000020004" pitchFamily="50" charset="0"/>
              </a:rPr>
              <a:t>The other person then talks for 2 minutes without interruption about a subject they feel passionately about.</a:t>
            </a:r>
          </a:p>
          <a:p>
            <a:r>
              <a:rPr lang="en-GB" dirty="0">
                <a:latin typeface="Vista Sans OT Light" panose="02000503030000020004" pitchFamily="50" charset="0"/>
              </a:rPr>
              <a:t>At the end of the two minutes you can discuss the subject together. 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Vista Sans OT Light" panose="02000503030000020004" pitchFamily="50" charset="0"/>
              </a:rPr>
              <a:t>An alarm will sound at the start and end of 2 minutes</a:t>
            </a:r>
          </a:p>
          <a:p>
            <a:pPr>
              <a:lnSpc>
                <a:spcPct val="100000"/>
              </a:lnSpc>
            </a:pPr>
            <a:endParaRPr lang="en-GB" dirty="0">
              <a:latin typeface="Vista Sans OT Light" panose="02000503030000020004" pitchFamily="50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163638" y="1188207"/>
            <a:ext cx="8761413" cy="5762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800" b="0" i="0" kern="120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Vista Sans OT Bold" panose="02000503030000020004" pitchFamily="50" charset="0"/>
              </a:rPr>
              <a:t>Think of a subject you feel </a:t>
            </a:r>
            <a:r>
              <a:rPr lang="en-GB" sz="2400" dirty="0" smtClean="0">
                <a:latin typeface="Vista Sans OT Bold" panose="02000503030000020004" pitchFamily="50" charset="0"/>
              </a:rPr>
              <a:t>passionate </a:t>
            </a:r>
            <a:r>
              <a:rPr lang="en-GB" sz="2400" dirty="0">
                <a:latin typeface="Vista Sans OT Bold" panose="02000503030000020004" pitchFamily="50" charset="0"/>
              </a:rPr>
              <a:t>about…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73184" y="462746"/>
            <a:ext cx="2049976" cy="1951270"/>
            <a:chOff x="393122" y="612956"/>
            <a:chExt cx="1481398" cy="1459049"/>
          </a:xfrm>
        </p:grpSpPr>
        <p:sp>
          <p:nvSpPr>
            <p:cNvPr id="6" name="object 14"/>
            <p:cNvSpPr/>
            <p:nvPr/>
          </p:nvSpPr>
          <p:spPr>
            <a:xfrm>
              <a:off x="393122" y="612956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1141" y="962889"/>
              <a:ext cx="901657" cy="7591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</a:t>
              </a:r>
              <a:b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</a:b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pairs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510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20186"/>
            <a:ext cx="8761413" cy="706964"/>
          </a:xfrm>
        </p:spPr>
        <p:txBody>
          <a:bodyPr/>
          <a:lstStyle/>
          <a:p>
            <a:r>
              <a:rPr lang="en-GB" dirty="0"/>
              <a:t>Barriers to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102" y="2541455"/>
            <a:ext cx="3417046" cy="1545790"/>
          </a:xfrm>
          <a:solidFill>
            <a:schemeClr val="bg1"/>
          </a:solidFill>
        </p:spPr>
        <p:txBody>
          <a:bodyPr wrap="square" lIns="108000" tIns="72000" rIns="108000" bIns="72000" anchor="ctr">
            <a:spAutoFit/>
          </a:bodyPr>
          <a:lstStyle/>
          <a:p>
            <a:pPr marL="0" indent="0" algn="ctr">
              <a:spcBef>
                <a:spcPts val="400"/>
              </a:spcBef>
              <a:buNone/>
            </a:pPr>
            <a:r>
              <a:rPr lang="en-GB" sz="18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Listening and interpreting to respond with your own theory:</a:t>
            </a:r>
          </a:p>
          <a:p>
            <a:pPr marL="0" indent="0" algn="ctr">
              <a:lnSpc>
                <a:spcPts val="2800"/>
              </a:lnSpc>
              <a:buNone/>
            </a:pPr>
            <a:r>
              <a:rPr lang="en-GB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“What you are really saying is</a:t>
            </a:r>
            <a:r>
              <a:rPr lang="mr-IN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…</a:t>
            </a:r>
            <a:r>
              <a:rPr lang="en-GB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1154954" y="1231946"/>
            <a:ext cx="9533761" cy="576262"/>
          </a:xfrm>
        </p:spPr>
        <p:txBody>
          <a:bodyPr/>
          <a:lstStyle/>
          <a:p>
            <a:r>
              <a:rPr lang="en-GB" dirty="0"/>
              <a:t>5 common interferences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3354" y="1946297"/>
            <a:ext cx="3304619" cy="14637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72000" rIns="108000" bIns="72000" rtlCol="0" anchor="ctr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en-GB" sz="18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Thinking you ‘get it’ or know the answer so cut to a solution quickly:</a:t>
            </a:r>
          </a:p>
          <a:p>
            <a:pPr marL="0" indent="0" algn="ctr">
              <a:lnSpc>
                <a:spcPts val="2800"/>
              </a:lnSpc>
              <a:buNone/>
            </a:pPr>
            <a:r>
              <a:rPr lang="en-GB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“What you need to do is</a:t>
            </a:r>
            <a:r>
              <a:rPr lang="mr-IN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…</a:t>
            </a:r>
            <a:r>
              <a:rPr lang="en-GB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651288" y="1388149"/>
            <a:ext cx="2997321" cy="2458860"/>
          </a:xfrm>
          <a:prstGeom prst="rect">
            <a:avLst/>
          </a:prstGeom>
          <a:solidFill>
            <a:schemeClr val="bg1"/>
          </a:solidFill>
        </p:spPr>
        <p:txBody>
          <a:bodyPr vert="horz" lIns="108000" tIns="72000" rIns="108000" bIns="72000" rtlCol="0" anchor="ctr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en-GB" sz="18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Identifying and waiting to share your own story about a similar situation to show sympathy:</a:t>
            </a:r>
          </a:p>
          <a:p>
            <a:pPr marL="0" indent="0" algn="ctr">
              <a:lnSpc>
                <a:spcPts val="2800"/>
              </a:lnSpc>
              <a:buNone/>
            </a:pPr>
            <a:r>
              <a:rPr lang="en-GB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“Let me tell you about a time when the same thing happened to me</a:t>
            </a:r>
            <a:r>
              <a:rPr lang="mr-IN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…</a:t>
            </a:r>
            <a:r>
              <a:rPr lang="en-GB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”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99805" y="4575821"/>
            <a:ext cx="4253996" cy="15457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72000" rIns="108000" bIns="72000" rtlCol="0" anchor="ctr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en-GB" sz="18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Thoughts, opinions and judgements about the other person:</a:t>
            </a:r>
          </a:p>
          <a:p>
            <a:pPr marL="0" indent="0" algn="ctr">
              <a:lnSpc>
                <a:spcPts val="2800"/>
              </a:lnSpc>
              <a:buNone/>
            </a:pPr>
            <a:r>
              <a:rPr lang="en-GB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“You are the kind of person these things happen to because</a:t>
            </a:r>
            <a:r>
              <a:rPr lang="mr-IN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…</a:t>
            </a:r>
            <a:r>
              <a:rPr lang="en-GB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”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79804" y="4702046"/>
            <a:ext cx="3637966" cy="118671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72000" rIns="108000" bIns="72000" rtlCol="0" anchor="ctr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en-GB" sz="18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Checking out </a:t>
            </a:r>
            <a:r>
              <a:rPr lang="mr-IN" sz="18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–</a:t>
            </a:r>
            <a:r>
              <a:rPr lang="en-GB" sz="1800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 drifting off and thinking about other things:</a:t>
            </a:r>
          </a:p>
          <a:p>
            <a:pPr marL="0" indent="0" algn="ctr">
              <a:lnSpc>
                <a:spcPts val="2800"/>
              </a:lnSpc>
              <a:buNone/>
            </a:pPr>
            <a:r>
              <a:rPr lang="en-GB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“Hmmm I see</a:t>
            </a:r>
            <a:r>
              <a:rPr lang="mr-IN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…</a:t>
            </a:r>
            <a:r>
              <a:rPr lang="en-GB" dirty="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381314" y="1903051"/>
            <a:ext cx="51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3"/>
                </a:solidFill>
                <a:latin typeface="BalboaPlus Primary" charset="0"/>
                <a:ea typeface="BalboaPlus Primary" charset="0"/>
                <a:cs typeface="BalboaPlus Primary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408615" y="1307126"/>
            <a:ext cx="51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3"/>
                </a:solidFill>
                <a:latin typeface="BalboaPlus Primary" charset="0"/>
                <a:ea typeface="BalboaPlus Primary" charset="0"/>
                <a:cs typeface="BalboaPlus Primary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9832016" y="734021"/>
            <a:ext cx="51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3"/>
                </a:solidFill>
                <a:latin typeface="BalboaPlus Primary" charset="0"/>
                <a:ea typeface="BalboaPlus Primary" charset="0"/>
                <a:cs typeface="BalboaPlus Primary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4471970" y="3948353"/>
            <a:ext cx="51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3"/>
                </a:solidFill>
                <a:latin typeface="BalboaPlus Primary" charset="0"/>
                <a:ea typeface="BalboaPlus Primary" charset="0"/>
                <a:cs typeface="BalboaPlus Primary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8941476" y="4087245"/>
            <a:ext cx="51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3"/>
                </a:solidFill>
                <a:latin typeface="BalboaPlus Primary" charset="0"/>
                <a:ea typeface="BalboaPlus Primary" charset="0"/>
                <a:cs typeface="BalboaPlus Primary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665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3855525" y="1622445"/>
            <a:ext cx="5149087" cy="4013200"/>
          </a:xfrm>
        </p:spPr>
        <p:txBody>
          <a:bodyPr/>
          <a:lstStyle/>
          <a:p>
            <a:pPr marL="0" indent="0" algn="l">
              <a:lnSpc>
                <a:spcPts val="7200"/>
              </a:lnSpc>
              <a:spcBef>
                <a:spcPts val="0"/>
              </a:spcBef>
              <a:buNone/>
            </a:pPr>
            <a:r>
              <a:rPr lang="en-US" sz="72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G</a:t>
            </a:r>
            <a:r>
              <a:rPr lang="en-US" sz="7200" dirty="0">
                <a:latin typeface="BalboaPlus Primary" charset="0"/>
                <a:ea typeface="BalboaPlus Primary" charset="0"/>
                <a:cs typeface="BalboaPlus Primary" charset="0"/>
              </a:rPr>
              <a:t>OAL</a:t>
            </a:r>
          </a:p>
          <a:p>
            <a:pPr marL="0" indent="0" algn="l">
              <a:lnSpc>
                <a:spcPts val="7200"/>
              </a:lnSpc>
              <a:spcBef>
                <a:spcPts val="0"/>
              </a:spcBef>
              <a:buNone/>
            </a:pPr>
            <a:r>
              <a:rPr lang="en-US" sz="72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R</a:t>
            </a:r>
            <a:r>
              <a:rPr lang="en-US" sz="7200" dirty="0">
                <a:latin typeface="BalboaPlus Primary" charset="0"/>
                <a:ea typeface="BalboaPlus Primary" charset="0"/>
                <a:cs typeface="BalboaPlus Primary" charset="0"/>
              </a:rPr>
              <a:t>EALITY</a:t>
            </a:r>
          </a:p>
          <a:p>
            <a:pPr marL="0" indent="0" algn="l">
              <a:lnSpc>
                <a:spcPts val="7200"/>
              </a:lnSpc>
              <a:spcBef>
                <a:spcPts val="0"/>
              </a:spcBef>
              <a:buNone/>
            </a:pPr>
            <a:r>
              <a:rPr lang="en-US" sz="72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O</a:t>
            </a:r>
            <a:r>
              <a:rPr lang="en-US" sz="7200" dirty="0">
                <a:latin typeface="BalboaPlus Primary" charset="0"/>
                <a:ea typeface="BalboaPlus Primary" charset="0"/>
                <a:cs typeface="BalboaPlus Primary" charset="0"/>
              </a:rPr>
              <a:t>PTIONS</a:t>
            </a:r>
          </a:p>
          <a:p>
            <a:pPr marL="0" indent="0" algn="l">
              <a:lnSpc>
                <a:spcPts val="7200"/>
              </a:lnSpc>
              <a:spcBef>
                <a:spcPts val="0"/>
              </a:spcBef>
              <a:buNone/>
            </a:pPr>
            <a:r>
              <a:rPr lang="en-US" sz="7200" dirty="0">
                <a:solidFill>
                  <a:schemeClr val="tx2"/>
                </a:solidFill>
                <a:latin typeface="BalboaPlus Primary" charset="0"/>
                <a:ea typeface="BalboaPlus Primary" charset="0"/>
                <a:cs typeface="BalboaPlus Primary" charset="0"/>
              </a:rPr>
              <a:t>W</a:t>
            </a:r>
            <a:r>
              <a:rPr lang="en-US" sz="7200" dirty="0">
                <a:latin typeface="BalboaPlus Primary" charset="0"/>
                <a:ea typeface="BalboaPlus Primary" charset="0"/>
                <a:cs typeface="BalboaPlus Primary" charset="0"/>
              </a:rPr>
              <a:t>AY FORWARD</a:t>
            </a:r>
            <a:endParaRPr lang="en-GB" sz="7200" dirty="0">
              <a:latin typeface="BalboaPlus Primary" charset="0"/>
              <a:ea typeface="BalboaPlus Primary" charset="0"/>
              <a:cs typeface="BalboaPlus Prima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GOAL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3638" y="2552457"/>
            <a:ext cx="8587916" cy="34163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Where do you want to go and what do you want to achieve?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Goals should be challenging, inspirational, positively framed and a stretch to achieve.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Consider how the goal fits with your organisation and team goals, targets and customers.</a:t>
            </a:r>
          </a:p>
          <a:p>
            <a:r>
              <a:rPr lang="en-GB" dirty="0" smtClean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S.M.A.R.T </a:t>
            </a:r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goals are best. </a:t>
            </a:r>
          </a:p>
        </p:txBody>
      </p:sp>
      <p:sp>
        <p:nvSpPr>
          <p:cNvPr id="5" name="object 12"/>
          <p:cNvSpPr/>
          <p:nvPr/>
        </p:nvSpPr>
        <p:spPr>
          <a:xfrm>
            <a:off x="8536716" y="-605122"/>
            <a:ext cx="3320322" cy="3157579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4191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3639" y="2328292"/>
            <a:ext cx="8489726" cy="34163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Seek total honesty about the starting point of ‘where are you now’.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Take time to understand the current reality and what has been previously attempted before moving onto ‘what next’ .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The reality stage is crucial to ensure buy in and commitment to the goal before moving onto options. </a:t>
            </a:r>
          </a:p>
        </p:txBody>
      </p:sp>
      <p:sp>
        <p:nvSpPr>
          <p:cNvPr id="5" name="object 14"/>
          <p:cNvSpPr/>
          <p:nvPr/>
        </p:nvSpPr>
        <p:spPr>
          <a:xfrm>
            <a:off x="9473184" y="462746"/>
            <a:ext cx="2049976" cy="1951270"/>
          </a:xfrm>
          <a:custGeom>
            <a:avLst/>
            <a:gdLst/>
            <a:ahLst/>
            <a:cxnLst/>
            <a:rect l="l" t="t" r="r" b="b"/>
            <a:pathLst>
              <a:path w="1936114" h="1906905">
                <a:moveTo>
                  <a:pt x="1229626" y="1672386"/>
                </a:moveTo>
                <a:lnTo>
                  <a:pt x="706259" y="1672386"/>
                </a:lnTo>
                <a:lnTo>
                  <a:pt x="799934" y="1906790"/>
                </a:lnTo>
                <a:lnTo>
                  <a:pt x="967943" y="1718297"/>
                </a:lnTo>
                <a:lnTo>
                  <a:pt x="1211279" y="1718297"/>
                </a:lnTo>
                <a:lnTo>
                  <a:pt x="1229626" y="1672386"/>
                </a:lnTo>
                <a:close/>
              </a:path>
              <a:path w="1936114" h="1906905">
                <a:moveTo>
                  <a:pt x="1211279" y="1718297"/>
                </a:moveTo>
                <a:lnTo>
                  <a:pt x="967943" y="1718297"/>
                </a:lnTo>
                <a:lnTo>
                  <a:pt x="1135951" y="1906790"/>
                </a:lnTo>
                <a:lnTo>
                  <a:pt x="1211279" y="1718297"/>
                </a:lnTo>
                <a:close/>
              </a:path>
              <a:path w="1936114" h="1906905">
                <a:moveTo>
                  <a:pt x="1459572" y="1539392"/>
                </a:moveTo>
                <a:lnTo>
                  <a:pt x="476300" y="1539392"/>
                </a:lnTo>
                <a:lnTo>
                  <a:pt x="483831" y="1791741"/>
                </a:lnTo>
                <a:lnTo>
                  <a:pt x="706259" y="1672386"/>
                </a:lnTo>
                <a:lnTo>
                  <a:pt x="1455610" y="1672386"/>
                </a:lnTo>
                <a:lnTo>
                  <a:pt x="1459572" y="1539392"/>
                </a:lnTo>
                <a:close/>
              </a:path>
              <a:path w="1936114" h="1906905">
                <a:moveTo>
                  <a:pt x="1455610" y="1672386"/>
                </a:moveTo>
                <a:lnTo>
                  <a:pt x="1229626" y="1672386"/>
                </a:lnTo>
                <a:lnTo>
                  <a:pt x="1452054" y="1791741"/>
                </a:lnTo>
                <a:lnTo>
                  <a:pt x="1455610" y="1672386"/>
                </a:lnTo>
                <a:close/>
              </a:path>
              <a:path w="1936114" h="1906905">
                <a:moveTo>
                  <a:pt x="1697492" y="1539392"/>
                </a:moveTo>
                <a:lnTo>
                  <a:pt x="1459572" y="1539392"/>
                </a:lnTo>
                <a:lnTo>
                  <a:pt x="1709407" y="1575625"/>
                </a:lnTo>
                <a:lnTo>
                  <a:pt x="1697492" y="1539392"/>
                </a:lnTo>
                <a:close/>
              </a:path>
              <a:path w="1936114" h="1906905">
                <a:moveTo>
                  <a:pt x="226479" y="331165"/>
                </a:moveTo>
                <a:lnTo>
                  <a:pt x="305346" y="570966"/>
                </a:lnTo>
                <a:lnTo>
                  <a:pt x="58153" y="622249"/>
                </a:lnTo>
                <a:lnTo>
                  <a:pt x="214541" y="820407"/>
                </a:lnTo>
                <a:lnTo>
                  <a:pt x="0" y="953389"/>
                </a:lnTo>
                <a:lnTo>
                  <a:pt x="214541" y="1086370"/>
                </a:lnTo>
                <a:lnTo>
                  <a:pt x="58153" y="1284528"/>
                </a:lnTo>
                <a:lnTo>
                  <a:pt x="305333" y="1335811"/>
                </a:lnTo>
                <a:lnTo>
                  <a:pt x="226466" y="1575612"/>
                </a:lnTo>
                <a:lnTo>
                  <a:pt x="476300" y="1539392"/>
                </a:lnTo>
                <a:lnTo>
                  <a:pt x="1697492" y="1539392"/>
                </a:lnTo>
                <a:lnTo>
                  <a:pt x="1630552" y="1335824"/>
                </a:lnTo>
                <a:lnTo>
                  <a:pt x="1877720" y="1284541"/>
                </a:lnTo>
                <a:lnTo>
                  <a:pt x="1721345" y="1086370"/>
                </a:lnTo>
                <a:lnTo>
                  <a:pt x="1935886" y="953389"/>
                </a:lnTo>
                <a:lnTo>
                  <a:pt x="1721345" y="820407"/>
                </a:lnTo>
                <a:lnTo>
                  <a:pt x="1877733" y="622249"/>
                </a:lnTo>
                <a:lnTo>
                  <a:pt x="1630552" y="570966"/>
                </a:lnTo>
                <a:lnTo>
                  <a:pt x="1697507" y="367385"/>
                </a:lnTo>
                <a:lnTo>
                  <a:pt x="476313" y="367385"/>
                </a:lnTo>
                <a:lnTo>
                  <a:pt x="226479" y="331165"/>
                </a:lnTo>
                <a:close/>
              </a:path>
              <a:path w="1936114" h="1906905">
                <a:moveTo>
                  <a:pt x="483844" y="115036"/>
                </a:moveTo>
                <a:lnTo>
                  <a:pt x="476313" y="367385"/>
                </a:lnTo>
                <a:lnTo>
                  <a:pt x="1459585" y="367385"/>
                </a:lnTo>
                <a:lnTo>
                  <a:pt x="1455616" y="234391"/>
                </a:lnTo>
                <a:lnTo>
                  <a:pt x="706259" y="234391"/>
                </a:lnTo>
                <a:lnTo>
                  <a:pt x="483844" y="115036"/>
                </a:lnTo>
                <a:close/>
              </a:path>
              <a:path w="1936114" h="1906905">
                <a:moveTo>
                  <a:pt x="1709420" y="331165"/>
                </a:moveTo>
                <a:lnTo>
                  <a:pt x="1459585" y="367385"/>
                </a:lnTo>
                <a:lnTo>
                  <a:pt x="1697507" y="367385"/>
                </a:lnTo>
                <a:lnTo>
                  <a:pt x="1709420" y="331165"/>
                </a:lnTo>
                <a:close/>
              </a:path>
              <a:path w="1936114" h="1906905">
                <a:moveTo>
                  <a:pt x="799947" y="0"/>
                </a:moveTo>
                <a:lnTo>
                  <a:pt x="706259" y="234391"/>
                </a:lnTo>
                <a:lnTo>
                  <a:pt x="1229626" y="234391"/>
                </a:lnTo>
                <a:lnTo>
                  <a:pt x="1211283" y="188493"/>
                </a:lnTo>
                <a:lnTo>
                  <a:pt x="967943" y="188493"/>
                </a:lnTo>
                <a:lnTo>
                  <a:pt x="799947" y="0"/>
                </a:lnTo>
                <a:close/>
              </a:path>
              <a:path w="1936114" h="1906905">
                <a:moveTo>
                  <a:pt x="1452054" y="115049"/>
                </a:moveTo>
                <a:lnTo>
                  <a:pt x="1229626" y="234391"/>
                </a:lnTo>
                <a:lnTo>
                  <a:pt x="1455616" y="234391"/>
                </a:lnTo>
                <a:lnTo>
                  <a:pt x="1452054" y="115049"/>
                </a:lnTo>
                <a:close/>
              </a:path>
              <a:path w="1936114" h="1906905">
                <a:moveTo>
                  <a:pt x="1135951" y="0"/>
                </a:moveTo>
                <a:lnTo>
                  <a:pt x="967943" y="188493"/>
                </a:lnTo>
                <a:lnTo>
                  <a:pt x="1211283" y="188493"/>
                </a:lnTo>
                <a:lnTo>
                  <a:pt x="1135951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44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18"/>
          <p:cNvSpPr/>
          <p:nvPr/>
        </p:nvSpPr>
        <p:spPr>
          <a:xfrm>
            <a:off x="8749696" y="451104"/>
            <a:ext cx="2791816" cy="3830475"/>
          </a:xfrm>
          <a:custGeom>
            <a:avLst/>
            <a:gdLst/>
            <a:ahLst/>
            <a:cxnLst/>
            <a:rect l="l" t="t" r="r" b="b"/>
            <a:pathLst>
              <a:path w="2035175" h="3454400">
                <a:moveTo>
                  <a:pt x="51672" y="2997200"/>
                </a:moveTo>
                <a:lnTo>
                  <a:pt x="20549" y="2997200"/>
                </a:lnTo>
                <a:lnTo>
                  <a:pt x="8586" y="3009900"/>
                </a:lnTo>
                <a:lnTo>
                  <a:pt x="1190" y="3022600"/>
                </a:lnTo>
                <a:lnTo>
                  <a:pt x="0" y="3048000"/>
                </a:lnTo>
                <a:lnTo>
                  <a:pt x="4947" y="3060700"/>
                </a:lnTo>
                <a:lnTo>
                  <a:pt x="15122" y="3073400"/>
                </a:lnTo>
                <a:lnTo>
                  <a:pt x="29612" y="3073400"/>
                </a:lnTo>
                <a:lnTo>
                  <a:pt x="176043" y="3314700"/>
                </a:lnTo>
                <a:lnTo>
                  <a:pt x="301913" y="3429000"/>
                </a:lnTo>
                <a:lnTo>
                  <a:pt x="400528" y="3454400"/>
                </a:lnTo>
                <a:lnTo>
                  <a:pt x="570531" y="3429000"/>
                </a:lnTo>
                <a:lnTo>
                  <a:pt x="818574" y="3302000"/>
                </a:lnTo>
                <a:lnTo>
                  <a:pt x="840634" y="3213100"/>
                </a:lnTo>
                <a:lnTo>
                  <a:pt x="871757" y="3213100"/>
                </a:lnTo>
                <a:lnTo>
                  <a:pt x="883720" y="3200400"/>
                </a:lnTo>
                <a:lnTo>
                  <a:pt x="891117" y="3187700"/>
                </a:lnTo>
                <a:lnTo>
                  <a:pt x="892312" y="3175000"/>
                </a:lnTo>
                <a:lnTo>
                  <a:pt x="887365" y="3162300"/>
                </a:lnTo>
                <a:lnTo>
                  <a:pt x="877192" y="3149600"/>
                </a:lnTo>
                <a:lnTo>
                  <a:pt x="862707" y="3136900"/>
                </a:lnTo>
                <a:lnTo>
                  <a:pt x="51672" y="2997200"/>
                </a:lnTo>
                <a:close/>
              </a:path>
              <a:path w="2035175" h="3454400">
                <a:moveTo>
                  <a:pt x="79591" y="2832100"/>
                </a:moveTo>
                <a:lnTo>
                  <a:pt x="64685" y="2844800"/>
                </a:lnTo>
                <a:lnTo>
                  <a:pt x="52724" y="2857500"/>
                </a:lnTo>
                <a:lnTo>
                  <a:pt x="45335" y="2870200"/>
                </a:lnTo>
                <a:lnTo>
                  <a:pt x="44137" y="2882900"/>
                </a:lnTo>
                <a:lnTo>
                  <a:pt x="49081" y="2895600"/>
                </a:lnTo>
                <a:lnTo>
                  <a:pt x="59254" y="2908300"/>
                </a:lnTo>
                <a:lnTo>
                  <a:pt x="73745" y="2921000"/>
                </a:lnTo>
                <a:lnTo>
                  <a:pt x="884767" y="3060700"/>
                </a:lnTo>
                <a:lnTo>
                  <a:pt x="915899" y="3060700"/>
                </a:lnTo>
                <a:lnTo>
                  <a:pt x="927860" y="3048000"/>
                </a:lnTo>
                <a:lnTo>
                  <a:pt x="935249" y="3035300"/>
                </a:lnTo>
                <a:lnTo>
                  <a:pt x="936445" y="3009900"/>
                </a:lnTo>
                <a:lnTo>
                  <a:pt x="931498" y="2997200"/>
                </a:lnTo>
                <a:lnTo>
                  <a:pt x="921324" y="2984500"/>
                </a:lnTo>
                <a:lnTo>
                  <a:pt x="906839" y="2984500"/>
                </a:lnTo>
                <a:lnTo>
                  <a:pt x="95817" y="2844800"/>
                </a:lnTo>
                <a:lnTo>
                  <a:pt x="79591" y="2832100"/>
                </a:lnTo>
                <a:close/>
              </a:path>
              <a:path w="2035175" h="3454400">
                <a:moveTo>
                  <a:pt x="139950" y="2679700"/>
                </a:moveTo>
                <a:lnTo>
                  <a:pt x="108822" y="2679700"/>
                </a:lnTo>
                <a:lnTo>
                  <a:pt x="96862" y="2692400"/>
                </a:lnTo>
                <a:lnTo>
                  <a:pt x="89467" y="2705100"/>
                </a:lnTo>
                <a:lnTo>
                  <a:pt x="88270" y="2730500"/>
                </a:lnTo>
                <a:lnTo>
                  <a:pt x="93214" y="2743200"/>
                </a:lnTo>
                <a:lnTo>
                  <a:pt x="103387" y="2755900"/>
                </a:lnTo>
                <a:lnTo>
                  <a:pt x="117877" y="2755900"/>
                </a:lnTo>
                <a:lnTo>
                  <a:pt x="928912" y="2908300"/>
                </a:lnTo>
                <a:lnTo>
                  <a:pt x="945131" y="2908300"/>
                </a:lnTo>
                <a:lnTo>
                  <a:pt x="960035" y="2895600"/>
                </a:lnTo>
                <a:lnTo>
                  <a:pt x="971998" y="2882900"/>
                </a:lnTo>
                <a:lnTo>
                  <a:pt x="979394" y="2870200"/>
                </a:lnTo>
                <a:lnTo>
                  <a:pt x="980584" y="2857500"/>
                </a:lnTo>
                <a:lnTo>
                  <a:pt x="975637" y="2844800"/>
                </a:lnTo>
                <a:lnTo>
                  <a:pt x="965462" y="2832100"/>
                </a:lnTo>
                <a:lnTo>
                  <a:pt x="950972" y="2819400"/>
                </a:lnTo>
                <a:lnTo>
                  <a:pt x="139950" y="2679700"/>
                </a:lnTo>
                <a:close/>
              </a:path>
              <a:path w="2035175" h="3454400">
                <a:moveTo>
                  <a:pt x="184082" y="2527300"/>
                </a:moveTo>
                <a:lnTo>
                  <a:pt x="152955" y="2527300"/>
                </a:lnTo>
                <a:lnTo>
                  <a:pt x="140995" y="2540000"/>
                </a:lnTo>
                <a:lnTo>
                  <a:pt x="133600" y="2552700"/>
                </a:lnTo>
                <a:lnTo>
                  <a:pt x="132404" y="2565400"/>
                </a:lnTo>
                <a:lnTo>
                  <a:pt x="137351" y="2578100"/>
                </a:lnTo>
                <a:lnTo>
                  <a:pt x="147525" y="2590800"/>
                </a:lnTo>
                <a:lnTo>
                  <a:pt x="162010" y="2603500"/>
                </a:lnTo>
                <a:lnTo>
                  <a:pt x="973044" y="2743200"/>
                </a:lnTo>
                <a:lnTo>
                  <a:pt x="1004167" y="2743200"/>
                </a:lnTo>
                <a:lnTo>
                  <a:pt x="1016130" y="2730500"/>
                </a:lnTo>
                <a:lnTo>
                  <a:pt x="1023527" y="2717800"/>
                </a:lnTo>
                <a:lnTo>
                  <a:pt x="1024722" y="2705100"/>
                </a:lnTo>
                <a:lnTo>
                  <a:pt x="1019774" y="2679700"/>
                </a:lnTo>
                <a:lnTo>
                  <a:pt x="1009597" y="2667000"/>
                </a:lnTo>
                <a:lnTo>
                  <a:pt x="995104" y="2667000"/>
                </a:lnTo>
                <a:lnTo>
                  <a:pt x="184082" y="2527300"/>
                </a:lnTo>
                <a:close/>
              </a:path>
              <a:path w="2035175" h="3454400">
                <a:moveTo>
                  <a:pt x="2016070" y="1193800"/>
                </a:moveTo>
                <a:lnTo>
                  <a:pt x="1468765" y="1193800"/>
                </a:lnTo>
                <a:lnTo>
                  <a:pt x="1487043" y="1206500"/>
                </a:lnTo>
                <a:lnTo>
                  <a:pt x="1503443" y="1219200"/>
                </a:lnTo>
                <a:lnTo>
                  <a:pt x="1517544" y="1231900"/>
                </a:lnTo>
                <a:lnTo>
                  <a:pt x="1530448" y="1257300"/>
                </a:lnTo>
                <a:lnTo>
                  <a:pt x="1537475" y="1270000"/>
                </a:lnTo>
                <a:lnTo>
                  <a:pt x="1538452" y="1295400"/>
                </a:lnTo>
                <a:lnTo>
                  <a:pt x="1533203" y="1320800"/>
                </a:lnTo>
                <a:lnTo>
                  <a:pt x="1522083" y="1346200"/>
                </a:lnTo>
                <a:lnTo>
                  <a:pt x="1506113" y="1358900"/>
                </a:lnTo>
                <a:lnTo>
                  <a:pt x="1486092" y="1384300"/>
                </a:lnTo>
                <a:lnTo>
                  <a:pt x="1462820" y="1384300"/>
                </a:lnTo>
                <a:lnTo>
                  <a:pt x="1417787" y="1397000"/>
                </a:lnTo>
                <a:lnTo>
                  <a:pt x="1388641" y="1409700"/>
                </a:lnTo>
                <a:lnTo>
                  <a:pt x="1362659" y="1409700"/>
                </a:lnTo>
                <a:lnTo>
                  <a:pt x="1327120" y="1422400"/>
                </a:lnTo>
                <a:lnTo>
                  <a:pt x="780004" y="2540000"/>
                </a:lnTo>
                <a:lnTo>
                  <a:pt x="1011919" y="2603500"/>
                </a:lnTo>
                <a:lnTo>
                  <a:pt x="1065569" y="2578100"/>
                </a:lnTo>
                <a:lnTo>
                  <a:pt x="1108160" y="2527300"/>
                </a:lnTo>
                <a:lnTo>
                  <a:pt x="1133923" y="2489200"/>
                </a:lnTo>
                <a:lnTo>
                  <a:pt x="1162546" y="2451100"/>
                </a:lnTo>
                <a:lnTo>
                  <a:pt x="1193405" y="2400300"/>
                </a:lnTo>
                <a:lnTo>
                  <a:pt x="1225873" y="2349500"/>
                </a:lnTo>
                <a:lnTo>
                  <a:pt x="1259323" y="2311400"/>
                </a:lnTo>
                <a:lnTo>
                  <a:pt x="1293129" y="2260600"/>
                </a:lnTo>
                <a:lnTo>
                  <a:pt x="1326665" y="2209800"/>
                </a:lnTo>
                <a:lnTo>
                  <a:pt x="1359305" y="2159000"/>
                </a:lnTo>
                <a:lnTo>
                  <a:pt x="1390423" y="2120900"/>
                </a:lnTo>
                <a:lnTo>
                  <a:pt x="1419393" y="2082800"/>
                </a:lnTo>
                <a:lnTo>
                  <a:pt x="1445588" y="2044700"/>
                </a:lnTo>
                <a:lnTo>
                  <a:pt x="1468382" y="2019300"/>
                </a:lnTo>
                <a:lnTo>
                  <a:pt x="1492575" y="1993900"/>
                </a:lnTo>
                <a:lnTo>
                  <a:pt x="1519140" y="1955800"/>
                </a:lnTo>
                <a:lnTo>
                  <a:pt x="1547733" y="1930400"/>
                </a:lnTo>
                <a:lnTo>
                  <a:pt x="1609609" y="1854200"/>
                </a:lnTo>
                <a:lnTo>
                  <a:pt x="1642199" y="1816100"/>
                </a:lnTo>
                <a:lnTo>
                  <a:pt x="1742415" y="1701800"/>
                </a:lnTo>
                <a:lnTo>
                  <a:pt x="1775479" y="1663700"/>
                </a:lnTo>
                <a:lnTo>
                  <a:pt x="1807795" y="1612900"/>
                </a:lnTo>
                <a:lnTo>
                  <a:pt x="1839015" y="1574800"/>
                </a:lnTo>
                <a:lnTo>
                  <a:pt x="1868793" y="1536700"/>
                </a:lnTo>
                <a:lnTo>
                  <a:pt x="1896781" y="1485900"/>
                </a:lnTo>
                <a:lnTo>
                  <a:pt x="1922634" y="1447800"/>
                </a:lnTo>
                <a:lnTo>
                  <a:pt x="1946003" y="1397000"/>
                </a:lnTo>
                <a:lnTo>
                  <a:pt x="1966542" y="1358900"/>
                </a:lnTo>
                <a:lnTo>
                  <a:pt x="1983905" y="1308100"/>
                </a:lnTo>
                <a:lnTo>
                  <a:pt x="1997744" y="1270000"/>
                </a:lnTo>
                <a:lnTo>
                  <a:pt x="2009678" y="1219200"/>
                </a:lnTo>
                <a:lnTo>
                  <a:pt x="2016070" y="1193800"/>
                </a:lnTo>
                <a:close/>
              </a:path>
              <a:path w="2035175" h="3454400">
                <a:moveTo>
                  <a:pt x="608796" y="1244600"/>
                </a:moveTo>
                <a:lnTo>
                  <a:pt x="498687" y="2463800"/>
                </a:lnTo>
                <a:lnTo>
                  <a:pt x="736342" y="2527300"/>
                </a:lnTo>
                <a:lnTo>
                  <a:pt x="1274377" y="1435100"/>
                </a:lnTo>
                <a:lnTo>
                  <a:pt x="1237055" y="1422400"/>
                </a:lnTo>
                <a:lnTo>
                  <a:pt x="1149422" y="1397000"/>
                </a:lnTo>
                <a:lnTo>
                  <a:pt x="1114814" y="1384300"/>
                </a:lnTo>
                <a:lnTo>
                  <a:pt x="1053032" y="1346200"/>
                </a:lnTo>
                <a:lnTo>
                  <a:pt x="1004309" y="1308100"/>
                </a:lnTo>
                <a:lnTo>
                  <a:pt x="988331" y="1295400"/>
                </a:lnTo>
                <a:lnTo>
                  <a:pt x="828313" y="1295400"/>
                </a:lnTo>
                <a:lnTo>
                  <a:pt x="769959" y="1282700"/>
                </a:lnTo>
                <a:lnTo>
                  <a:pt x="732695" y="1282700"/>
                </a:lnTo>
                <a:lnTo>
                  <a:pt x="643323" y="1257300"/>
                </a:lnTo>
                <a:lnTo>
                  <a:pt x="608796" y="1244600"/>
                </a:lnTo>
                <a:close/>
              </a:path>
              <a:path w="2035175" h="3454400">
                <a:moveTo>
                  <a:pt x="1210507" y="12700"/>
                </a:moveTo>
                <a:lnTo>
                  <a:pt x="885949" y="12700"/>
                </a:lnTo>
                <a:lnTo>
                  <a:pt x="840978" y="25400"/>
                </a:lnTo>
                <a:lnTo>
                  <a:pt x="796548" y="25400"/>
                </a:lnTo>
                <a:lnTo>
                  <a:pt x="709574" y="50800"/>
                </a:lnTo>
                <a:lnTo>
                  <a:pt x="667158" y="76200"/>
                </a:lnTo>
                <a:lnTo>
                  <a:pt x="625542" y="88900"/>
                </a:lnTo>
                <a:lnTo>
                  <a:pt x="584791" y="114300"/>
                </a:lnTo>
                <a:lnTo>
                  <a:pt x="544969" y="127000"/>
                </a:lnTo>
                <a:lnTo>
                  <a:pt x="506140" y="152400"/>
                </a:lnTo>
                <a:lnTo>
                  <a:pt x="468370" y="177800"/>
                </a:lnTo>
                <a:lnTo>
                  <a:pt x="431723" y="203200"/>
                </a:lnTo>
                <a:lnTo>
                  <a:pt x="396262" y="228600"/>
                </a:lnTo>
                <a:lnTo>
                  <a:pt x="362054" y="266700"/>
                </a:lnTo>
                <a:lnTo>
                  <a:pt x="329162" y="292100"/>
                </a:lnTo>
                <a:lnTo>
                  <a:pt x="297651" y="330200"/>
                </a:lnTo>
                <a:lnTo>
                  <a:pt x="267585" y="355600"/>
                </a:lnTo>
                <a:lnTo>
                  <a:pt x="239029" y="393700"/>
                </a:lnTo>
                <a:lnTo>
                  <a:pt x="212047" y="431800"/>
                </a:lnTo>
                <a:lnTo>
                  <a:pt x="186704" y="469900"/>
                </a:lnTo>
                <a:lnTo>
                  <a:pt x="163065" y="508000"/>
                </a:lnTo>
                <a:lnTo>
                  <a:pt x="141193" y="558800"/>
                </a:lnTo>
                <a:lnTo>
                  <a:pt x="121155" y="596900"/>
                </a:lnTo>
                <a:lnTo>
                  <a:pt x="103013" y="635000"/>
                </a:lnTo>
                <a:lnTo>
                  <a:pt x="86832" y="685800"/>
                </a:lnTo>
                <a:lnTo>
                  <a:pt x="72678" y="736600"/>
                </a:lnTo>
                <a:lnTo>
                  <a:pt x="62209" y="774700"/>
                </a:lnTo>
                <a:lnTo>
                  <a:pt x="54574" y="825500"/>
                </a:lnTo>
                <a:lnTo>
                  <a:pt x="49543" y="876300"/>
                </a:lnTo>
                <a:lnTo>
                  <a:pt x="46890" y="914400"/>
                </a:lnTo>
                <a:lnTo>
                  <a:pt x="46386" y="965200"/>
                </a:lnTo>
                <a:lnTo>
                  <a:pt x="47803" y="1016000"/>
                </a:lnTo>
                <a:lnTo>
                  <a:pt x="50913" y="1079500"/>
                </a:lnTo>
                <a:lnTo>
                  <a:pt x="55488" y="1130300"/>
                </a:lnTo>
                <a:lnTo>
                  <a:pt x="61300" y="1181100"/>
                </a:lnTo>
                <a:lnTo>
                  <a:pt x="68121" y="1231900"/>
                </a:lnTo>
                <a:lnTo>
                  <a:pt x="75723" y="1282700"/>
                </a:lnTo>
                <a:lnTo>
                  <a:pt x="83878" y="1333500"/>
                </a:lnTo>
                <a:lnTo>
                  <a:pt x="92357" y="1384300"/>
                </a:lnTo>
                <a:lnTo>
                  <a:pt x="100933" y="1435100"/>
                </a:lnTo>
                <a:lnTo>
                  <a:pt x="117463" y="1524000"/>
                </a:lnTo>
                <a:lnTo>
                  <a:pt x="124961" y="1574800"/>
                </a:lnTo>
                <a:lnTo>
                  <a:pt x="131644" y="1612900"/>
                </a:lnTo>
                <a:lnTo>
                  <a:pt x="137283" y="1651000"/>
                </a:lnTo>
                <a:lnTo>
                  <a:pt x="141844" y="1676400"/>
                </a:lnTo>
                <a:lnTo>
                  <a:pt x="146305" y="1727200"/>
                </a:lnTo>
                <a:lnTo>
                  <a:pt x="150641" y="1778000"/>
                </a:lnTo>
                <a:lnTo>
                  <a:pt x="154831" y="1828800"/>
                </a:lnTo>
                <a:lnTo>
                  <a:pt x="158850" y="1879600"/>
                </a:lnTo>
                <a:lnTo>
                  <a:pt x="162675" y="1943100"/>
                </a:lnTo>
                <a:lnTo>
                  <a:pt x="166283" y="2006600"/>
                </a:lnTo>
                <a:lnTo>
                  <a:pt x="169650" y="2057400"/>
                </a:lnTo>
                <a:lnTo>
                  <a:pt x="172753" y="2120900"/>
                </a:lnTo>
                <a:lnTo>
                  <a:pt x="175569" y="2171700"/>
                </a:lnTo>
                <a:lnTo>
                  <a:pt x="178075" y="2222500"/>
                </a:lnTo>
                <a:lnTo>
                  <a:pt x="180247" y="2273300"/>
                </a:lnTo>
                <a:lnTo>
                  <a:pt x="192869" y="2336800"/>
                </a:lnTo>
                <a:lnTo>
                  <a:pt x="223122" y="2387600"/>
                </a:lnTo>
                <a:lnTo>
                  <a:pt x="455037" y="2451100"/>
                </a:lnTo>
                <a:lnTo>
                  <a:pt x="567483" y="1206500"/>
                </a:lnTo>
                <a:lnTo>
                  <a:pt x="533519" y="1181100"/>
                </a:lnTo>
                <a:lnTo>
                  <a:pt x="502112" y="1143000"/>
                </a:lnTo>
                <a:lnTo>
                  <a:pt x="479036" y="1117600"/>
                </a:lnTo>
                <a:lnTo>
                  <a:pt x="470061" y="1104900"/>
                </a:lnTo>
                <a:lnTo>
                  <a:pt x="454426" y="1092200"/>
                </a:lnTo>
                <a:lnTo>
                  <a:pt x="444327" y="1066800"/>
                </a:lnTo>
                <a:lnTo>
                  <a:pt x="440082" y="1041400"/>
                </a:lnTo>
                <a:lnTo>
                  <a:pt x="442007" y="1016000"/>
                </a:lnTo>
                <a:lnTo>
                  <a:pt x="450026" y="990600"/>
                </a:lnTo>
                <a:lnTo>
                  <a:pt x="463389" y="977900"/>
                </a:lnTo>
                <a:lnTo>
                  <a:pt x="481392" y="965200"/>
                </a:lnTo>
                <a:lnTo>
                  <a:pt x="503335" y="952500"/>
                </a:lnTo>
                <a:lnTo>
                  <a:pt x="522825" y="939800"/>
                </a:lnTo>
                <a:lnTo>
                  <a:pt x="952343" y="939800"/>
                </a:lnTo>
                <a:lnTo>
                  <a:pt x="976059" y="927100"/>
                </a:lnTo>
                <a:lnTo>
                  <a:pt x="1002689" y="914400"/>
                </a:lnTo>
                <a:lnTo>
                  <a:pt x="2030794" y="914400"/>
                </a:lnTo>
                <a:lnTo>
                  <a:pt x="2029551" y="901700"/>
                </a:lnTo>
                <a:lnTo>
                  <a:pt x="2023730" y="850900"/>
                </a:lnTo>
                <a:lnTo>
                  <a:pt x="2015853" y="812800"/>
                </a:lnTo>
                <a:lnTo>
                  <a:pt x="2005957" y="762000"/>
                </a:lnTo>
                <a:lnTo>
                  <a:pt x="1994077" y="723900"/>
                </a:lnTo>
                <a:lnTo>
                  <a:pt x="1980250" y="673100"/>
                </a:lnTo>
                <a:lnTo>
                  <a:pt x="1964513" y="635000"/>
                </a:lnTo>
                <a:lnTo>
                  <a:pt x="1946901" y="596900"/>
                </a:lnTo>
                <a:lnTo>
                  <a:pt x="1927451" y="546100"/>
                </a:lnTo>
                <a:lnTo>
                  <a:pt x="1906199" y="508000"/>
                </a:lnTo>
                <a:lnTo>
                  <a:pt x="1883182" y="469900"/>
                </a:lnTo>
                <a:lnTo>
                  <a:pt x="1858435" y="431800"/>
                </a:lnTo>
                <a:lnTo>
                  <a:pt x="1831996" y="393700"/>
                </a:lnTo>
                <a:lnTo>
                  <a:pt x="1803900" y="368300"/>
                </a:lnTo>
                <a:lnTo>
                  <a:pt x="1774185" y="330200"/>
                </a:lnTo>
                <a:lnTo>
                  <a:pt x="1742885" y="292100"/>
                </a:lnTo>
                <a:lnTo>
                  <a:pt x="1710037" y="266700"/>
                </a:lnTo>
                <a:lnTo>
                  <a:pt x="1675679" y="228600"/>
                </a:lnTo>
                <a:lnTo>
                  <a:pt x="1639845" y="203200"/>
                </a:lnTo>
                <a:lnTo>
                  <a:pt x="1602573" y="177800"/>
                </a:lnTo>
                <a:lnTo>
                  <a:pt x="1563899" y="152400"/>
                </a:lnTo>
                <a:lnTo>
                  <a:pt x="1523859" y="127000"/>
                </a:lnTo>
                <a:lnTo>
                  <a:pt x="1482488" y="101600"/>
                </a:lnTo>
                <a:lnTo>
                  <a:pt x="1439825" y="88900"/>
                </a:lnTo>
                <a:lnTo>
                  <a:pt x="1395905" y="63500"/>
                </a:lnTo>
                <a:lnTo>
                  <a:pt x="1210507" y="12700"/>
                </a:lnTo>
                <a:close/>
              </a:path>
              <a:path w="2035175" h="3454400">
                <a:moveTo>
                  <a:pt x="2030794" y="914400"/>
                </a:moveTo>
                <a:lnTo>
                  <a:pt x="1059798" y="914400"/>
                </a:lnTo>
                <a:lnTo>
                  <a:pt x="1086608" y="927100"/>
                </a:lnTo>
                <a:lnTo>
                  <a:pt x="1109215" y="939800"/>
                </a:lnTo>
                <a:lnTo>
                  <a:pt x="1126730" y="965200"/>
                </a:lnTo>
                <a:lnTo>
                  <a:pt x="1138259" y="990600"/>
                </a:lnTo>
                <a:lnTo>
                  <a:pt x="1142730" y="1016000"/>
                </a:lnTo>
                <a:lnTo>
                  <a:pt x="1139873" y="1054100"/>
                </a:lnTo>
                <a:lnTo>
                  <a:pt x="1129970" y="1079500"/>
                </a:lnTo>
                <a:lnTo>
                  <a:pt x="1113303" y="1104900"/>
                </a:lnTo>
                <a:lnTo>
                  <a:pt x="998228" y="1219200"/>
                </a:lnTo>
                <a:lnTo>
                  <a:pt x="1012188" y="1257300"/>
                </a:lnTo>
                <a:lnTo>
                  <a:pt x="1044610" y="1295400"/>
                </a:lnTo>
                <a:lnTo>
                  <a:pt x="1083769" y="1320800"/>
                </a:lnTo>
                <a:lnTo>
                  <a:pt x="1117939" y="1346200"/>
                </a:lnTo>
                <a:lnTo>
                  <a:pt x="1155320" y="1358900"/>
                </a:lnTo>
                <a:lnTo>
                  <a:pt x="1258849" y="1384300"/>
                </a:lnTo>
                <a:lnTo>
                  <a:pt x="1297288" y="1371600"/>
                </a:lnTo>
                <a:lnTo>
                  <a:pt x="1355022" y="1257300"/>
                </a:lnTo>
                <a:lnTo>
                  <a:pt x="1371139" y="1231900"/>
                </a:lnTo>
                <a:lnTo>
                  <a:pt x="1393224" y="1206500"/>
                </a:lnTo>
                <a:lnTo>
                  <a:pt x="1419709" y="1193800"/>
                </a:lnTo>
                <a:lnTo>
                  <a:pt x="2016070" y="1193800"/>
                </a:lnTo>
                <a:lnTo>
                  <a:pt x="2019266" y="1181100"/>
                </a:lnTo>
                <a:lnTo>
                  <a:pt x="2026544" y="1130300"/>
                </a:lnTo>
                <a:lnTo>
                  <a:pt x="2031548" y="1079500"/>
                </a:lnTo>
                <a:lnTo>
                  <a:pt x="2034314" y="1041400"/>
                </a:lnTo>
                <a:lnTo>
                  <a:pt x="2034879" y="990600"/>
                </a:lnTo>
                <a:lnTo>
                  <a:pt x="2033279" y="939800"/>
                </a:lnTo>
                <a:lnTo>
                  <a:pt x="2030794" y="914400"/>
                </a:lnTo>
                <a:close/>
              </a:path>
              <a:path w="2035175" h="3454400">
                <a:moveTo>
                  <a:pt x="1461260" y="1244600"/>
                </a:moveTo>
                <a:lnTo>
                  <a:pt x="1412552" y="1244600"/>
                </a:lnTo>
                <a:lnTo>
                  <a:pt x="1395535" y="1270000"/>
                </a:lnTo>
                <a:lnTo>
                  <a:pt x="1352393" y="1358900"/>
                </a:lnTo>
                <a:lnTo>
                  <a:pt x="1453396" y="1346200"/>
                </a:lnTo>
                <a:lnTo>
                  <a:pt x="1477207" y="1333500"/>
                </a:lnTo>
                <a:lnTo>
                  <a:pt x="1491184" y="1308100"/>
                </a:lnTo>
                <a:lnTo>
                  <a:pt x="1493614" y="1282700"/>
                </a:lnTo>
                <a:lnTo>
                  <a:pt x="1482784" y="1257300"/>
                </a:lnTo>
                <a:lnTo>
                  <a:pt x="1461260" y="1244600"/>
                </a:lnTo>
                <a:close/>
              </a:path>
              <a:path w="2035175" h="3454400">
                <a:moveTo>
                  <a:pt x="960878" y="1270000"/>
                </a:moveTo>
                <a:lnTo>
                  <a:pt x="905874" y="1282700"/>
                </a:lnTo>
                <a:lnTo>
                  <a:pt x="867652" y="1295400"/>
                </a:lnTo>
                <a:lnTo>
                  <a:pt x="988331" y="1295400"/>
                </a:lnTo>
                <a:lnTo>
                  <a:pt x="972354" y="1282700"/>
                </a:lnTo>
                <a:lnTo>
                  <a:pt x="960878" y="1270000"/>
                </a:lnTo>
                <a:close/>
              </a:path>
              <a:path w="2035175" h="3454400">
                <a:moveTo>
                  <a:pt x="952343" y="939800"/>
                </a:moveTo>
                <a:lnTo>
                  <a:pt x="561876" y="939800"/>
                </a:lnTo>
                <a:lnTo>
                  <a:pt x="580487" y="952500"/>
                </a:lnTo>
                <a:lnTo>
                  <a:pt x="604280" y="965200"/>
                </a:lnTo>
                <a:lnTo>
                  <a:pt x="621346" y="990600"/>
                </a:lnTo>
                <a:lnTo>
                  <a:pt x="630826" y="1016000"/>
                </a:lnTo>
                <a:lnTo>
                  <a:pt x="631859" y="1054100"/>
                </a:lnTo>
                <a:lnTo>
                  <a:pt x="615895" y="1181100"/>
                </a:lnTo>
                <a:lnTo>
                  <a:pt x="646201" y="1206500"/>
                </a:lnTo>
                <a:lnTo>
                  <a:pt x="695268" y="1231900"/>
                </a:lnTo>
                <a:lnTo>
                  <a:pt x="747638" y="1244600"/>
                </a:lnTo>
                <a:lnTo>
                  <a:pt x="877450" y="1244600"/>
                </a:lnTo>
                <a:lnTo>
                  <a:pt x="923222" y="1231900"/>
                </a:lnTo>
                <a:lnTo>
                  <a:pt x="952597" y="1206500"/>
                </a:lnTo>
                <a:lnTo>
                  <a:pt x="917812" y="1041400"/>
                </a:lnTo>
                <a:lnTo>
                  <a:pt x="915944" y="1016000"/>
                </a:lnTo>
                <a:lnTo>
                  <a:pt x="921338" y="990600"/>
                </a:lnTo>
                <a:lnTo>
                  <a:pt x="933602" y="965200"/>
                </a:lnTo>
                <a:lnTo>
                  <a:pt x="952343" y="939800"/>
                </a:lnTo>
                <a:close/>
              </a:path>
              <a:path w="2035175" h="3454400">
                <a:moveTo>
                  <a:pt x="1047784" y="952500"/>
                </a:moveTo>
                <a:lnTo>
                  <a:pt x="1012145" y="952500"/>
                </a:lnTo>
                <a:lnTo>
                  <a:pt x="982550" y="977900"/>
                </a:lnTo>
                <a:lnTo>
                  <a:pt x="964023" y="1003300"/>
                </a:lnTo>
                <a:lnTo>
                  <a:pt x="961589" y="1041400"/>
                </a:lnTo>
                <a:lnTo>
                  <a:pt x="987738" y="1168400"/>
                </a:lnTo>
                <a:lnTo>
                  <a:pt x="1080270" y="1066800"/>
                </a:lnTo>
                <a:lnTo>
                  <a:pt x="1096638" y="1041400"/>
                </a:lnTo>
                <a:lnTo>
                  <a:pt x="1095417" y="1003300"/>
                </a:lnTo>
                <a:lnTo>
                  <a:pt x="1078501" y="977900"/>
                </a:lnTo>
                <a:lnTo>
                  <a:pt x="1047784" y="952500"/>
                </a:lnTo>
                <a:close/>
              </a:path>
              <a:path w="2035175" h="3454400">
                <a:moveTo>
                  <a:pt x="545211" y="990600"/>
                </a:moveTo>
                <a:lnTo>
                  <a:pt x="518588" y="990600"/>
                </a:lnTo>
                <a:lnTo>
                  <a:pt x="496648" y="1003300"/>
                </a:lnTo>
                <a:lnTo>
                  <a:pt x="485664" y="1028700"/>
                </a:lnTo>
                <a:lnTo>
                  <a:pt x="486675" y="1054100"/>
                </a:lnTo>
                <a:lnTo>
                  <a:pt x="500719" y="1079500"/>
                </a:lnTo>
                <a:lnTo>
                  <a:pt x="575750" y="1143000"/>
                </a:lnTo>
                <a:lnTo>
                  <a:pt x="587574" y="1041400"/>
                </a:lnTo>
                <a:lnTo>
                  <a:pt x="583724" y="1016000"/>
                </a:lnTo>
                <a:lnTo>
                  <a:pt x="568264" y="1003300"/>
                </a:lnTo>
                <a:lnTo>
                  <a:pt x="545211" y="990600"/>
                </a:lnTo>
                <a:close/>
              </a:path>
              <a:path w="2035175" h="3454400">
                <a:moveTo>
                  <a:pt x="1116679" y="0"/>
                </a:moveTo>
                <a:lnTo>
                  <a:pt x="977260" y="0"/>
                </a:lnTo>
                <a:lnTo>
                  <a:pt x="931398" y="12700"/>
                </a:lnTo>
                <a:lnTo>
                  <a:pt x="1163548" y="12700"/>
                </a:lnTo>
                <a:lnTo>
                  <a:pt x="111667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OPTIONS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3639" y="3071621"/>
            <a:ext cx="8592920" cy="115420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What routes could you take?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Brainstorm various options and identify obstacles.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646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 forward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3638" y="2328292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Commit to taking action to make it happen.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Agree timings and deliverables.</a:t>
            </a:r>
          </a:p>
          <a:p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Identify any help or support that is needed.</a:t>
            </a:r>
          </a:p>
        </p:txBody>
      </p:sp>
      <p:sp>
        <p:nvSpPr>
          <p:cNvPr id="4" name="bk object 21"/>
          <p:cNvSpPr/>
          <p:nvPr/>
        </p:nvSpPr>
        <p:spPr>
          <a:xfrm>
            <a:off x="1163638" y="3992135"/>
            <a:ext cx="6767064" cy="1934019"/>
          </a:xfrm>
          <a:custGeom>
            <a:avLst/>
            <a:gdLst/>
            <a:ahLst/>
            <a:cxnLst/>
            <a:rect l="l" t="t" r="r" b="b"/>
            <a:pathLst>
              <a:path w="7503159" h="2144395">
                <a:moveTo>
                  <a:pt x="238315" y="0"/>
                </a:moveTo>
                <a:lnTo>
                  <a:pt x="0" y="238328"/>
                </a:lnTo>
                <a:lnTo>
                  <a:pt x="833615" y="1071930"/>
                </a:lnTo>
                <a:lnTo>
                  <a:pt x="0" y="1905558"/>
                </a:lnTo>
                <a:lnTo>
                  <a:pt x="238315" y="2143887"/>
                </a:lnTo>
                <a:lnTo>
                  <a:pt x="1141742" y="1240459"/>
                </a:lnTo>
                <a:lnTo>
                  <a:pt x="7334048" y="1240459"/>
                </a:lnTo>
                <a:lnTo>
                  <a:pt x="7502575" y="1071930"/>
                </a:lnTo>
                <a:lnTo>
                  <a:pt x="7334057" y="903414"/>
                </a:lnTo>
                <a:lnTo>
                  <a:pt x="1141742" y="903414"/>
                </a:lnTo>
                <a:lnTo>
                  <a:pt x="238315" y="0"/>
                </a:lnTo>
                <a:close/>
              </a:path>
              <a:path w="7503159" h="2144395">
                <a:moveTo>
                  <a:pt x="1955215" y="1240459"/>
                </a:moveTo>
                <a:lnTo>
                  <a:pt x="1478559" y="1240459"/>
                </a:lnTo>
                <a:lnTo>
                  <a:pt x="813473" y="1905558"/>
                </a:lnTo>
                <a:lnTo>
                  <a:pt x="1051788" y="2143887"/>
                </a:lnTo>
                <a:lnTo>
                  <a:pt x="1955215" y="1240459"/>
                </a:lnTo>
                <a:close/>
              </a:path>
              <a:path w="7503159" h="2144395">
                <a:moveTo>
                  <a:pt x="2768676" y="1240459"/>
                </a:moveTo>
                <a:lnTo>
                  <a:pt x="2292019" y="1240459"/>
                </a:lnTo>
                <a:lnTo>
                  <a:pt x="1626933" y="1905558"/>
                </a:lnTo>
                <a:lnTo>
                  <a:pt x="1865261" y="2143887"/>
                </a:lnTo>
                <a:lnTo>
                  <a:pt x="2768676" y="1240459"/>
                </a:lnTo>
                <a:close/>
              </a:path>
              <a:path w="7503159" h="2144395">
                <a:moveTo>
                  <a:pt x="7334048" y="1240459"/>
                </a:moveTo>
                <a:lnTo>
                  <a:pt x="6857403" y="1240459"/>
                </a:lnTo>
                <a:lnTo>
                  <a:pt x="6192304" y="1905558"/>
                </a:lnTo>
                <a:lnTo>
                  <a:pt x="6430632" y="2143887"/>
                </a:lnTo>
                <a:lnTo>
                  <a:pt x="7334048" y="1240459"/>
                </a:lnTo>
                <a:close/>
              </a:path>
              <a:path w="7503159" h="2144395">
                <a:moveTo>
                  <a:pt x="1051788" y="0"/>
                </a:moveTo>
                <a:lnTo>
                  <a:pt x="813473" y="238328"/>
                </a:lnTo>
                <a:lnTo>
                  <a:pt x="1478559" y="903414"/>
                </a:lnTo>
                <a:lnTo>
                  <a:pt x="1955215" y="903414"/>
                </a:lnTo>
                <a:lnTo>
                  <a:pt x="1051788" y="0"/>
                </a:lnTo>
                <a:close/>
              </a:path>
              <a:path w="7503159" h="2144395">
                <a:moveTo>
                  <a:pt x="1865249" y="0"/>
                </a:moveTo>
                <a:lnTo>
                  <a:pt x="1626933" y="238328"/>
                </a:lnTo>
                <a:lnTo>
                  <a:pt x="2292019" y="903414"/>
                </a:lnTo>
                <a:lnTo>
                  <a:pt x="2768676" y="903414"/>
                </a:lnTo>
                <a:lnTo>
                  <a:pt x="1865249" y="0"/>
                </a:lnTo>
                <a:close/>
              </a:path>
              <a:path w="7503159" h="2144395">
                <a:moveTo>
                  <a:pt x="6430632" y="0"/>
                </a:moveTo>
                <a:lnTo>
                  <a:pt x="6192304" y="238328"/>
                </a:lnTo>
                <a:lnTo>
                  <a:pt x="6857403" y="903414"/>
                </a:lnTo>
                <a:lnTo>
                  <a:pt x="7334057" y="903414"/>
                </a:lnTo>
                <a:lnTo>
                  <a:pt x="6430632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3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1"/>
          <p:cNvSpPr/>
          <p:nvPr/>
        </p:nvSpPr>
        <p:spPr>
          <a:xfrm>
            <a:off x="3712137" y="566875"/>
            <a:ext cx="5320352" cy="1520550"/>
          </a:xfrm>
          <a:custGeom>
            <a:avLst/>
            <a:gdLst/>
            <a:ahLst/>
            <a:cxnLst/>
            <a:rect l="l" t="t" r="r" b="b"/>
            <a:pathLst>
              <a:path w="7503159" h="2144395">
                <a:moveTo>
                  <a:pt x="238315" y="0"/>
                </a:moveTo>
                <a:lnTo>
                  <a:pt x="0" y="238328"/>
                </a:lnTo>
                <a:lnTo>
                  <a:pt x="833615" y="1071930"/>
                </a:lnTo>
                <a:lnTo>
                  <a:pt x="0" y="1905558"/>
                </a:lnTo>
                <a:lnTo>
                  <a:pt x="238315" y="2143887"/>
                </a:lnTo>
                <a:lnTo>
                  <a:pt x="1141742" y="1240459"/>
                </a:lnTo>
                <a:lnTo>
                  <a:pt x="7334048" y="1240459"/>
                </a:lnTo>
                <a:lnTo>
                  <a:pt x="7502575" y="1071930"/>
                </a:lnTo>
                <a:lnTo>
                  <a:pt x="7334057" y="903414"/>
                </a:lnTo>
                <a:lnTo>
                  <a:pt x="1141742" y="903414"/>
                </a:lnTo>
                <a:lnTo>
                  <a:pt x="238315" y="0"/>
                </a:lnTo>
                <a:close/>
              </a:path>
              <a:path w="7503159" h="2144395">
                <a:moveTo>
                  <a:pt x="1955215" y="1240459"/>
                </a:moveTo>
                <a:lnTo>
                  <a:pt x="1478559" y="1240459"/>
                </a:lnTo>
                <a:lnTo>
                  <a:pt x="813473" y="1905558"/>
                </a:lnTo>
                <a:lnTo>
                  <a:pt x="1051788" y="2143887"/>
                </a:lnTo>
                <a:lnTo>
                  <a:pt x="1955215" y="1240459"/>
                </a:lnTo>
                <a:close/>
              </a:path>
              <a:path w="7503159" h="2144395">
                <a:moveTo>
                  <a:pt x="2768676" y="1240459"/>
                </a:moveTo>
                <a:lnTo>
                  <a:pt x="2292019" y="1240459"/>
                </a:lnTo>
                <a:lnTo>
                  <a:pt x="1626933" y="1905558"/>
                </a:lnTo>
                <a:lnTo>
                  <a:pt x="1865261" y="2143887"/>
                </a:lnTo>
                <a:lnTo>
                  <a:pt x="2768676" y="1240459"/>
                </a:lnTo>
                <a:close/>
              </a:path>
              <a:path w="7503159" h="2144395">
                <a:moveTo>
                  <a:pt x="7334048" y="1240459"/>
                </a:moveTo>
                <a:lnTo>
                  <a:pt x="6857403" y="1240459"/>
                </a:lnTo>
                <a:lnTo>
                  <a:pt x="6192304" y="1905558"/>
                </a:lnTo>
                <a:lnTo>
                  <a:pt x="6430632" y="2143887"/>
                </a:lnTo>
                <a:lnTo>
                  <a:pt x="7334048" y="1240459"/>
                </a:lnTo>
                <a:close/>
              </a:path>
              <a:path w="7503159" h="2144395">
                <a:moveTo>
                  <a:pt x="1051788" y="0"/>
                </a:moveTo>
                <a:lnTo>
                  <a:pt x="813473" y="238328"/>
                </a:lnTo>
                <a:lnTo>
                  <a:pt x="1478559" y="903414"/>
                </a:lnTo>
                <a:lnTo>
                  <a:pt x="1955215" y="903414"/>
                </a:lnTo>
                <a:lnTo>
                  <a:pt x="1051788" y="0"/>
                </a:lnTo>
                <a:close/>
              </a:path>
              <a:path w="7503159" h="2144395">
                <a:moveTo>
                  <a:pt x="1865249" y="0"/>
                </a:moveTo>
                <a:lnTo>
                  <a:pt x="1626933" y="238328"/>
                </a:lnTo>
                <a:lnTo>
                  <a:pt x="2292019" y="903414"/>
                </a:lnTo>
                <a:lnTo>
                  <a:pt x="2768676" y="903414"/>
                </a:lnTo>
                <a:lnTo>
                  <a:pt x="1865249" y="0"/>
                </a:lnTo>
                <a:close/>
              </a:path>
              <a:path w="7503159" h="2144395">
                <a:moveTo>
                  <a:pt x="6430632" y="0"/>
                </a:moveTo>
                <a:lnTo>
                  <a:pt x="6192304" y="238328"/>
                </a:lnTo>
                <a:lnTo>
                  <a:pt x="6857403" y="903414"/>
                </a:lnTo>
                <a:lnTo>
                  <a:pt x="7334057" y="903414"/>
                </a:lnTo>
                <a:lnTo>
                  <a:pt x="643063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of the session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3638" y="2494218"/>
            <a:ext cx="8825659" cy="3416300"/>
          </a:xfrm>
        </p:spPr>
        <p:txBody>
          <a:bodyPr/>
          <a:lstStyle/>
          <a:p>
            <a:r>
              <a:rPr lang="en-US" dirty="0"/>
              <a:t>Coaching defined</a:t>
            </a:r>
          </a:p>
          <a:p>
            <a:r>
              <a:rPr lang="en-US" dirty="0"/>
              <a:t>Embracing a coaching mind set </a:t>
            </a:r>
          </a:p>
          <a:p>
            <a:r>
              <a:rPr lang="en-US" dirty="0"/>
              <a:t>Avoiding coaching pitfalls</a:t>
            </a:r>
          </a:p>
          <a:p>
            <a:r>
              <a:rPr lang="en-US" dirty="0"/>
              <a:t>Successfully coaching people to G.R.O.W</a:t>
            </a:r>
          </a:p>
          <a:p>
            <a:r>
              <a:rPr lang="en-US" dirty="0"/>
              <a:t>Framing a coaching conversation</a:t>
            </a:r>
          </a:p>
        </p:txBody>
      </p:sp>
    </p:spTree>
    <p:extLst>
      <p:ext uri="{BB962C8B-B14F-4D97-AF65-F5344CB8AC3E}">
        <p14:creationId xmlns:p14="http://schemas.microsoft.com/office/powerpoint/2010/main" val="507110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25"/>
          <p:cNvSpPr/>
          <p:nvPr/>
        </p:nvSpPr>
        <p:spPr>
          <a:xfrm>
            <a:off x="7724185" y="-2095650"/>
            <a:ext cx="5986019" cy="5738753"/>
          </a:xfrm>
          <a:custGeom>
            <a:avLst/>
            <a:gdLst/>
            <a:ahLst/>
            <a:cxnLst/>
            <a:rect l="l" t="t" r="r" b="b"/>
            <a:pathLst>
              <a:path w="1398905" h="1341120">
                <a:moveTo>
                  <a:pt x="865758" y="901788"/>
                </a:moveTo>
                <a:lnTo>
                  <a:pt x="532726" y="901788"/>
                </a:lnTo>
                <a:lnTo>
                  <a:pt x="483158" y="1340916"/>
                </a:lnTo>
                <a:lnTo>
                  <a:pt x="699236" y="956233"/>
                </a:lnTo>
                <a:lnTo>
                  <a:pt x="871904" y="956233"/>
                </a:lnTo>
                <a:lnTo>
                  <a:pt x="865758" y="901788"/>
                </a:lnTo>
                <a:close/>
              </a:path>
              <a:path w="1398905" h="1341120">
                <a:moveTo>
                  <a:pt x="871904" y="956233"/>
                </a:moveTo>
                <a:lnTo>
                  <a:pt x="699236" y="956233"/>
                </a:lnTo>
                <a:lnTo>
                  <a:pt x="915327" y="1340916"/>
                </a:lnTo>
                <a:lnTo>
                  <a:pt x="871904" y="956233"/>
                </a:lnTo>
                <a:close/>
              </a:path>
              <a:path w="1398905" h="1341120">
                <a:moveTo>
                  <a:pt x="133616" y="256019"/>
                </a:moveTo>
                <a:lnTo>
                  <a:pt x="429488" y="582053"/>
                </a:lnTo>
                <a:lnTo>
                  <a:pt x="0" y="670458"/>
                </a:lnTo>
                <a:lnTo>
                  <a:pt x="429488" y="758837"/>
                </a:lnTo>
                <a:lnTo>
                  <a:pt x="133616" y="1084884"/>
                </a:lnTo>
                <a:lnTo>
                  <a:pt x="532726" y="901788"/>
                </a:lnTo>
                <a:lnTo>
                  <a:pt x="1098712" y="901788"/>
                </a:lnTo>
                <a:lnTo>
                  <a:pt x="968997" y="758837"/>
                </a:lnTo>
                <a:lnTo>
                  <a:pt x="1398485" y="670458"/>
                </a:lnTo>
                <a:lnTo>
                  <a:pt x="968997" y="582053"/>
                </a:lnTo>
                <a:lnTo>
                  <a:pt x="1098700" y="439127"/>
                </a:lnTo>
                <a:lnTo>
                  <a:pt x="532726" y="439127"/>
                </a:lnTo>
                <a:lnTo>
                  <a:pt x="133616" y="256019"/>
                </a:lnTo>
                <a:close/>
              </a:path>
              <a:path w="1398905" h="1341120">
                <a:moveTo>
                  <a:pt x="1098712" y="901788"/>
                </a:moveTo>
                <a:lnTo>
                  <a:pt x="865758" y="901788"/>
                </a:lnTo>
                <a:lnTo>
                  <a:pt x="1264856" y="1084884"/>
                </a:lnTo>
                <a:lnTo>
                  <a:pt x="1098712" y="901788"/>
                </a:lnTo>
                <a:close/>
              </a:path>
              <a:path w="1398905" h="1341120">
                <a:moveTo>
                  <a:pt x="483158" y="0"/>
                </a:moveTo>
                <a:lnTo>
                  <a:pt x="532726" y="439127"/>
                </a:lnTo>
                <a:lnTo>
                  <a:pt x="865758" y="439127"/>
                </a:lnTo>
                <a:lnTo>
                  <a:pt x="871907" y="384670"/>
                </a:lnTo>
                <a:lnTo>
                  <a:pt x="699236" y="384670"/>
                </a:lnTo>
                <a:lnTo>
                  <a:pt x="483158" y="0"/>
                </a:lnTo>
                <a:close/>
              </a:path>
              <a:path w="1398905" h="1341120">
                <a:moveTo>
                  <a:pt x="1264869" y="256019"/>
                </a:moveTo>
                <a:lnTo>
                  <a:pt x="865758" y="439127"/>
                </a:lnTo>
                <a:lnTo>
                  <a:pt x="1098700" y="439127"/>
                </a:lnTo>
                <a:lnTo>
                  <a:pt x="1264869" y="256019"/>
                </a:lnTo>
                <a:close/>
              </a:path>
              <a:path w="1398905" h="1341120">
                <a:moveTo>
                  <a:pt x="915339" y="0"/>
                </a:moveTo>
                <a:lnTo>
                  <a:pt x="699236" y="384670"/>
                </a:lnTo>
                <a:lnTo>
                  <a:pt x="871907" y="384670"/>
                </a:lnTo>
                <a:lnTo>
                  <a:pt x="91533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3638" y="973668"/>
            <a:ext cx="8761413" cy="706964"/>
          </a:xfrm>
        </p:spPr>
        <p:txBody>
          <a:bodyPr/>
          <a:lstStyle/>
          <a:p>
            <a:r>
              <a:rPr lang="en-GB" dirty="0"/>
              <a:t>Practice makes perfect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3638" y="2486839"/>
            <a:ext cx="8825659" cy="393912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Decide who will coach first and who will receive coaching. </a:t>
            </a:r>
          </a:p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The coach kicks off choosing questions from each section of the G.R.O.W model. </a:t>
            </a:r>
          </a:p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You will have 2 minutes for questions of each G.R.O.W section.</a:t>
            </a:r>
          </a:p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Recap on agreed outcomes at the end of each section.</a:t>
            </a:r>
          </a:p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Coachee is responsible for writing notes.</a:t>
            </a:r>
          </a:p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Agree and finalise the </a:t>
            </a:r>
            <a:r>
              <a:rPr lang="en-GB" dirty="0" smtClean="0">
                <a:solidFill>
                  <a:schemeClr val="tx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goal or action.</a:t>
            </a:r>
            <a:endParaRPr lang="en-GB" dirty="0">
              <a:solidFill>
                <a:schemeClr val="tx1"/>
              </a:solidFill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  <a:ea typeface="Courier New" charset="0"/>
                <a:cs typeface="Courier New" charset="0"/>
              </a:rPr>
              <a:t>Switch.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163638" y="1605072"/>
            <a:ext cx="6482535" cy="5762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800" b="0" i="0" kern="1200">
                <a:solidFill>
                  <a:schemeClr val="tx2"/>
                </a:solidFill>
                <a:latin typeface="BalboaPlus Fill" charset="0"/>
                <a:ea typeface="BalboaPlus Fill" charset="0"/>
                <a:cs typeface="BalboaPlus Fill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Vista Sans OT Light" charset="0"/>
                <a:ea typeface="Vista Sans OT Light" charset="0"/>
                <a:cs typeface="Vista Sans OT Light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Vista Sans OT Bold" panose="02000503030000020004" pitchFamily="50" charset="0"/>
              </a:rPr>
              <a:t>In pairs, share the goal you thought of </a:t>
            </a:r>
            <a:r>
              <a:rPr lang="en-GB" sz="2400" dirty="0" smtClean="0">
                <a:latin typeface="Vista Sans OT Bold" panose="02000503030000020004" pitchFamily="50" charset="0"/>
              </a:rPr>
              <a:t>earlier.</a:t>
            </a:r>
            <a:endParaRPr lang="en-GB" sz="2400" dirty="0">
              <a:latin typeface="Vista Sans OT Bold" panose="02000503030000020004" pitchFamily="50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84352" y="4794024"/>
            <a:ext cx="1481398" cy="1459049"/>
            <a:chOff x="393122" y="612956"/>
            <a:chExt cx="1481398" cy="1459049"/>
          </a:xfrm>
        </p:grpSpPr>
        <p:sp>
          <p:nvSpPr>
            <p:cNvPr id="9" name="object 14"/>
            <p:cNvSpPr/>
            <p:nvPr/>
          </p:nvSpPr>
          <p:spPr>
            <a:xfrm>
              <a:off x="393122" y="612956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1141" y="962889"/>
              <a:ext cx="901657" cy="7591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</a:t>
              </a:r>
              <a:b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</a:b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pairs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8865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25"/>
          <p:cNvSpPr/>
          <p:nvPr/>
        </p:nvSpPr>
        <p:spPr>
          <a:xfrm>
            <a:off x="9705279" y="1118634"/>
            <a:ext cx="2787379" cy="3323704"/>
          </a:xfrm>
          <a:custGeom>
            <a:avLst/>
            <a:gdLst/>
            <a:ahLst/>
            <a:cxnLst/>
            <a:rect l="l" t="t" r="r" b="b"/>
            <a:pathLst>
              <a:path w="1623695" h="1936115">
                <a:moveTo>
                  <a:pt x="811865" y="0"/>
                </a:moveTo>
                <a:lnTo>
                  <a:pt x="737367" y="60566"/>
                </a:lnTo>
                <a:lnTo>
                  <a:pt x="695310" y="93746"/>
                </a:lnTo>
                <a:lnTo>
                  <a:pt x="653701" y="124619"/>
                </a:lnTo>
                <a:lnTo>
                  <a:pt x="612297" y="153293"/>
                </a:lnTo>
                <a:lnTo>
                  <a:pt x="570854" y="179874"/>
                </a:lnTo>
                <a:lnTo>
                  <a:pt x="529128" y="204468"/>
                </a:lnTo>
                <a:lnTo>
                  <a:pt x="486877" y="227182"/>
                </a:lnTo>
                <a:lnTo>
                  <a:pt x="443856" y="248123"/>
                </a:lnTo>
                <a:lnTo>
                  <a:pt x="399823" y="267397"/>
                </a:lnTo>
                <a:lnTo>
                  <a:pt x="354533" y="285111"/>
                </a:lnTo>
                <a:lnTo>
                  <a:pt x="307744" y="301372"/>
                </a:lnTo>
                <a:lnTo>
                  <a:pt x="259211" y="316286"/>
                </a:lnTo>
                <a:lnTo>
                  <a:pt x="208691" y="329959"/>
                </a:lnTo>
                <a:lnTo>
                  <a:pt x="155942" y="342499"/>
                </a:lnTo>
                <a:lnTo>
                  <a:pt x="100719" y="354012"/>
                </a:lnTo>
                <a:lnTo>
                  <a:pt x="42778" y="364604"/>
                </a:lnTo>
                <a:lnTo>
                  <a:pt x="9796" y="370268"/>
                </a:lnTo>
                <a:lnTo>
                  <a:pt x="3180" y="493826"/>
                </a:lnTo>
                <a:lnTo>
                  <a:pt x="1600" y="533003"/>
                </a:lnTo>
                <a:lnTo>
                  <a:pt x="531" y="580684"/>
                </a:lnTo>
                <a:lnTo>
                  <a:pt x="0" y="633171"/>
                </a:lnTo>
                <a:lnTo>
                  <a:pt x="4" y="689738"/>
                </a:lnTo>
                <a:lnTo>
                  <a:pt x="586" y="745204"/>
                </a:lnTo>
                <a:lnTo>
                  <a:pt x="1757" y="797356"/>
                </a:lnTo>
                <a:lnTo>
                  <a:pt x="4052" y="866762"/>
                </a:lnTo>
                <a:lnTo>
                  <a:pt x="6843" y="921394"/>
                </a:lnTo>
                <a:lnTo>
                  <a:pt x="10647" y="965922"/>
                </a:lnTo>
                <a:lnTo>
                  <a:pt x="16026" y="1005624"/>
                </a:lnTo>
                <a:lnTo>
                  <a:pt x="23539" y="1045541"/>
                </a:lnTo>
                <a:lnTo>
                  <a:pt x="33723" y="1090637"/>
                </a:lnTo>
                <a:lnTo>
                  <a:pt x="49056" y="1151942"/>
                </a:lnTo>
                <a:lnTo>
                  <a:pt x="64982" y="1209072"/>
                </a:lnTo>
                <a:lnTo>
                  <a:pt x="81671" y="1262372"/>
                </a:lnTo>
                <a:lnTo>
                  <a:pt x="99288" y="1312185"/>
                </a:lnTo>
                <a:lnTo>
                  <a:pt x="118000" y="1358857"/>
                </a:lnTo>
                <a:lnTo>
                  <a:pt x="137974" y="1402730"/>
                </a:lnTo>
                <a:lnTo>
                  <a:pt x="159378" y="1444150"/>
                </a:lnTo>
                <a:lnTo>
                  <a:pt x="182378" y="1483461"/>
                </a:lnTo>
                <a:lnTo>
                  <a:pt x="207141" y="1521005"/>
                </a:lnTo>
                <a:lnTo>
                  <a:pt x="233835" y="1557129"/>
                </a:lnTo>
                <a:lnTo>
                  <a:pt x="262625" y="1592175"/>
                </a:lnTo>
                <a:lnTo>
                  <a:pt x="293679" y="1626489"/>
                </a:lnTo>
                <a:lnTo>
                  <a:pt x="322768" y="1655269"/>
                </a:lnTo>
                <a:lnTo>
                  <a:pt x="355674" y="1684336"/>
                </a:lnTo>
                <a:lnTo>
                  <a:pt x="391971" y="1713421"/>
                </a:lnTo>
                <a:lnTo>
                  <a:pt x="431231" y="1742255"/>
                </a:lnTo>
                <a:lnTo>
                  <a:pt x="473027" y="1770569"/>
                </a:lnTo>
                <a:lnTo>
                  <a:pt x="516932" y="1798096"/>
                </a:lnTo>
                <a:lnTo>
                  <a:pt x="562559" y="1824587"/>
                </a:lnTo>
                <a:lnTo>
                  <a:pt x="609357" y="1849709"/>
                </a:lnTo>
                <a:lnTo>
                  <a:pt x="657024" y="1873259"/>
                </a:lnTo>
                <a:lnTo>
                  <a:pt x="705090" y="1894945"/>
                </a:lnTo>
                <a:lnTo>
                  <a:pt x="753127" y="1914499"/>
                </a:lnTo>
                <a:lnTo>
                  <a:pt x="804305" y="1933935"/>
                </a:lnTo>
                <a:lnTo>
                  <a:pt x="809426" y="1935784"/>
                </a:lnTo>
                <a:lnTo>
                  <a:pt x="834444" y="1928203"/>
                </a:lnTo>
                <a:lnTo>
                  <a:pt x="886365" y="1907271"/>
                </a:lnTo>
                <a:lnTo>
                  <a:pt x="949489" y="1879622"/>
                </a:lnTo>
                <a:lnTo>
                  <a:pt x="1008118" y="1851888"/>
                </a:lnTo>
                <a:lnTo>
                  <a:pt x="1060432" y="1824565"/>
                </a:lnTo>
                <a:lnTo>
                  <a:pt x="1109626" y="1796568"/>
                </a:lnTo>
                <a:lnTo>
                  <a:pt x="1155923" y="1767728"/>
                </a:lnTo>
                <a:lnTo>
                  <a:pt x="1199394" y="1737967"/>
                </a:lnTo>
                <a:lnTo>
                  <a:pt x="1240145" y="1707185"/>
                </a:lnTo>
                <a:lnTo>
                  <a:pt x="1278285" y="1675280"/>
                </a:lnTo>
                <a:lnTo>
                  <a:pt x="1313921" y="1642152"/>
                </a:lnTo>
                <a:lnTo>
                  <a:pt x="1347161" y="1607699"/>
                </a:lnTo>
                <a:lnTo>
                  <a:pt x="1378113" y="1571820"/>
                </a:lnTo>
                <a:lnTo>
                  <a:pt x="1406884" y="1534416"/>
                </a:lnTo>
                <a:lnTo>
                  <a:pt x="1433583" y="1495384"/>
                </a:lnTo>
                <a:lnTo>
                  <a:pt x="1458317" y="1454625"/>
                </a:lnTo>
                <a:lnTo>
                  <a:pt x="1481193" y="1412036"/>
                </a:lnTo>
                <a:lnTo>
                  <a:pt x="1499262" y="1374420"/>
                </a:lnTo>
                <a:lnTo>
                  <a:pt x="1515971" y="1335585"/>
                </a:lnTo>
                <a:lnTo>
                  <a:pt x="1531633" y="1294602"/>
                </a:lnTo>
                <a:lnTo>
                  <a:pt x="1546564" y="1250544"/>
                </a:lnTo>
                <a:lnTo>
                  <a:pt x="1561077" y="1202483"/>
                </a:lnTo>
                <a:lnTo>
                  <a:pt x="1575487" y="1149490"/>
                </a:lnTo>
                <a:lnTo>
                  <a:pt x="1590108" y="1090637"/>
                </a:lnTo>
                <a:lnTo>
                  <a:pt x="1600405" y="1045367"/>
                </a:lnTo>
                <a:lnTo>
                  <a:pt x="1607960" y="1005521"/>
                </a:lnTo>
                <a:lnTo>
                  <a:pt x="1613343" y="965866"/>
                </a:lnTo>
                <a:lnTo>
                  <a:pt x="1617112" y="921249"/>
                </a:lnTo>
                <a:lnTo>
                  <a:pt x="1619824" y="866752"/>
                </a:lnTo>
                <a:lnTo>
                  <a:pt x="1622061" y="796848"/>
                </a:lnTo>
                <a:lnTo>
                  <a:pt x="1623158" y="744577"/>
                </a:lnTo>
                <a:lnTo>
                  <a:pt x="1623684" y="689738"/>
                </a:lnTo>
                <a:lnTo>
                  <a:pt x="1623677" y="633171"/>
                </a:lnTo>
                <a:lnTo>
                  <a:pt x="1623138" y="579946"/>
                </a:lnTo>
                <a:lnTo>
                  <a:pt x="1622089" y="532314"/>
                </a:lnTo>
                <a:lnTo>
                  <a:pt x="1620550" y="493229"/>
                </a:lnTo>
                <a:lnTo>
                  <a:pt x="1613921" y="370268"/>
                </a:lnTo>
                <a:lnTo>
                  <a:pt x="1580951" y="364604"/>
                </a:lnTo>
                <a:lnTo>
                  <a:pt x="1522991" y="354012"/>
                </a:lnTo>
                <a:lnTo>
                  <a:pt x="1467754" y="342499"/>
                </a:lnTo>
                <a:lnTo>
                  <a:pt x="1414996" y="329959"/>
                </a:lnTo>
                <a:lnTo>
                  <a:pt x="1364472" y="316286"/>
                </a:lnTo>
                <a:lnTo>
                  <a:pt x="1315938" y="301372"/>
                </a:lnTo>
                <a:lnTo>
                  <a:pt x="1269151" y="285111"/>
                </a:lnTo>
                <a:lnTo>
                  <a:pt x="1223866" y="267397"/>
                </a:lnTo>
                <a:lnTo>
                  <a:pt x="1179839" y="248123"/>
                </a:lnTo>
                <a:lnTo>
                  <a:pt x="1136826" y="227182"/>
                </a:lnTo>
                <a:lnTo>
                  <a:pt x="1094582" y="204468"/>
                </a:lnTo>
                <a:lnTo>
                  <a:pt x="1052864" y="179874"/>
                </a:lnTo>
                <a:lnTo>
                  <a:pt x="1011427" y="153293"/>
                </a:lnTo>
                <a:lnTo>
                  <a:pt x="970027" y="124619"/>
                </a:lnTo>
                <a:lnTo>
                  <a:pt x="928421" y="93746"/>
                </a:lnTo>
                <a:lnTo>
                  <a:pt x="886363" y="60566"/>
                </a:lnTo>
                <a:lnTo>
                  <a:pt x="811865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63638" y="973668"/>
            <a:ext cx="8761413" cy="706964"/>
          </a:xfrm>
        </p:spPr>
        <p:txBody>
          <a:bodyPr/>
          <a:lstStyle/>
          <a:p>
            <a:r>
              <a:rPr lang="en-GB" dirty="0"/>
              <a:t>Goal…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3638" y="2168494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What goal would you like to achieve? 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panose="02070309020205020404" pitchFamily="49" charset="0"/>
              </a:rPr>
              <a:t>What does that look like in practice?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panose="02070309020205020404" pitchFamily="49" charset="0"/>
              </a:rPr>
              <a:t>What will that enable you to do?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panose="02070309020205020404" pitchFamily="49" charset="0"/>
              </a:rPr>
              <a:t>What will other people be saying to you?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panose="02070309020205020404" pitchFamily="49" charset="0"/>
              </a:rPr>
              <a:t>What will you have that you don’t have now?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Imagine you have achieved it, what is different?</a:t>
            </a:r>
            <a:endParaRPr lang="en-GB" dirty="0">
              <a:latin typeface="Vista Sans OT Light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31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23"/>
          <p:cNvSpPr/>
          <p:nvPr/>
        </p:nvSpPr>
        <p:spPr>
          <a:xfrm>
            <a:off x="8405413" y="333829"/>
            <a:ext cx="3451625" cy="4216419"/>
          </a:xfrm>
          <a:custGeom>
            <a:avLst/>
            <a:gdLst/>
            <a:ahLst/>
            <a:cxnLst/>
            <a:rect l="l" t="t" r="r" b="b"/>
            <a:pathLst>
              <a:path w="2943225" h="3595370">
                <a:moveTo>
                  <a:pt x="2942678" y="0"/>
                </a:moveTo>
                <a:lnTo>
                  <a:pt x="0" y="6705"/>
                </a:lnTo>
                <a:lnTo>
                  <a:pt x="0" y="3594950"/>
                </a:lnTo>
                <a:lnTo>
                  <a:pt x="2942678" y="3588245"/>
                </a:lnTo>
                <a:lnTo>
                  <a:pt x="2942678" y="3257130"/>
                </a:lnTo>
                <a:lnTo>
                  <a:pt x="337045" y="3257130"/>
                </a:lnTo>
                <a:lnTo>
                  <a:pt x="337045" y="342976"/>
                </a:lnTo>
                <a:lnTo>
                  <a:pt x="2942678" y="337820"/>
                </a:lnTo>
                <a:lnTo>
                  <a:pt x="2942678" y="0"/>
                </a:lnTo>
                <a:close/>
              </a:path>
              <a:path w="2943225" h="3595370">
                <a:moveTo>
                  <a:pt x="2942678" y="337820"/>
                </a:moveTo>
                <a:lnTo>
                  <a:pt x="2605633" y="337820"/>
                </a:lnTo>
                <a:lnTo>
                  <a:pt x="2605633" y="3251974"/>
                </a:lnTo>
                <a:lnTo>
                  <a:pt x="337045" y="3257130"/>
                </a:lnTo>
                <a:lnTo>
                  <a:pt x="2942678" y="3257130"/>
                </a:lnTo>
                <a:lnTo>
                  <a:pt x="2942678" y="337820"/>
                </a:lnTo>
                <a:close/>
              </a:path>
              <a:path w="2943225" h="3595370">
                <a:moveTo>
                  <a:pt x="2271433" y="2028736"/>
                </a:moveTo>
                <a:lnTo>
                  <a:pt x="671233" y="2028736"/>
                </a:lnTo>
                <a:lnTo>
                  <a:pt x="671233" y="2365781"/>
                </a:lnTo>
                <a:lnTo>
                  <a:pt x="2271433" y="2365781"/>
                </a:lnTo>
                <a:lnTo>
                  <a:pt x="2271433" y="2028736"/>
                </a:lnTo>
                <a:close/>
              </a:path>
              <a:path w="2943225" h="3595370">
                <a:moveTo>
                  <a:pt x="2271433" y="1352410"/>
                </a:moveTo>
                <a:lnTo>
                  <a:pt x="671233" y="1352410"/>
                </a:lnTo>
                <a:lnTo>
                  <a:pt x="671233" y="1689455"/>
                </a:lnTo>
                <a:lnTo>
                  <a:pt x="2271433" y="1689455"/>
                </a:lnTo>
                <a:lnTo>
                  <a:pt x="2271433" y="1352410"/>
                </a:lnTo>
                <a:close/>
              </a:path>
              <a:path w="2943225" h="3595370">
                <a:moveTo>
                  <a:pt x="2271433" y="680605"/>
                </a:moveTo>
                <a:lnTo>
                  <a:pt x="671233" y="680605"/>
                </a:lnTo>
                <a:lnTo>
                  <a:pt x="671233" y="1017651"/>
                </a:lnTo>
                <a:lnTo>
                  <a:pt x="2271433" y="1017651"/>
                </a:lnTo>
                <a:lnTo>
                  <a:pt x="2271433" y="68060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63638" y="550221"/>
            <a:ext cx="8761413" cy="706964"/>
          </a:xfrm>
        </p:spPr>
        <p:txBody>
          <a:bodyPr/>
          <a:lstStyle/>
          <a:p>
            <a:r>
              <a:rPr lang="en-GB" dirty="0"/>
              <a:t>Reality…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3638" y="1547635"/>
            <a:ext cx="8404107" cy="531036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On a scale of 1-10, if an ideal situation is 10, what number are you at now?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number would you like to be at?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How do you feel about this? 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impact is not achieving the goal having on you?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How does this impact other areas of your life?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are you doing currently in pursuit of your goal?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is getting in the way of your goal? 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Who else does the goal affect?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8216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7"/>
          <p:cNvSpPr/>
          <p:nvPr/>
        </p:nvSpPr>
        <p:spPr>
          <a:xfrm>
            <a:off x="9925052" y="1680632"/>
            <a:ext cx="1366314" cy="3244536"/>
          </a:xfrm>
          <a:custGeom>
            <a:avLst/>
            <a:gdLst/>
            <a:ahLst/>
            <a:cxnLst/>
            <a:rect l="l" t="t" r="r" b="b"/>
            <a:pathLst>
              <a:path w="1879600" h="4463415">
                <a:moveTo>
                  <a:pt x="628486" y="1790699"/>
                </a:moveTo>
                <a:lnTo>
                  <a:pt x="564299" y="1790699"/>
                </a:lnTo>
                <a:lnTo>
                  <a:pt x="540435" y="1841499"/>
                </a:lnTo>
                <a:lnTo>
                  <a:pt x="518165" y="1879599"/>
                </a:lnTo>
                <a:lnTo>
                  <a:pt x="497468" y="1917699"/>
                </a:lnTo>
                <a:lnTo>
                  <a:pt x="478327" y="1968499"/>
                </a:lnTo>
                <a:lnTo>
                  <a:pt x="460723" y="2019299"/>
                </a:lnTo>
                <a:lnTo>
                  <a:pt x="444635" y="2057399"/>
                </a:lnTo>
                <a:lnTo>
                  <a:pt x="430046" y="2108199"/>
                </a:lnTo>
                <a:lnTo>
                  <a:pt x="416936" y="2146299"/>
                </a:lnTo>
                <a:lnTo>
                  <a:pt x="405287" y="2197099"/>
                </a:lnTo>
                <a:lnTo>
                  <a:pt x="395079" y="2247899"/>
                </a:lnTo>
                <a:lnTo>
                  <a:pt x="386294" y="2298699"/>
                </a:lnTo>
                <a:lnTo>
                  <a:pt x="378912" y="2336799"/>
                </a:lnTo>
                <a:lnTo>
                  <a:pt x="372915" y="2387599"/>
                </a:lnTo>
                <a:lnTo>
                  <a:pt x="368284" y="2438399"/>
                </a:lnTo>
                <a:lnTo>
                  <a:pt x="364999" y="2489199"/>
                </a:lnTo>
                <a:lnTo>
                  <a:pt x="363042" y="2539999"/>
                </a:lnTo>
                <a:lnTo>
                  <a:pt x="362394" y="2590799"/>
                </a:lnTo>
                <a:lnTo>
                  <a:pt x="363057" y="2641599"/>
                </a:lnTo>
                <a:lnTo>
                  <a:pt x="365212" y="2692399"/>
                </a:lnTo>
                <a:lnTo>
                  <a:pt x="369107" y="2743199"/>
                </a:lnTo>
                <a:lnTo>
                  <a:pt x="374989" y="2806699"/>
                </a:lnTo>
                <a:lnTo>
                  <a:pt x="383108" y="2870199"/>
                </a:lnTo>
                <a:lnTo>
                  <a:pt x="745502" y="3225799"/>
                </a:lnTo>
                <a:lnTo>
                  <a:pt x="1283919" y="3225799"/>
                </a:lnTo>
                <a:lnTo>
                  <a:pt x="1277594" y="3174999"/>
                </a:lnTo>
                <a:lnTo>
                  <a:pt x="1271995" y="3111499"/>
                </a:lnTo>
                <a:lnTo>
                  <a:pt x="1267211" y="3060699"/>
                </a:lnTo>
                <a:lnTo>
                  <a:pt x="1263333" y="2997199"/>
                </a:lnTo>
                <a:lnTo>
                  <a:pt x="1260450" y="2959099"/>
                </a:lnTo>
                <a:lnTo>
                  <a:pt x="1258655" y="2908299"/>
                </a:lnTo>
                <a:lnTo>
                  <a:pt x="1258036" y="2870199"/>
                </a:lnTo>
                <a:lnTo>
                  <a:pt x="1259519" y="2819399"/>
                </a:lnTo>
                <a:lnTo>
                  <a:pt x="1260609" y="2806699"/>
                </a:lnTo>
                <a:lnTo>
                  <a:pt x="440054" y="2806699"/>
                </a:lnTo>
                <a:lnTo>
                  <a:pt x="433261" y="2755899"/>
                </a:lnTo>
                <a:lnTo>
                  <a:pt x="428407" y="2692399"/>
                </a:lnTo>
                <a:lnTo>
                  <a:pt x="425494" y="2641599"/>
                </a:lnTo>
                <a:lnTo>
                  <a:pt x="424522" y="2590799"/>
                </a:lnTo>
                <a:lnTo>
                  <a:pt x="425059" y="2539999"/>
                </a:lnTo>
                <a:lnTo>
                  <a:pt x="426698" y="2489199"/>
                </a:lnTo>
                <a:lnTo>
                  <a:pt x="429488" y="2438399"/>
                </a:lnTo>
                <a:lnTo>
                  <a:pt x="433476" y="2400299"/>
                </a:lnTo>
                <a:lnTo>
                  <a:pt x="438708" y="2349499"/>
                </a:lnTo>
                <a:lnTo>
                  <a:pt x="445231" y="2298699"/>
                </a:lnTo>
                <a:lnTo>
                  <a:pt x="453093" y="2260599"/>
                </a:lnTo>
                <a:lnTo>
                  <a:pt x="462340" y="2209799"/>
                </a:lnTo>
                <a:lnTo>
                  <a:pt x="473019" y="2171699"/>
                </a:lnTo>
                <a:lnTo>
                  <a:pt x="485178" y="2120899"/>
                </a:lnTo>
                <a:lnTo>
                  <a:pt x="498862" y="2082799"/>
                </a:lnTo>
                <a:lnTo>
                  <a:pt x="514119" y="2044699"/>
                </a:lnTo>
                <a:lnTo>
                  <a:pt x="530997" y="1993899"/>
                </a:lnTo>
                <a:lnTo>
                  <a:pt x="549541" y="1955799"/>
                </a:lnTo>
                <a:lnTo>
                  <a:pt x="569799" y="1904999"/>
                </a:lnTo>
                <a:lnTo>
                  <a:pt x="591819" y="1866899"/>
                </a:lnTo>
                <a:lnTo>
                  <a:pt x="615646" y="1816099"/>
                </a:lnTo>
                <a:lnTo>
                  <a:pt x="628486" y="1790699"/>
                </a:lnTo>
                <a:close/>
              </a:path>
              <a:path w="1879600" h="4463415">
                <a:moveTo>
                  <a:pt x="1172585" y="63499"/>
                </a:moveTo>
                <a:lnTo>
                  <a:pt x="960161" y="63499"/>
                </a:lnTo>
                <a:lnTo>
                  <a:pt x="1039753" y="88899"/>
                </a:lnTo>
                <a:lnTo>
                  <a:pt x="1077644" y="88899"/>
                </a:lnTo>
                <a:lnTo>
                  <a:pt x="1114206" y="101599"/>
                </a:lnTo>
                <a:lnTo>
                  <a:pt x="1149399" y="114299"/>
                </a:lnTo>
                <a:lnTo>
                  <a:pt x="1183180" y="139699"/>
                </a:lnTo>
                <a:lnTo>
                  <a:pt x="1215506" y="152399"/>
                </a:lnTo>
                <a:lnTo>
                  <a:pt x="1246335" y="177799"/>
                </a:lnTo>
                <a:lnTo>
                  <a:pt x="1275625" y="203199"/>
                </a:lnTo>
                <a:lnTo>
                  <a:pt x="1329415" y="253999"/>
                </a:lnTo>
                <a:lnTo>
                  <a:pt x="1376538" y="317499"/>
                </a:lnTo>
                <a:lnTo>
                  <a:pt x="1397493" y="355599"/>
                </a:lnTo>
                <a:lnTo>
                  <a:pt x="1416654" y="393699"/>
                </a:lnTo>
                <a:lnTo>
                  <a:pt x="1433978" y="431799"/>
                </a:lnTo>
                <a:lnTo>
                  <a:pt x="1449423" y="482599"/>
                </a:lnTo>
                <a:lnTo>
                  <a:pt x="1462946" y="533399"/>
                </a:lnTo>
                <a:lnTo>
                  <a:pt x="1474505" y="584199"/>
                </a:lnTo>
                <a:lnTo>
                  <a:pt x="1484058" y="634999"/>
                </a:lnTo>
                <a:lnTo>
                  <a:pt x="1491562" y="698499"/>
                </a:lnTo>
                <a:lnTo>
                  <a:pt x="1496975" y="761999"/>
                </a:lnTo>
                <a:lnTo>
                  <a:pt x="1500253" y="825499"/>
                </a:lnTo>
                <a:lnTo>
                  <a:pt x="1501355" y="901699"/>
                </a:lnTo>
                <a:lnTo>
                  <a:pt x="1499994" y="965199"/>
                </a:lnTo>
                <a:lnTo>
                  <a:pt x="1496022" y="1041399"/>
                </a:lnTo>
                <a:lnTo>
                  <a:pt x="1489611" y="1092199"/>
                </a:lnTo>
                <a:lnTo>
                  <a:pt x="1480931" y="1155699"/>
                </a:lnTo>
                <a:lnTo>
                  <a:pt x="1470152" y="1206499"/>
                </a:lnTo>
                <a:lnTo>
                  <a:pt x="1457445" y="1269999"/>
                </a:lnTo>
                <a:lnTo>
                  <a:pt x="1442981" y="1320799"/>
                </a:lnTo>
                <a:lnTo>
                  <a:pt x="1426930" y="1358899"/>
                </a:lnTo>
                <a:lnTo>
                  <a:pt x="1409461" y="1409699"/>
                </a:lnTo>
                <a:lnTo>
                  <a:pt x="1390747" y="1460499"/>
                </a:lnTo>
                <a:lnTo>
                  <a:pt x="1370957" y="1498599"/>
                </a:lnTo>
                <a:lnTo>
                  <a:pt x="1350261" y="1536699"/>
                </a:lnTo>
                <a:lnTo>
                  <a:pt x="1328831" y="1574799"/>
                </a:lnTo>
                <a:lnTo>
                  <a:pt x="1306836" y="1612899"/>
                </a:lnTo>
                <a:lnTo>
                  <a:pt x="1284447" y="1650999"/>
                </a:lnTo>
                <a:lnTo>
                  <a:pt x="1261835" y="1676399"/>
                </a:lnTo>
                <a:lnTo>
                  <a:pt x="1239169" y="1714499"/>
                </a:lnTo>
                <a:lnTo>
                  <a:pt x="1216621" y="1739899"/>
                </a:lnTo>
                <a:lnTo>
                  <a:pt x="1186590" y="1777999"/>
                </a:lnTo>
                <a:lnTo>
                  <a:pt x="1157001" y="1816099"/>
                </a:lnTo>
                <a:lnTo>
                  <a:pt x="1128009" y="1866899"/>
                </a:lnTo>
                <a:lnTo>
                  <a:pt x="1099768" y="1904999"/>
                </a:lnTo>
                <a:lnTo>
                  <a:pt x="1072432" y="1943099"/>
                </a:lnTo>
                <a:lnTo>
                  <a:pt x="1046156" y="1981199"/>
                </a:lnTo>
                <a:lnTo>
                  <a:pt x="1021094" y="2031999"/>
                </a:lnTo>
                <a:lnTo>
                  <a:pt x="997402" y="2070099"/>
                </a:lnTo>
                <a:lnTo>
                  <a:pt x="975232" y="2108199"/>
                </a:lnTo>
                <a:lnTo>
                  <a:pt x="954741" y="2158999"/>
                </a:lnTo>
                <a:lnTo>
                  <a:pt x="936082" y="2197099"/>
                </a:lnTo>
                <a:lnTo>
                  <a:pt x="919409" y="2247899"/>
                </a:lnTo>
                <a:lnTo>
                  <a:pt x="904878" y="2298699"/>
                </a:lnTo>
                <a:lnTo>
                  <a:pt x="892643" y="2349499"/>
                </a:lnTo>
                <a:lnTo>
                  <a:pt x="882857" y="2400299"/>
                </a:lnTo>
                <a:lnTo>
                  <a:pt x="875676" y="2451099"/>
                </a:lnTo>
                <a:lnTo>
                  <a:pt x="871255" y="2501899"/>
                </a:lnTo>
                <a:lnTo>
                  <a:pt x="869746" y="2565399"/>
                </a:lnTo>
                <a:lnTo>
                  <a:pt x="870368" y="2603499"/>
                </a:lnTo>
                <a:lnTo>
                  <a:pt x="872233" y="2641599"/>
                </a:lnTo>
                <a:lnTo>
                  <a:pt x="875340" y="2692399"/>
                </a:lnTo>
                <a:lnTo>
                  <a:pt x="879688" y="2743199"/>
                </a:lnTo>
                <a:lnTo>
                  <a:pt x="885278" y="2806699"/>
                </a:lnTo>
                <a:lnTo>
                  <a:pt x="1260609" y="2806699"/>
                </a:lnTo>
                <a:lnTo>
                  <a:pt x="1263878" y="2768599"/>
                </a:lnTo>
                <a:lnTo>
                  <a:pt x="1270981" y="2717799"/>
                </a:lnTo>
                <a:lnTo>
                  <a:pt x="1280696" y="2666999"/>
                </a:lnTo>
                <a:lnTo>
                  <a:pt x="1292889" y="2616199"/>
                </a:lnTo>
                <a:lnTo>
                  <a:pt x="1307427" y="2578099"/>
                </a:lnTo>
                <a:lnTo>
                  <a:pt x="1324178" y="2527299"/>
                </a:lnTo>
                <a:lnTo>
                  <a:pt x="1343010" y="2489199"/>
                </a:lnTo>
                <a:lnTo>
                  <a:pt x="1363788" y="2438399"/>
                </a:lnTo>
                <a:lnTo>
                  <a:pt x="1386381" y="2400299"/>
                </a:lnTo>
                <a:lnTo>
                  <a:pt x="1410656" y="2349499"/>
                </a:lnTo>
                <a:lnTo>
                  <a:pt x="1436480" y="2311399"/>
                </a:lnTo>
                <a:lnTo>
                  <a:pt x="1463720" y="2273299"/>
                </a:lnTo>
                <a:lnTo>
                  <a:pt x="1492243" y="2235199"/>
                </a:lnTo>
                <a:lnTo>
                  <a:pt x="1521917" y="2184399"/>
                </a:lnTo>
                <a:lnTo>
                  <a:pt x="1552608" y="2146299"/>
                </a:lnTo>
                <a:lnTo>
                  <a:pt x="1584185" y="2108199"/>
                </a:lnTo>
                <a:lnTo>
                  <a:pt x="1606361" y="2070099"/>
                </a:lnTo>
                <a:lnTo>
                  <a:pt x="1628645" y="2044699"/>
                </a:lnTo>
                <a:lnTo>
                  <a:pt x="1650889" y="2006599"/>
                </a:lnTo>
                <a:lnTo>
                  <a:pt x="1672942" y="1968499"/>
                </a:lnTo>
                <a:lnTo>
                  <a:pt x="1694656" y="1917699"/>
                </a:lnTo>
                <a:lnTo>
                  <a:pt x="1715880" y="1879599"/>
                </a:lnTo>
                <a:lnTo>
                  <a:pt x="1736465" y="1841499"/>
                </a:lnTo>
                <a:lnTo>
                  <a:pt x="1756263" y="1790699"/>
                </a:lnTo>
                <a:lnTo>
                  <a:pt x="1775123" y="1739899"/>
                </a:lnTo>
                <a:lnTo>
                  <a:pt x="1792895" y="1689099"/>
                </a:lnTo>
                <a:lnTo>
                  <a:pt x="1809432" y="1638299"/>
                </a:lnTo>
                <a:lnTo>
                  <a:pt x="1824583" y="1587499"/>
                </a:lnTo>
                <a:lnTo>
                  <a:pt x="1838198" y="1536699"/>
                </a:lnTo>
                <a:lnTo>
                  <a:pt x="1850129" y="1485899"/>
                </a:lnTo>
                <a:lnTo>
                  <a:pt x="1860226" y="1435099"/>
                </a:lnTo>
                <a:lnTo>
                  <a:pt x="1868339" y="1384299"/>
                </a:lnTo>
                <a:lnTo>
                  <a:pt x="1874319" y="1333499"/>
                </a:lnTo>
                <a:lnTo>
                  <a:pt x="1878016" y="1282699"/>
                </a:lnTo>
                <a:lnTo>
                  <a:pt x="1879282" y="1231899"/>
                </a:lnTo>
                <a:lnTo>
                  <a:pt x="1878830" y="1168399"/>
                </a:lnTo>
                <a:lnTo>
                  <a:pt x="1877413" y="1117599"/>
                </a:lnTo>
                <a:lnTo>
                  <a:pt x="1874940" y="1066799"/>
                </a:lnTo>
                <a:lnTo>
                  <a:pt x="1871317" y="1015999"/>
                </a:lnTo>
                <a:lnTo>
                  <a:pt x="1866454" y="965199"/>
                </a:lnTo>
                <a:lnTo>
                  <a:pt x="1860259" y="927099"/>
                </a:lnTo>
                <a:lnTo>
                  <a:pt x="1852639" y="876299"/>
                </a:lnTo>
                <a:lnTo>
                  <a:pt x="1843503" y="838199"/>
                </a:lnTo>
                <a:lnTo>
                  <a:pt x="1832758" y="800099"/>
                </a:lnTo>
                <a:lnTo>
                  <a:pt x="1820313" y="749299"/>
                </a:lnTo>
                <a:lnTo>
                  <a:pt x="1806076" y="711199"/>
                </a:lnTo>
                <a:lnTo>
                  <a:pt x="1789956" y="673099"/>
                </a:lnTo>
                <a:lnTo>
                  <a:pt x="1771859" y="634999"/>
                </a:lnTo>
                <a:lnTo>
                  <a:pt x="1751695" y="609599"/>
                </a:lnTo>
                <a:lnTo>
                  <a:pt x="1729371" y="571499"/>
                </a:lnTo>
                <a:lnTo>
                  <a:pt x="1704795" y="533399"/>
                </a:lnTo>
                <a:lnTo>
                  <a:pt x="1677876" y="495299"/>
                </a:lnTo>
                <a:lnTo>
                  <a:pt x="1648521" y="457199"/>
                </a:lnTo>
                <a:lnTo>
                  <a:pt x="1616639" y="419099"/>
                </a:lnTo>
                <a:lnTo>
                  <a:pt x="1582138" y="380999"/>
                </a:lnTo>
                <a:lnTo>
                  <a:pt x="1544926" y="342899"/>
                </a:lnTo>
                <a:lnTo>
                  <a:pt x="1504911" y="304799"/>
                </a:lnTo>
                <a:lnTo>
                  <a:pt x="1462001" y="266699"/>
                </a:lnTo>
                <a:lnTo>
                  <a:pt x="1416104" y="228599"/>
                </a:lnTo>
                <a:lnTo>
                  <a:pt x="1367129" y="190499"/>
                </a:lnTo>
                <a:lnTo>
                  <a:pt x="1314983" y="152399"/>
                </a:lnTo>
                <a:lnTo>
                  <a:pt x="1277128" y="114299"/>
                </a:lnTo>
                <a:lnTo>
                  <a:pt x="1237033" y="88899"/>
                </a:lnTo>
                <a:lnTo>
                  <a:pt x="1194767" y="76199"/>
                </a:lnTo>
                <a:lnTo>
                  <a:pt x="1172585" y="63499"/>
                </a:lnTo>
                <a:close/>
              </a:path>
              <a:path w="1879600" h="4463415">
                <a:moveTo>
                  <a:pt x="953336" y="0"/>
                </a:moveTo>
                <a:lnTo>
                  <a:pt x="680381" y="0"/>
                </a:lnTo>
                <a:lnTo>
                  <a:pt x="630274" y="12699"/>
                </a:lnTo>
                <a:lnTo>
                  <a:pt x="582248" y="12699"/>
                </a:lnTo>
                <a:lnTo>
                  <a:pt x="536283" y="25399"/>
                </a:lnTo>
                <a:lnTo>
                  <a:pt x="492361" y="38099"/>
                </a:lnTo>
                <a:lnTo>
                  <a:pt x="450462" y="50799"/>
                </a:lnTo>
                <a:lnTo>
                  <a:pt x="410565" y="63499"/>
                </a:lnTo>
                <a:lnTo>
                  <a:pt x="372651" y="88899"/>
                </a:lnTo>
                <a:lnTo>
                  <a:pt x="336702" y="101599"/>
                </a:lnTo>
                <a:lnTo>
                  <a:pt x="302697" y="126999"/>
                </a:lnTo>
                <a:lnTo>
                  <a:pt x="270616" y="152399"/>
                </a:lnTo>
                <a:lnTo>
                  <a:pt x="240441" y="177799"/>
                </a:lnTo>
                <a:lnTo>
                  <a:pt x="185727" y="241299"/>
                </a:lnTo>
                <a:lnTo>
                  <a:pt x="161150" y="266699"/>
                </a:lnTo>
                <a:lnTo>
                  <a:pt x="138400" y="304799"/>
                </a:lnTo>
                <a:lnTo>
                  <a:pt x="117457" y="342899"/>
                </a:lnTo>
                <a:lnTo>
                  <a:pt x="98302" y="380999"/>
                </a:lnTo>
                <a:lnTo>
                  <a:pt x="80915" y="419099"/>
                </a:lnTo>
                <a:lnTo>
                  <a:pt x="65277" y="457199"/>
                </a:lnTo>
                <a:lnTo>
                  <a:pt x="51368" y="495299"/>
                </a:lnTo>
                <a:lnTo>
                  <a:pt x="39169" y="533399"/>
                </a:lnTo>
                <a:lnTo>
                  <a:pt x="28660" y="584199"/>
                </a:lnTo>
                <a:lnTo>
                  <a:pt x="19821" y="622299"/>
                </a:lnTo>
                <a:lnTo>
                  <a:pt x="12633" y="673099"/>
                </a:lnTo>
                <a:lnTo>
                  <a:pt x="7077" y="723899"/>
                </a:lnTo>
                <a:lnTo>
                  <a:pt x="3132" y="774699"/>
                </a:lnTo>
                <a:lnTo>
                  <a:pt x="779" y="825499"/>
                </a:lnTo>
                <a:lnTo>
                  <a:pt x="0" y="876299"/>
                </a:lnTo>
                <a:lnTo>
                  <a:pt x="490" y="952499"/>
                </a:lnTo>
                <a:lnTo>
                  <a:pt x="1867" y="1015999"/>
                </a:lnTo>
                <a:lnTo>
                  <a:pt x="3991" y="1092199"/>
                </a:lnTo>
                <a:lnTo>
                  <a:pt x="6722" y="1155699"/>
                </a:lnTo>
                <a:lnTo>
                  <a:pt x="9920" y="1206499"/>
                </a:lnTo>
                <a:lnTo>
                  <a:pt x="13444" y="1257299"/>
                </a:lnTo>
                <a:lnTo>
                  <a:pt x="17156" y="1308099"/>
                </a:lnTo>
                <a:lnTo>
                  <a:pt x="20913" y="1358899"/>
                </a:lnTo>
                <a:lnTo>
                  <a:pt x="24577" y="1396999"/>
                </a:lnTo>
                <a:lnTo>
                  <a:pt x="28007" y="1422399"/>
                </a:lnTo>
                <a:lnTo>
                  <a:pt x="31064" y="1447799"/>
                </a:lnTo>
                <a:lnTo>
                  <a:pt x="388277" y="1816099"/>
                </a:lnTo>
                <a:lnTo>
                  <a:pt x="564299" y="1790699"/>
                </a:lnTo>
                <a:lnTo>
                  <a:pt x="628486" y="1790699"/>
                </a:lnTo>
                <a:lnTo>
                  <a:pt x="641327" y="1765299"/>
                </a:lnTo>
                <a:lnTo>
                  <a:pt x="668911" y="1727199"/>
                </a:lnTo>
                <a:lnTo>
                  <a:pt x="698443" y="1676399"/>
                </a:lnTo>
                <a:lnTo>
                  <a:pt x="729970" y="1625599"/>
                </a:lnTo>
                <a:lnTo>
                  <a:pt x="756678" y="1574799"/>
                </a:lnTo>
                <a:lnTo>
                  <a:pt x="782289" y="1536699"/>
                </a:lnTo>
                <a:lnTo>
                  <a:pt x="806571" y="1485899"/>
                </a:lnTo>
                <a:lnTo>
                  <a:pt x="829289" y="1435099"/>
                </a:lnTo>
                <a:lnTo>
                  <a:pt x="850209" y="1384299"/>
                </a:lnTo>
                <a:lnTo>
                  <a:pt x="88010" y="1384299"/>
                </a:lnTo>
                <a:lnTo>
                  <a:pt x="84771" y="1358899"/>
                </a:lnTo>
                <a:lnTo>
                  <a:pt x="81344" y="1320799"/>
                </a:lnTo>
                <a:lnTo>
                  <a:pt x="77855" y="1282699"/>
                </a:lnTo>
                <a:lnTo>
                  <a:pt x="74428" y="1231899"/>
                </a:lnTo>
                <a:lnTo>
                  <a:pt x="71188" y="1181099"/>
                </a:lnTo>
                <a:lnTo>
                  <a:pt x="68258" y="1130299"/>
                </a:lnTo>
                <a:lnTo>
                  <a:pt x="65762" y="1066799"/>
                </a:lnTo>
                <a:lnTo>
                  <a:pt x="63826" y="1003299"/>
                </a:lnTo>
                <a:lnTo>
                  <a:pt x="62573" y="939799"/>
                </a:lnTo>
                <a:lnTo>
                  <a:pt x="62128" y="876299"/>
                </a:lnTo>
                <a:lnTo>
                  <a:pt x="63006" y="825499"/>
                </a:lnTo>
                <a:lnTo>
                  <a:pt x="65658" y="761999"/>
                </a:lnTo>
                <a:lnTo>
                  <a:pt x="70110" y="711199"/>
                </a:lnTo>
                <a:lnTo>
                  <a:pt x="76390" y="660399"/>
                </a:lnTo>
                <a:lnTo>
                  <a:pt x="84524" y="622299"/>
                </a:lnTo>
                <a:lnTo>
                  <a:pt x="94539" y="571499"/>
                </a:lnTo>
                <a:lnTo>
                  <a:pt x="106462" y="520699"/>
                </a:lnTo>
                <a:lnTo>
                  <a:pt x="120320" y="482599"/>
                </a:lnTo>
                <a:lnTo>
                  <a:pt x="136140" y="444499"/>
                </a:lnTo>
                <a:lnTo>
                  <a:pt x="153948" y="406399"/>
                </a:lnTo>
                <a:lnTo>
                  <a:pt x="173771" y="368299"/>
                </a:lnTo>
                <a:lnTo>
                  <a:pt x="195636" y="330199"/>
                </a:lnTo>
                <a:lnTo>
                  <a:pt x="219571" y="292099"/>
                </a:lnTo>
                <a:lnTo>
                  <a:pt x="245601" y="266699"/>
                </a:lnTo>
                <a:lnTo>
                  <a:pt x="273754" y="228599"/>
                </a:lnTo>
                <a:lnTo>
                  <a:pt x="304056" y="203199"/>
                </a:lnTo>
                <a:lnTo>
                  <a:pt x="336534" y="177799"/>
                </a:lnTo>
                <a:lnTo>
                  <a:pt x="371216" y="165099"/>
                </a:lnTo>
                <a:lnTo>
                  <a:pt x="408127" y="139699"/>
                </a:lnTo>
                <a:lnTo>
                  <a:pt x="447296" y="114299"/>
                </a:lnTo>
                <a:lnTo>
                  <a:pt x="488747" y="101599"/>
                </a:lnTo>
                <a:lnTo>
                  <a:pt x="532510" y="88899"/>
                </a:lnTo>
                <a:lnTo>
                  <a:pt x="578609" y="76199"/>
                </a:lnTo>
                <a:lnTo>
                  <a:pt x="627073" y="76199"/>
                </a:lnTo>
                <a:lnTo>
                  <a:pt x="677928" y="63499"/>
                </a:lnTo>
                <a:lnTo>
                  <a:pt x="1172585" y="63499"/>
                </a:lnTo>
                <a:lnTo>
                  <a:pt x="1150402" y="50799"/>
                </a:lnTo>
                <a:lnTo>
                  <a:pt x="1104005" y="38099"/>
                </a:lnTo>
                <a:lnTo>
                  <a:pt x="1005403" y="12699"/>
                </a:lnTo>
                <a:lnTo>
                  <a:pt x="953336" y="0"/>
                </a:lnTo>
                <a:close/>
              </a:path>
              <a:path w="1879600" h="4463415">
                <a:moveTo>
                  <a:pt x="782164" y="546099"/>
                </a:moveTo>
                <a:lnTo>
                  <a:pt x="677186" y="546099"/>
                </a:lnTo>
                <a:lnTo>
                  <a:pt x="650128" y="558799"/>
                </a:lnTo>
                <a:lnTo>
                  <a:pt x="604678" y="596899"/>
                </a:lnTo>
                <a:lnTo>
                  <a:pt x="570312" y="660399"/>
                </a:lnTo>
                <a:lnTo>
                  <a:pt x="557109" y="698499"/>
                </a:lnTo>
                <a:lnTo>
                  <a:pt x="546465" y="749299"/>
                </a:lnTo>
                <a:lnTo>
                  <a:pt x="538309" y="800099"/>
                </a:lnTo>
                <a:lnTo>
                  <a:pt x="532571" y="876299"/>
                </a:lnTo>
                <a:lnTo>
                  <a:pt x="529180" y="952499"/>
                </a:lnTo>
                <a:lnTo>
                  <a:pt x="528251" y="1015999"/>
                </a:lnTo>
                <a:lnTo>
                  <a:pt x="528173" y="1041399"/>
                </a:lnTo>
                <a:lnTo>
                  <a:pt x="528496" y="1079499"/>
                </a:lnTo>
                <a:lnTo>
                  <a:pt x="529789" y="1130299"/>
                </a:lnTo>
                <a:lnTo>
                  <a:pt x="531945" y="1193799"/>
                </a:lnTo>
                <a:lnTo>
                  <a:pt x="534965" y="1244599"/>
                </a:lnTo>
                <a:lnTo>
                  <a:pt x="538849" y="1295399"/>
                </a:lnTo>
                <a:lnTo>
                  <a:pt x="543598" y="1346199"/>
                </a:lnTo>
                <a:lnTo>
                  <a:pt x="88010" y="1384299"/>
                </a:lnTo>
                <a:lnTo>
                  <a:pt x="850209" y="1384299"/>
                </a:lnTo>
                <a:lnTo>
                  <a:pt x="869099" y="1333499"/>
                </a:lnTo>
                <a:lnTo>
                  <a:pt x="885723" y="1282699"/>
                </a:lnTo>
                <a:lnTo>
                  <a:pt x="899849" y="1231899"/>
                </a:lnTo>
                <a:lnTo>
                  <a:pt x="911243" y="1193799"/>
                </a:lnTo>
                <a:lnTo>
                  <a:pt x="919670" y="1142999"/>
                </a:lnTo>
                <a:lnTo>
                  <a:pt x="924898" y="1092199"/>
                </a:lnTo>
                <a:lnTo>
                  <a:pt x="926693" y="1041399"/>
                </a:lnTo>
                <a:lnTo>
                  <a:pt x="926693" y="850899"/>
                </a:lnTo>
                <a:lnTo>
                  <a:pt x="924733" y="787399"/>
                </a:lnTo>
                <a:lnTo>
                  <a:pt x="918683" y="723899"/>
                </a:lnTo>
                <a:lnTo>
                  <a:pt x="908287" y="673099"/>
                </a:lnTo>
                <a:lnTo>
                  <a:pt x="893289" y="634999"/>
                </a:lnTo>
                <a:lnTo>
                  <a:pt x="873434" y="596899"/>
                </a:lnTo>
                <a:lnTo>
                  <a:pt x="818127" y="558799"/>
                </a:lnTo>
                <a:lnTo>
                  <a:pt x="782164" y="546099"/>
                </a:lnTo>
                <a:close/>
              </a:path>
              <a:path w="1879600" h="4463415">
                <a:moveTo>
                  <a:pt x="1040599" y="3401821"/>
                </a:moveTo>
                <a:lnTo>
                  <a:pt x="331330" y="3401821"/>
                </a:lnTo>
                <a:lnTo>
                  <a:pt x="331330" y="4100728"/>
                </a:lnTo>
                <a:lnTo>
                  <a:pt x="693724" y="4463122"/>
                </a:lnTo>
                <a:lnTo>
                  <a:pt x="1402994" y="4463122"/>
                </a:lnTo>
                <a:lnTo>
                  <a:pt x="1402994" y="4048963"/>
                </a:lnTo>
                <a:lnTo>
                  <a:pt x="393458" y="4048963"/>
                </a:lnTo>
                <a:lnTo>
                  <a:pt x="393458" y="3463950"/>
                </a:lnTo>
                <a:lnTo>
                  <a:pt x="1101852" y="3463950"/>
                </a:lnTo>
                <a:lnTo>
                  <a:pt x="1040599" y="3401821"/>
                </a:lnTo>
                <a:close/>
              </a:path>
              <a:path w="1879600" h="4463415">
                <a:moveTo>
                  <a:pt x="1101852" y="3463950"/>
                </a:moveTo>
                <a:lnTo>
                  <a:pt x="978471" y="3463950"/>
                </a:lnTo>
                <a:lnTo>
                  <a:pt x="978471" y="4048963"/>
                </a:lnTo>
                <a:lnTo>
                  <a:pt x="1402994" y="4048963"/>
                </a:lnTo>
                <a:lnTo>
                  <a:pt x="1402994" y="3769398"/>
                </a:lnTo>
                <a:lnTo>
                  <a:pt x="1101852" y="346395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63638" y="973668"/>
            <a:ext cx="8761413" cy="706964"/>
          </a:xfrm>
        </p:spPr>
        <p:txBody>
          <a:bodyPr/>
          <a:lstStyle/>
          <a:p>
            <a:r>
              <a:rPr lang="en-GB" dirty="0"/>
              <a:t>Options…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3638" y="2168494"/>
            <a:ext cx="9809161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What ideas do you have on how you could achieve your goal? 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alternatives do you have?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has worked in the past?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Are there any obstacles in the way?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steps could you take to remove these?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Who could help you with this?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Where could you find out the information? How could you do that?</a:t>
            </a:r>
            <a:endParaRPr lang="en-GB" dirty="0">
              <a:latin typeface="Vista Sans OT Light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97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20"/>
          <p:cNvSpPr/>
          <p:nvPr/>
        </p:nvSpPr>
        <p:spPr>
          <a:xfrm>
            <a:off x="1291851" y="1365190"/>
            <a:ext cx="7214840" cy="4127620"/>
          </a:xfrm>
          <a:custGeom>
            <a:avLst/>
            <a:gdLst/>
            <a:ahLst/>
            <a:cxnLst/>
            <a:rect l="l" t="t" r="r" b="b"/>
            <a:pathLst>
              <a:path w="3910329" h="2237104">
                <a:moveTo>
                  <a:pt x="2791777" y="0"/>
                </a:moveTo>
                <a:lnTo>
                  <a:pt x="2460853" y="330923"/>
                </a:lnTo>
                <a:lnTo>
                  <a:pt x="3014179" y="884250"/>
                </a:lnTo>
                <a:lnTo>
                  <a:pt x="0" y="884250"/>
                </a:lnTo>
                <a:lnTo>
                  <a:pt x="0" y="1352245"/>
                </a:lnTo>
                <a:lnTo>
                  <a:pt x="3014179" y="1352245"/>
                </a:lnTo>
                <a:lnTo>
                  <a:pt x="2460853" y="1905571"/>
                </a:lnTo>
                <a:lnTo>
                  <a:pt x="2791777" y="2236495"/>
                </a:lnTo>
                <a:lnTo>
                  <a:pt x="3910012" y="1118247"/>
                </a:lnTo>
                <a:lnTo>
                  <a:pt x="2791777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k object 21"/>
          <p:cNvSpPr/>
          <p:nvPr/>
        </p:nvSpPr>
        <p:spPr>
          <a:xfrm>
            <a:off x="438952" y="8648499"/>
            <a:ext cx="5441509" cy="1555177"/>
          </a:xfrm>
          <a:custGeom>
            <a:avLst/>
            <a:gdLst/>
            <a:ahLst/>
            <a:cxnLst/>
            <a:rect l="l" t="t" r="r" b="b"/>
            <a:pathLst>
              <a:path w="7503159" h="2144395">
                <a:moveTo>
                  <a:pt x="238315" y="0"/>
                </a:moveTo>
                <a:lnTo>
                  <a:pt x="0" y="238328"/>
                </a:lnTo>
                <a:lnTo>
                  <a:pt x="833615" y="1071930"/>
                </a:lnTo>
                <a:lnTo>
                  <a:pt x="0" y="1905558"/>
                </a:lnTo>
                <a:lnTo>
                  <a:pt x="238315" y="2143887"/>
                </a:lnTo>
                <a:lnTo>
                  <a:pt x="1141742" y="1240459"/>
                </a:lnTo>
                <a:lnTo>
                  <a:pt x="7334048" y="1240459"/>
                </a:lnTo>
                <a:lnTo>
                  <a:pt x="7502575" y="1071930"/>
                </a:lnTo>
                <a:lnTo>
                  <a:pt x="7334057" y="903414"/>
                </a:lnTo>
                <a:lnTo>
                  <a:pt x="1141742" y="903414"/>
                </a:lnTo>
                <a:lnTo>
                  <a:pt x="238315" y="0"/>
                </a:lnTo>
                <a:close/>
              </a:path>
              <a:path w="7503159" h="2144395">
                <a:moveTo>
                  <a:pt x="1955215" y="1240459"/>
                </a:moveTo>
                <a:lnTo>
                  <a:pt x="1478559" y="1240459"/>
                </a:lnTo>
                <a:lnTo>
                  <a:pt x="813473" y="1905558"/>
                </a:lnTo>
                <a:lnTo>
                  <a:pt x="1051788" y="2143887"/>
                </a:lnTo>
                <a:lnTo>
                  <a:pt x="1955215" y="1240459"/>
                </a:lnTo>
                <a:close/>
              </a:path>
              <a:path w="7503159" h="2144395">
                <a:moveTo>
                  <a:pt x="2768676" y="1240459"/>
                </a:moveTo>
                <a:lnTo>
                  <a:pt x="2292019" y="1240459"/>
                </a:lnTo>
                <a:lnTo>
                  <a:pt x="1626933" y="1905558"/>
                </a:lnTo>
                <a:lnTo>
                  <a:pt x="1865261" y="2143887"/>
                </a:lnTo>
                <a:lnTo>
                  <a:pt x="2768676" y="1240459"/>
                </a:lnTo>
                <a:close/>
              </a:path>
              <a:path w="7503159" h="2144395">
                <a:moveTo>
                  <a:pt x="7334048" y="1240459"/>
                </a:moveTo>
                <a:lnTo>
                  <a:pt x="6857403" y="1240459"/>
                </a:lnTo>
                <a:lnTo>
                  <a:pt x="6192304" y="1905558"/>
                </a:lnTo>
                <a:lnTo>
                  <a:pt x="6430632" y="2143887"/>
                </a:lnTo>
                <a:lnTo>
                  <a:pt x="7334048" y="1240459"/>
                </a:lnTo>
                <a:close/>
              </a:path>
              <a:path w="7503159" h="2144395">
                <a:moveTo>
                  <a:pt x="1051788" y="0"/>
                </a:moveTo>
                <a:lnTo>
                  <a:pt x="813473" y="238328"/>
                </a:lnTo>
                <a:lnTo>
                  <a:pt x="1478559" y="903414"/>
                </a:lnTo>
                <a:lnTo>
                  <a:pt x="1955215" y="903414"/>
                </a:lnTo>
                <a:lnTo>
                  <a:pt x="1051788" y="0"/>
                </a:lnTo>
                <a:close/>
              </a:path>
              <a:path w="7503159" h="2144395">
                <a:moveTo>
                  <a:pt x="1865249" y="0"/>
                </a:moveTo>
                <a:lnTo>
                  <a:pt x="1626933" y="238328"/>
                </a:lnTo>
                <a:lnTo>
                  <a:pt x="2292019" y="903414"/>
                </a:lnTo>
                <a:lnTo>
                  <a:pt x="2768676" y="903414"/>
                </a:lnTo>
                <a:lnTo>
                  <a:pt x="1865249" y="0"/>
                </a:lnTo>
                <a:close/>
              </a:path>
              <a:path w="7503159" h="2144395">
                <a:moveTo>
                  <a:pt x="6430632" y="0"/>
                </a:moveTo>
                <a:lnTo>
                  <a:pt x="6192304" y="238328"/>
                </a:lnTo>
                <a:lnTo>
                  <a:pt x="6857403" y="903414"/>
                </a:lnTo>
                <a:lnTo>
                  <a:pt x="7334057" y="903414"/>
                </a:lnTo>
                <a:lnTo>
                  <a:pt x="643063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63638" y="973668"/>
            <a:ext cx="8761413" cy="706964"/>
          </a:xfrm>
        </p:spPr>
        <p:txBody>
          <a:bodyPr/>
          <a:lstStyle/>
          <a:p>
            <a:r>
              <a:rPr lang="en-GB" dirty="0"/>
              <a:t>Way forward…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3638" y="2076510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EA1D22"/>
                </a:solidFill>
                <a:latin typeface="Vista Sans OT Bold"/>
                <a:ea typeface="Courier New" charset="0"/>
                <a:cs typeface="Vista Sans OT Bold"/>
              </a:rPr>
              <a:t>What actions will you take? 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How and when will you do that? 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Who will you talk to?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Is there anything you need to put in place before that? 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How committed are you to taking that action</a:t>
            </a:r>
          </a:p>
          <a:p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will it take for you to commit to that?</a:t>
            </a:r>
            <a:endParaRPr lang="en-GB" dirty="0">
              <a:latin typeface="Vista Sans OT Light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78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63637" y="333375"/>
            <a:ext cx="4337753" cy="6191250"/>
          </a:xfrm>
        </p:spPr>
        <p:txBody>
          <a:bodyPr/>
          <a:lstStyle/>
          <a:p>
            <a:r>
              <a:rPr lang="en-GB" dirty="0"/>
              <a:t>Framing </a:t>
            </a:r>
            <a:br>
              <a:rPr lang="en-GB" dirty="0"/>
            </a:br>
            <a:r>
              <a:rPr lang="en-GB" dirty="0"/>
              <a:t>Your Coaching Conversation</a:t>
            </a:r>
          </a:p>
        </p:txBody>
      </p:sp>
      <p:sp>
        <p:nvSpPr>
          <p:cNvPr id="8" name="object 6"/>
          <p:cNvSpPr/>
          <p:nvPr/>
        </p:nvSpPr>
        <p:spPr>
          <a:xfrm>
            <a:off x="3680210" y="7201885"/>
            <a:ext cx="1821180" cy="1609725"/>
          </a:xfrm>
          <a:custGeom>
            <a:avLst/>
            <a:gdLst/>
            <a:ahLst/>
            <a:cxnLst/>
            <a:rect l="l" t="t" r="r" b="b"/>
            <a:pathLst>
              <a:path w="1821179" h="1609725">
                <a:moveTo>
                  <a:pt x="467715" y="0"/>
                </a:moveTo>
                <a:lnTo>
                  <a:pt x="415880" y="29805"/>
                </a:lnTo>
                <a:lnTo>
                  <a:pt x="366902" y="60630"/>
                </a:lnTo>
                <a:lnTo>
                  <a:pt x="320816" y="92451"/>
                </a:lnTo>
                <a:lnTo>
                  <a:pt x="277660" y="125241"/>
                </a:lnTo>
                <a:lnTo>
                  <a:pt x="237470" y="158978"/>
                </a:lnTo>
                <a:lnTo>
                  <a:pt x="200284" y="193635"/>
                </a:lnTo>
                <a:lnTo>
                  <a:pt x="166138" y="229190"/>
                </a:lnTo>
                <a:lnTo>
                  <a:pt x="135069" y="265617"/>
                </a:lnTo>
                <a:lnTo>
                  <a:pt x="107114" y="302891"/>
                </a:lnTo>
                <a:lnTo>
                  <a:pt x="82310" y="340988"/>
                </a:lnTo>
                <a:lnTo>
                  <a:pt x="60694" y="379884"/>
                </a:lnTo>
                <a:lnTo>
                  <a:pt x="42302" y="419553"/>
                </a:lnTo>
                <a:lnTo>
                  <a:pt x="27171" y="459972"/>
                </a:lnTo>
                <a:lnTo>
                  <a:pt x="15339" y="501116"/>
                </a:lnTo>
                <a:lnTo>
                  <a:pt x="6830" y="543059"/>
                </a:lnTo>
                <a:lnTo>
                  <a:pt x="1716" y="585479"/>
                </a:lnTo>
                <a:lnTo>
                  <a:pt x="0" y="628650"/>
                </a:lnTo>
                <a:lnTo>
                  <a:pt x="0" y="1257300"/>
                </a:lnTo>
                <a:lnTo>
                  <a:pt x="352043" y="1609344"/>
                </a:lnTo>
                <a:lnTo>
                  <a:pt x="1041044" y="1609344"/>
                </a:lnTo>
                <a:lnTo>
                  <a:pt x="1041044" y="1523847"/>
                </a:lnTo>
                <a:lnTo>
                  <a:pt x="1820570" y="1523847"/>
                </a:lnTo>
                <a:lnTo>
                  <a:pt x="1820570" y="1196949"/>
                </a:lnTo>
                <a:lnTo>
                  <a:pt x="60350" y="1196949"/>
                </a:lnTo>
                <a:lnTo>
                  <a:pt x="60350" y="628650"/>
                </a:lnTo>
                <a:lnTo>
                  <a:pt x="62238" y="585479"/>
                </a:lnTo>
                <a:lnTo>
                  <a:pt x="67822" y="542960"/>
                </a:lnTo>
                <a:lnTo>
                  <a:pt x="77047" y="501069"/>
                </a:lnTo>
                <a:lnTo>
                  <a:pt x="89914" y="459722"/>
                </a:lnTo>
                <a:lnTo>
                  <a:pt x="106358" y="419100"/>
                </a:lnTo>
                <a:lnTo>
                  <a:pt x="126333" y="379282"/>
                </a:lnTo>
                <a:lnTo>
                  <a:pt x="149795" y="340349"/>
                </a:lnTo>
                <a:lnTo>
                  <a:pt x="176700" y="302382"/>
                </a:lnTo>
                <a:lnTo>
                  <a:pt x="207001" y="265461"/>
                </a:lnTo>
                <a:lnTo>
                  <a:pt x="240656" y="229666"/>
                </a:lnTo>
                <a:lnTo>
                  <a:pt x="277619" y="195079"/>
                </a:lnTo>
                <a:lnTo>
                  <a:pt x="317845" y="161779"/>
                </a:lnTo>
                <a:lnTo>
                  <a:pt x="361290" y="129847"/>
                </a:lnTo>
                <a:lnTo>
                  <a:pt x="407909" y="99363"/>
                </a:lnTo>
                <a:lnTo>
                  <a:pt x="457657" y="70408"/>
                </a:lnTo>
                <a:lnTo>
                  <a:pt x="539841" y="70408"/>
                </a:lnTo>
                <a:lnTo>
                  <a:pt x="467715" y="0"/>
                </a:lnTo>
                <a:close/>
              </a:path>
              <a:path w="1821179" h="1609725">
                <a:moveTo>
                  <a:pt x="1820570" y="1523847"/>
                </a:moveTo>
                <a:lnTo>
                  <a:pt x="1041044" y="1523847"/>
                </a:lnTo>
                <a:lnTo>
                  <a:pt x="1131569" y="1609344"/>
                </a:lnTo>
                <a:lnTo>
                  <a:pt x="1820570" y="1609344"/>
                </a:lnTo>
                <a:lnTo>
                  <a:pt x="1820570" y="1523847"/>
                </a:lnTo>
                <a:close/>
              </a:path>
              <a:path w="1821179" h="1609725">
                <a:moveTo>
                  <a:pt x="539841" y="70408"/>
                </a:moveTo>
                <a:lnTo>
                  <a:pt x="457657" y="70408"/>
                </a:lnTo>
                <a:lnTo>
                  <a:pt x="583387" y="196138"/>
                </a:lnTo>
                <a:lnTo>
                  <a:pt x="548264" y="219349"/>
                </a:lnTo>
                <a:lnTo>
                  <a:pt x="513630" y="243939"/>
                </a:lnTo>
                <a:lnTo>
                  <a:pt x="479974" y="270240"/>
                </a:lnTo>
                <a:lnTo>
                  <a:pt x="447785" y="298585"/>
                </a:lnTo>
                <a:lnTo>
                  <a:pt x="417551" y="329304"/>
                </a:lnTo>
                <a:lnTo>
                  <a:pt x="389762" y="362731"/>
                </a:lnTo>
                <a:lnTo>
                  <a:pt x="364908" y="399195"/>
                </a:lnTo>
                <a:lnTo>
                  <a:pt x="343475" y="439030"/>
                </a:lnTo>
                <a:lnTo>
                  <a:pt x="325955" y="482567"/>
                </a:lnTo>
                <a:lnTo>
                  <a:pt x="312834" y="530138"/>
                </a:lnTo>
                <a:lnTo>
                  <a:pt x="304604" y="582074"/>
                </a:lnTo>
                <a:lnTo>
                  <a:pt x="301751" y="638708"/>
                </a:lnTo>
                <a:lnTo>
                  <a:pt x="628649" y="638708"/>
                </a:lnTo>
                <a:lnTo>
                  <a:pt x="628649" y="1196949"/>
                </a:lnTo>
                <a:lnTo>
                  <a:pt x="839876" y="1196949"/>
                </a:lnTo>
                <a:lnTo>
                  <a:pt x="839876" y="628650"/>
                </a:lnTo>
                <a:lnTo>
                  <a:pt x="841764" y="585479"/>
                </a:lnTo>
                <a:lnTo>
                  <a:pt x="847348" y="542960"/>
                </a:lnTo>
                <a:lnTo>
                  <a:pt x="856573" y="501069"/>
                </a:lnTo>
                <a:lnTo>
                  <a:pt x="869440" y="459722"/>
                </a:lnTo>
                <a:lnTo>
                  <a:pt x="885884" y="419100"/>
                </a:lnTo>
                <a:lnTo>
                  <a:pt x="905859" y="379282"/>
                </a:lnTo>
                <a:lnTo>
                  <a:pt x="919243" y="357073"/>
                </a:lnTo>
                <a:lnTo>
                  <a:pt x="824788" y="357073"/>
                </a:lnTo>
                <a:lnTo>
                  <a:pt x="678941" y="206197"/>
                </a:lnTo>
                <a:lnTo>
                  <a:pt x="539841" y="70408"/>
                </a:lnTo>
                <a:close/>
              </a:path>
              <a:path w="1821179" h="1609725">
                <a:moveTo>
                  <a:pt x="1319367" y="70408"/>
                </a:moveTo>
                <a:lnTo>
                  <a:pt x="1237183" y="70408"/>
                </a:lnTo>
                <a:lnTo>
                  <a:pt x="1362913" y="196138"/>
                </a:lnTo>
                <a:lnTo>
                  <a:pt x="1327790" y="219349"/>
                </a:lnTo>
                <a:lnTo>
                  <a:pt x="1293156" y="243939"/>
                </a:lnTo>
                <a:lnTo>
                  <a:pt x="1259500" y="270240"/>
                </a:lnTo>
                <a:lnTo>
                  <a:pt x="1227311" y="298585"/>
                </a:lnTo>
                <a:lnTo>
                  <a:pt x="1197077" y="329304"/>
                </a:lnTo>
                <a:lnTo>
                  <a:pt x="1169288" y="362731"/>
                </a:lnTo>
                <a:lnTo>
                  <a:pt x="1144434" y="399195"/>
                </a:lnTo>
                <a:lnTo>
                  <a:pt x="1123001" y="439030"/>
                </a:lnTo>
                <a:lnTo>
                  <a:pt x="1105481" y="482567"/>
                </a:lnTo>
                <a:lnTo>
                  <a:pt x="1092360" y="530138"/>
                </a:lnTo>
                <a:lnTo>
                  <a:pt x="1084130" y="582074"/>
                </a:lnTo>
                <a:lnTo>
                  <a:pt x="1081277" y="638708"/>
                </a:lnTo>
                <a:lnTo>
                  <a:pt x="1408175" y="638708"/>
                </a:lnTo>
                <a:lnTo>
                  <a:pt x="1408175" y="1196949"/>
                </a:lnTo>
                <a:lnTo>
                  <a:pt x="1820570" y="1196949"/>
                </a:lnTo>
                <a:lnTo>
                  <a:pt x="1820570" y="940460"/>
                </a:lnTo>
                <a:lnTo>
                  <a:pt x="1604314" y="714146"/>
                </a:lnTo>
                <a:lnTo>
                  <a:pt x="1636380" y="682965"/>
                </a:lnTo>
                <a:lnTo>
                  <a:pt x="1672550" y="650577"/>
                </a:lnTo>
                <a:lnTo>
                  <a:pt x="1713307" y="618189"/>
                </a:lnTo>
                <a:lnTo>
                  <a:pt x="1759133" y="587008"/>
                </a:lnTo>
                <a:lnTo>
                  <a:pt x="1810511" y="558241"/>
                </a:lnTo>
                <a:lnTo>
                  <a:pt x="1458467" y="206197"/>
                </a:lnTo>
                <a:lnTo>
                  <a:pt x="1319367" y="70408"/>
                </a:lnTo>
                <a:close/>
              </a:path>
              <a:path w="1821179" h="1609725">
                <a:moveTo>
                  <a:pt x="1247241" y="0"/>
                </a:moveTo>
                <a:lnTo>
                  <a:pt x="1197274" y="27926"/>
                </a:lnTo>
                <a:lnTo>
                  <a:pt x="1149007" y="56828"/>
                </a:lnTo>
                <a:lnTo>
                  <a:pt x="1102645" y="86682"/>
                </a:lnTo>
                <a:lnTo>
                  <a:pt x="1058391" y="117466"/>
                </a:lnTo>
                <a:lnTo>
                  <a:pt x="1016450" y="149156"/>
                </a:lnTo>
                <a:lnTo>
                  <a:pt x="977025" y="181731"/>
                </a:lnTo>
                <a:lnTo>
                  <a:pt x="940320" y="215167"/>
                </a:lnTo>
                <a:lnTo>
                  <a:pt x="906540" y="249442"/>
                </a:lnTo>
                <a:lnTo>
                  <a:pt x="875889" y="284533"/>
                </a:lnTo>
                <a:lnTo>
                  <a:pt x="848570" y="320417"/>
                </a:lnTo>
                <a:lnTo>
                  <a:pt x="824788" y="357073"/>
                </a:lnTo>
                <a:lnTo>
                  <a:pt x="919243" y="357073"/>
                </a:lnTo>
                <a:lnTo>
                  <a:pt x="929321" y="340349"/>
                </a:lnTo>
                <a:lnTo>
                  <a:pt x="956226" y="302382"/>
                </a:lnTo>
                <a:lnTo>
                  <a:pt x="986527" y="265461"/>
                </a:lnTo>
                <a:lnTo>
                  <a:pt x="1020182" y="229666"/>
                </a:lnTo>
                <a:lnTo>
                  <a:pt x="1057145" y="195079"/>
                </a:lnTo>
                <a:lnTo>
                  <a:pt x="1097371" y="161779"/>
                </a:lnTo>
                <a:lnTo>
                  <a:pt x="1140816" y="129847"/>
                </a:lnTo>
                <a:lnTo>
                  <a:pt x="1187435" y="99363"/>
                </a:lnTo>
                <a:lnTo>
                  <a:pt x="1237183" y="70408"/>
                </a:lnTo>
                <a:lnTo>
                  <a:pt x="1319367" y="70408"/>
                </a:lnTo>
                <a:lnTo>
                  <a:pt x="1247241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4842163" y="821631"/>
            <a:ext cx="1673647" cy="1755314"/>
            <a:chOff x="393122" y="612956"/>
            <a:chExt cx="1481398" cy="1459049"/>
          </a:xfrm>
        </p:grpSpPr>
        <p:sp>
          <p:nvSpPr>
            <p:cNvPr id="10" name="object 14"/>
            <p:cNvSpPr/>
            <p:nvPr/>
          </p:nvSpPr>
          <p:spPr>
            <a:xfrm>
              <a:off x="393122" y="612956"/>
              <a:ext cx="1481398" cy="1459049"/>
            </a:xfrm>
            <a:custGeom>
              <a:avLst/>
              <a:gdLst/>
              <a:ahLst/>
              <a:cxnLst/>
              <a:rect l="l" t="t" r="r" b="b"/>
              <a:pathLst>
                <a:path w="1936114" h="1906905">
                  <a:moveTo>
                    <a:pt x="1229626" y="1672386"/>
                  </a:moveTo>
                  <a:lnTo>
                    <a:pt x="706259" y="1672386"/>
                  </a:lnTo>
                  <a:lnTo>
                    <a:pt x="799934" y="1906790"/>
                  </a:lnTo>
                  <a:lnTo>
                    <a:pt x="967943" y="1718297"/>
                  </a:lnTo>
                  <a:lnTo>
                    <a:pt x="1211279" y="1718297"/>
                  </a:lnTo>
                  <a:lnTo>
                    <a:pt x="1229626" y="1672386"/>
                  </a:lnTo>
                  <a:close/>
                </a:path>
                <a:path w="1936114" h="1906905">
                  <a:moveTo>
                    <a:pt x="1211279" y="1718297"/>
                  </a:moveTo>
                  <a:lnTo>
                    <a:pt x="967943" y="1718297"/>
                  </a:lnTo>
                  <a:lnTo>
                    <a:pt x="1135951" y="1906790"/>
                  </a:lnTo>
                  <a:lnTo>
                    <a:pt x="1211279" y="1718297"/>
                  </a:lnTo>
                  <a:close/>
                </a:path>
                <a:path w="1936114" h="1906905">
                  <a:moveTo>
                    <a:pt x="1459572" y="1539392"/>
                  </a:moveTo>
                  <a:lnTo>
                    <a:pt x="476300" y="1539392"/>
                  </a:lnTo>
                  <a:lnTo>
                    <a:pt x="483831" y="1791741"/>
                  </a:lnTo>
                  <a:lnTo>
                    <a:pt x="706259" y="1672386"/>
                  </a:lnTo>
                  <a:lnTo>
                    <a:pt x="1455610" y="1672386"/>
                  </a:lnTo>
                  <a:lnTo>
                    <a:pt x="1459572" y="1539392"/>
                  </a:lnTo>
                  <a:close/>
                </a:path>
                <a:path w="1936114" h="1906905">
                  <a:moveTo>
                    <a:pt x="1455610" y="1672386"/>
                  </a:moveTo>
                  <a:lnTo>
                    <a:pt x="1229626" y="1672386"/>
                  </a:lnTo>
                  <a:lnTo>
                    <a:pt x="1452054" y="1791741"/>
                  </a:lnTo>
                  <a:lnTo>
                    <a:pt x="1455610" y="1672386"/>
                  </a:lnTo>
                  <a:close/>
                </a:path>
                <a:path w="1936114" h="1906905">
                  <a:moveTo>
                    <a:pt x="1697492" y="1539392"/>
                  </a:moveTo>
                  <a:lnTo>
                    <a:pt x="1459572" y="1539392"/>
                  </a:lnTo>
                  <a:lnTo>
                    <a:pt x="1709407" y="1575625"/>
                  </a:lnTo>
                  <a:lnTo>
                    <a:pt x="1697492" y="1539392"/>
                  </a:lnTo>
                  <a:close/>
                </a:path>
                <a:path w="1936114" h="1906905">
                  <a:moveTo>
                    <a:pt x="226479" y="331165"/>
                  </a:moveTo>
                  <a:lnTo>
                    <a:pt x="305346" y="570966"/>
                  </a:lnTo>
                  <a:lnTo>
                    <a:pt x="58153" y="622249"/>
                  </a:lnTo>
                  <a:lnTo>
                    <a:pt x="214541" y="820407"/>
                  </a:lnTo>
                  <a:lnTo>
                    <a:pt x="0" y="953389"/>
                  </a:lnTo>
                  <a:lnTo>
                    <a:pt x="214541" y="1086370"/>
                  </a:lnTo>
                  <a:lnTo>
                    <a:pt x="58153" y="1284528"/>
                  </a:lnTo>
                  <a:lnTo>
                    <a:pt x="305333" y="1335811"/>
                  </a:lnTo>
                  <a:lnTo>
                    <a:pt x="226466" y="1575612"/>
                  </a:lnTo>
                  <a:lnTo>
                    <a:pt x="476300" y="1539392"/>
                  </a:lnTo>
                  <a:lnTo>
                    <a:pt x="1697492" y="1539392"/>
                  </a:lnTo>
                  <a:lnTo>
                    <a:pt x="1630552" y="1335824"/>
                  </a:lnTo>
                  <a:lnTo>
                    <a:pt x="1877720" y="1284541"/>
                  </a:lnTo>
                  <a:lnTo>
                    <a:pt x="1721345" y="1086370"/>
                  </a:lnTo>
                  <a:lnTo>
                    <a:pt x="1935886" y="953389"/>
                  </a:lnTo>
                  <a:lnTo>
                    <a:pt x="1721345" y="820407"/>
                  </a:lnTo>
                  <a:lnTo>
                    <a:pt x="1877733" y="622249"/>
                  </a:lnTo>
                  <a:lnTo>
                    <a:pt x="1630552" y="570966"/>
                  </a:lnTo>
                  <a:lnTo>
                    <a:pt x="1697507" y="367385"/>
                  </a:lnTo>
                  <a:lnTo>
                    <a:pt x="476313" y="367385"/>
                  </a:lnTo>
                  <a:lnTo>
                    <a:pt x="226479" y="331165"/>
                  </a:lnTo>
                  <a:close/>
                </a:path>
                <a:path w="1936114" h="1906905">
                  <a:moveTo>
                    <a:pt x="483844" y="115036"/>
                  </a:moveTo>
                  <a:lnTo>
                    <a:pt x="476313" y="367385"/>
                  </a:lnTo>
                  <a:lnTo>
                    <a:pt x="1459585" y="367385"/>
                  </a:lnTo>
                  <a:lnTo>
                    <a:pt x="1455616" y="234391"/>
                  </a:lnTo>
                  <a:lnTo>
                    <a:pt x="706259" y="234391"/>
                  </a:lnTo>
                  <a:lnTo>
                    <a:pt x="483844" y="115036"/>
                  </a:lnTo>
                  <a:close/>
                </a:path>
                <a:path w="1936114" h="1906905">
                  <a:moveTo>
                    <a:pt x="1709420" y="331165"/>
                  </a:moveTo>
                  <a:lnTo>
                    <a:pt x="1459585" y="367385"/>
                  </a:lnTo>
                  <a:lnTo>
                    <a:pt x="1697507" y="367385"/>
                  </a:lnTo>
                  <a:lnTo>
                    <a:pt x="1709420" y="331165"/>
                  </a:lnTo>
                  <a:close/>
                </a:path>
                <a:path w="1936114" h="1906905">
                  <a:moveTo>
                    <a:pt x="799947" y="0"/>
                  </a:moveTo>
                  <a:lnTo>
                    <a:pt x="706259" y="234391"/>
                  </a:lnTo>
                  <a:lnTo>
                    <a:pt x="1229626" y="234391"/>
                  </a:lnTo>
                  <a:lnTo>
                    <a:pt x="1211283" y="188493"/>
                  </a:lnTo>
                  <a:lnTo>
                    <a:pt x="967943" y="188493"/>
                  </a:lnTo>
                  <a:lnTo>
                    <a:pt x="799947" y="0"/>
                  </a:lnTo>
                  <a:close/>
                </a:path>
                <a:path w="1936114" h="1906905">
                  <a:moveTo>
                    <a:pt x="1452054" y="115049"/>
                  </a:moveTo>
                  <a:lnTo>
                    <a:pt x="1229626" y="234391"/>
                  </a:lnTo>
                  <a:lnTo>
                    <a:pt x="1455616" y="234391"/>
                  </a:lnTo>
                  <a:lnTo>
                    <a:pt x="1452054" y="115049"/>
                  </a:lnTo>
                  <a:close/>
                </a:path>
                <a:path w="1936114" h="1906905">
                  <a:moveTo>
                    <a:pt x="1135951" y="0"/>
                  </a:moveTo>
                  <a:lnTo>
                    <a:pt x="967943" y="188493"/>
                  </a:lnTo>
                  <a:lnTo>
                    <a:pt x="1211283" y="188493"/>
                  </a:lnTo>
                  <a:lnTo>
                    <a:pt x="1135951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4786" y="888383"/>
              <a:ext cx="1074368" cy="9081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In</a:t>
              </a:r>
              <a:b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</a:b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pairs</a:t>
              </a:r>
            </a:p>
            <a:p>
              <a:pPr algn="ctr">
                <a:lnSpc>
                  <a:spcPts val="2600"/>
                </a:lnSpc>
              </a:pPr>
              <a:r>
                <a:rPr lang="en-GB" sz="2800" dirty="0">
                  <a:solidFill>
                    <a:schemeClr val="bg1"/>
                  </a:solidFill>
                  <a:latin typeface="BalboaPlus Fill" charset="0"/>
                  <a:ea typeface="BalboaPlus Fill" charset="0"/>
                  <a:cs typeface="BalboaPlus Fill" charset="0"/>
                </a:rPr>
                <a:t>DISCUSS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13196" y="1814780"/>
            <a:ext cx="4710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accent1"/>
              </a:buClr>
              <a:buFont typeface="ZapfDingbatsITC" charset="0"/>
              <a:buChar char="✱"/>
            </a:pPr>
            <a:r>
              <a:rPr lang="en-GB" sz="2000" dirty="0" smtClean="0">
                <a:latin typeface="Vista Sans OT Light" panose="02000503030000020004" pitchFamily="50" charset="0"/>
              </a:rPr>
              <a:t>Where might there be coaching opportunities? </a:t>
            </a:r>
            <a:endParaRPr lang="en-GB" sz="2000" dirty="0">
              <a:latin typeface="Vista Sans OT Light" panose="02000503030000020004" pitchFamily="50" charset="0"/>
            </a:endParaRPr>
          </a:p>
          <a:p>
            <a:pPr marL="342900" lvl="0" indent="-342900">
              <a:buClr>
                <a:schemeClr val="accent1"/>
              </a:buClr>
              <a:buFont typeface="ZapfDingbatsITC" charset="0"/>
              <a:buChar char="✱"/>
            </a:pPr>
            <a:endParaRPr lang="en-GB" sz="2000" dirty="0">
              <a:latin typeface="Vista Sans OT Light" panose="02000503030000020004" pitchFamily="50" charset="0"/>
            </a:endParaRPr>
          </a:p>
          <a:p>
            <a:pPr marL="342900" lvl="0" indent="-342900">
              <a:buClr>
                <a:schemeClr val="accent1"/>
              </a:buClr>
              <a:buFont typeface="ZapfDingbatsITC" charset="0"/>
              <a:buChar char="✱"/>
            </a:pPr>
            <a:r>
              <a:rPr lang="en-GB" sz="2000" dirty="0" smtClean="0">
                <a:latin typeface="Vista Sans OT Light" panose="02000503030000020004" pitchFamily="50" charset="0"/>
              </a:rPr>
              <a:t>How can you get the best out of these opportunities ?</a:t>
            </a:r>
            <a:r>
              <a:rPr lang="en-GB" sz="2000" dirty="0">
                <a:latin typeface="Vista Sans OT Light" panose="02000503030000020004" pitchFamily="50" charset="0"/>
              </a:rPr>
              <a:t/>
            </a:r>
            <a:br>
              <a:rPr lang="en-GB" sz="2000" dirty="0">
                <a:latin typeface="Vista Sans OT Light" panose="02000503030000020004" pitchFamily="50" charset="0"/>
              </a:rPr>
            </a:br>
            <a:endParaRPr lang="en-GB" sz="2000" dirty="0">
              <a:latin typeface="Vista Sans OT Light" panose="02000503030000020004" pitchFamily="50" charset="0"/>
            </a:endParaRPr>
          </a:p>
          <a:p>
            <a:pPr marL="342900" lvl="0" indent="-342900">
              <a:buClr>
                <a:schemeClr val="accent1"/>
              </a:buClr>
              <a:buFont typeface="ZapfDingbatsITC" charset="0"/>
              <a:buChar char="✱"/>
            </a:pPr>
            <a:endParaRPr lang="en-GB" sz="2000" dirty="0">
              <a:latin typeface="Vista Sans OT Light" panose="02000503030000020004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3196" y="821631"/>
            <a:ext cx="3081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Vista Sans OT Bold" panose="02000503030000020004" pitchFamily="50" charset="0"/>
                <a:ea typeface="Vista Sans OT" charset="0"/>
                <a:cs typeface="Vista Sans OT" charset="0"/>
              </a:rPr>
              <a:t>Consider your team </a:t>
            </a:r>
            <a:endParaRPr lang="en-GB" sz="2400" b="1" dirty="0">
              <a:solidFill>
                <a:schemeClr val="tx2"/>
              </a:solidFill>
              <a:latin typeface="Vista Sans OT Bold" panose="02000503030000020004" pitchFamily="50" charset="0"/>
              <a:ea typeface="Vista Sans OT" charset="0"/>
              <a:cs typeface="Vista Sans 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2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COACHING Commitments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63638" y="2939146"/>
            <a:ext cx="8944641" cy="3416300"/>
          </a:xfrm>
        </p:spPr>
        <p:txBody>
          <a:bodyPr/>
          <a:lstStyle/>
          <a:p>
            <a:r>
              <a:rPr lang="en-GB" dirty="0" smtClean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Who </a:t>
            </a:r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will you have a coaching conversation with and when will you have it</a:t>
            </a:r>
            <a:r>
              <a:rPr lang="en-GB" dirty="0" smtClean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?</a:t>
            </a:r>
            <a:br>
              <a:rPr lang="en-GB" dirty="0" smtClean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endParaRPr lang="en-GB" dirty="0" smtClean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r>
              <a:rPr lang="en-GB" dirty="0" smtClean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How could you benefit from coaching?</a:t>
            </a:r>
            <a:br>
              <a:rPr lang="en-GB" dirty="0" smtClean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endParaRPr lang="en-GB" dirty="0" smtClean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r>
              <a:rPr lang="en-GB" dirty="0" smtClean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When </a:t>
            </a:r>
            <a:r>
              <a:rPr lang="en-GB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will you organise a coaching conversation for yourself?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>
          <a:xfrm>
            <a:off x="1154954" y="2120265"/>
            <a:ext cx="10670102" cy="576262"/>
          </a:xfrm>
        </p:spPr>
        <p:txBody>
          <a:bodyPr/>
          <a:lstStyle/>
          <a:p>
            <a:r>
              <a:rPr lang="en-GB" dirty="0"/>
              <a:t>In your journal WRITE down…</a:t>
            </a:r>
          </a:p>
        </p:txBody>
      </p:sp>
      <p:sp>
        <p:nvSpPr>
          <p:cNvPr id="5" name="object 6"/>
          <p:cNvSpPr/>
          <p:nvPr/>
        </p:nvSpPr>
        <p:spPr>
          <a:xfrm>
            <a:off x="9331502" y="579283"/>
            <a:ext cx="1821180" cy="1609725"/>
          </a:xfrm>
          <a:custGeom>
            <a:avLst/>
            <a:gdLst/>
            <a:ahLst/>
            <a:cxnLst/>
            <a:rect l="l" t="t" r="r" b="b"/>
            <a:pathLst>
              <a:path w="1821179" h="1609725">
                <a:moveTo>
                  <a:pt x="467715" y="0"/>
                </a:moveTo>
                <a:lnTo>
                  <a:pt x="415880" y="29805"/>
                </a:lnTo>
                <a:lnTo>
                  <a:pt x="366902" y="60630"/>
                </a:lnTo>
                <a:lnTo>
                  <a:pt x="320816" y="92451"/>
                </a:lnTo>
                <a:lnTo>
                  <a:pt x="277660" y="125241"/>
                </a:lnTo>
                <a:lnTo>
                  <a:pt x="237470" y="158978"/>
                </a:lnTo>
                <a:lnTo>
                  <a:pt x="200284" y="193635"/>
                </a:lnTo>
                <a:lnTo>
                  <a:pt x="166138" y="229190"/>
                </a:lnTo>
                <a:lnTo>
                  <a:pt x="135069" y="265617"/>
                </a:lnTo>
                <a:lnTo>
                  <a:pt x="107114" y="302891"/>
                </a:lnTo>
                <a:lnTo>
                  <a:pt x="82310" y="340988"/>
                </a:lnTo>
                <a:lnTo>
                  <a:pt x="60694" y="379884"/>
                </a:lnTo>
                <a:lnTo>
                  <a:pt x="42302" y="419553"/>
                </a:lnTo>
                <a:lnTo>
                  <a:pt x="27171" y="459972"/>
                </a:lnTo>
                <a:lnTo>
                  <a:pt x="15339" y="501116"/>
                </a:lnTo>
                <a:lnTo>
                  <a:pt x="6830" y="543059"/>
                </a:lnTo>
                <a:lnTo>
                  <a:pt x="1716" y="585479"/>
                </a:lnTo>
                <a:lnTo>
                  <a:pt x="0" y="628650"/>
                </a:lnTo>
                <a:lnTo>
                  <a:pt x="0" y="1257300"/>
                </a:lnTo>
                <a:lnTo>
                  <a:pt x="352043" y="1609344"/>
                </a:lnTo>
                <a:lnTo>
                  <a:pt x="1041044" y="1609344"/>
                </a:lnTo>
                <a:lnTo>
                  <a:pt x="1041044" y="1523847"/>
                </a:lnTo>
                <a:lnTo>
                  <a:pt x="1820570" y="1523847"/>
                </a:lnTo>
                <a:lnTo>
                  <a:pt x="1820570" y="1196949"/>
                </a:lnTo>
                <a:lnTo>
                  <a:pt x="60350" y="1196949"/>
                </a:lnTo>
                <a:lnTo>
                  <a:pt x="60350" y="628650"/>
                </a:lnTo>
                <a:lnTo>
                  <a:pt x="62238" y="585479"/>
                </a:lnTo>
                <a:lnTo>
                  <a:pt x="67822" y="542960"/>
                </a:lnTo>
                <a:lnTo>
                  <a:pt x="77047" y="501069"/>
                </a:lnTo>
                <a:lnTo>
                  <a:pt x="89914" y="459722"/>
                </a:lnTo>
                <a:lnTo>
                  <a:pt x="106358" y="419100"/>
                </a:lnTo>
                <a:lnTo>
                  <a:pt x="126333" y="379282"/>
                </a:lnTo>
                <a:lnTo>
                  <a:pt x="149795" y="340349"/>
                </a:lnTo>
                <a:lnTo>
                  <a:pt x="176700" y="302382"/>
                </a:lnTo>
                <a:lnTo>
                  <a:pt x="207001" y="265461"/>
                </a:lnTo>
                <a:lnTo>
                  <a:pt x="240656" y="229666"/>
                </a:lnTo>
                <a:lnTo>
                  <a:pt x="277619" y="195079"/>
                </a:lnTo>
                <a:lnTo>
                  <a:pt x="317845" y="161779"/>
                </a:lnTo>
                <a:lnTo>
                  <a:pt x="361290" y="129847"/>
                </a:lnTo>
                <a:lnTo>
                  <a:pt x="407909" y="99363"/>
                </a:lnTo>
                <a:lnTo>
                  <a:pt x="457657" y="70408"/>
                </a:lnTo>
                <a:lnTo>
                  <a:pt x="539841" y="70408"/>
                </a:lnTo>
                <a:lnTo>
                  <a:pt x="467715" y="0"/>
                </a:lnTo>
                <a:close/>
              </a:path>
              <a:path w="1821179" h="1609725">
                <a:moveTo>
                  <a:pt x="1820570" y="1523847"/>
                </a:moveTo>
                <a:lnTo>
                  <a:pt x="1041044" y="1523847"/>
                </a:lnTo>
                <a:lnTo>
                  <a:pt x="1131569" y="1609344"/>
                </a:lnTo>
                <a:lnTo>
                  <a:pt x="1820570" y="1609344"/>
                </a:lnTo>
                <a:lnTo>
                  <a:pt x="1820570" y="1523847"/>
                </a:lnTo>
                <a:close/>
              </a:path>
              <a:path w="1821179" h="1609725">
                <a:moveTo>
                  <a:pt x="539841" y="70408"/>
                </a:moveTo>
                <a:lnTo>
                  <a:pt x="457657" y="70408"/>
                </a:lnTo>
                <a:lnTo>
                  <a:pt x="583387" y="196138"/>
                </a:lnTo>
                <a:lnTo>
                  <a:pt x="548264" y="219349"/>
                </a:lnTo>
                <a:lnTo>
                  <a:pt x="513630" y="243939"/>
                </a:lnTo>
                <a:lnTo>
                  <a:pt x="479974" y="270240"/>
                </a:lnTo>
                <a:lnTo>
                  <a:pt x="447785" y="298585"/>
                </a:lnTo>
                <a:lnTo>
                  <a:pt x="417551" y="329304"/>
                </a:lnTo>
                <a:lnTo>
                  <a:pt x="389762" y="362731"/>
                </a:lnTo>
                <a:lnTo>
                  <a:pt x="364908" y="399195"/>
                </a:lnTo>
                <a:lnTo>
                  <a:pt x="343475" y="439030"/>
                </a:lnTo>
                <a:lnTo>
                  <a:pt x="325955" y="482567"/>
                </a:lnTo>
                <a:lnTo>
                  <a:pt x="312834" y="530138"/>
                </a:lnTo>
                <a:lnTo>
                  <a:pt x="304604" y="582074"/>
                </a:lnTo>
                <a:lnTo>
                  <a:pt x="301751" y="638708"/>
                </a:lnTo>
                <a:lnTo>
                  <a:pt x="628649" y="638708"/>
                </a:lnTo>
                <a:lnTo>
                  <a:pt x="628649" y="1196949"/>
                </a:lnTo>
                <a:lnTo>
                  <a:pt x="839876" y="1196949"/>
                </a:lnTo>
                <a:lnTo>
                  <a:pt x="839876" y="628650"/>
                </a:lnTo>
                <a:lnTo>
                  <a:pt x="841764" y="585479"/>
                </a:lnTo>
                <a:lnTo>
                  <a:pt x="847348" y="542960"/>
                </a:lnTo>
                <a:lnTo>
                  <a:pt x="856573" y="501069"/>
                </a:lnTo>
                <a:lnTo>
                  <a:pt x="869440" y="459722"/>
                </a:lnTo>
                <a:lnTo>
                  <a:pt x="885884" y="419100"/>
                </a:lnTo>
                <a:lnTo>
                  <a:pt x="905859" y="379282"/>
                </a:lnTo>
                <a:lnTo>
                  <a:pt x="919243" y="357073"/>
                </a:lnTo>
                <a:lnTo>
                  <a:pt x="824788" y="357073"/>
                </a:lnTo>
                <a:lnTo>
                  <a:pt x="678941" y="206197"/>
                </a:lnTo>
                <a:lnTo>
                  <a:pt x="539841" y="70408"/>
                </a:lnTo>
                <a:close/>
              </a:path>
              <a:path w="1821179" h="1609725">
                <a:moveTo>
                  <a:pt x="1319367" y="70408"/>
                </a:moveTo>
                <a:lnTo>
                  <a:pt x="1237183" y="70408"/>
                </a:lnTo>
                <a:lnTo>
                  <a:pt x="1362913" y="196138"/>
                </a:lnTo>
                <a:lnTo>
                  <a:pt x="1327790" y="219349"/>
                </a:lnTo>
                <a:lnTo>
                  <a:pt x="1293156" y="243939"/>
                </a:lnTo>
                <a:lnTo>
                  <a:pt x="1259500" y="270240"/>
                </a:lnTo>
                <a:lnTo>
                  <a:pt x="1227311" y="298585"/>
                </a:lnTo>
                <a:lnTo>
                  <a:pt x="1197077" y="329304"/>
                </a:lnTo>
                <a:lnTo>
                  <a:pt x="1169288" y="362731"/>
                </a:lnTo>
                <a:lnTo>
                  <a:pt x="1144434" y="399195"/>
                </a:lnTo>
                <a:lnTo>
                  <a:pt x="1123001" y="439030"/>
                </a:lnTo>
                <a:lnTo>
                  <a:pt x="1105481" y="482567"/>
                </a:lnTo>
                <a:lnTo>
                  <a:pt x="1092360" y="530138"/>
                </a:lnTo>
                <a:lnTo>
                  <a:pt x="1084130" y="582074"/>
                </a:lnTo>
                <a:lnTo>
                  <a:pt x="1081277" y="638708"/>
                </a:lnTo>
                <a:lnTo>
                  <a:pt x="1408175" y="638708"/>
                </a:lnTo>
                <a:lnTo>
                  <a:pt x="1408175" y="1196949"/>
                </a:lnTo>
                <a:lnTo>
                  <a:pt x="1820570" y="1196949"/>
                </a:lnTo>
                <a:lnTo>
                  <a:pt x="1820570" y="940460"/>
                </a:lnTo>
                <a:lnTo>
                  <a:pt x="1604314" y="714146"/>
                </a:lnTo>
                <a:lnTo>
                  <a:pt x="1636380" y="682965"/>
                </a:lnTo>
                <a:lnTo>
                  <a:pt x="1672550" y="650577"/>
                </a:lnTo>
                <a:lnTo>
                  <a:pt x="1713307" y="618189"/>
                </a:lnTo>
                <a:lnTo>
                  <a:pt x="1759133" y="587008"/>
                </a:lnTo>
                <a:lnTo>
                  <a:pt x="1810511" y="558241"/>
                </a:lnTo>
                <a:lnTo>
                  <a:pt x="1458467" y="206197"/>
                </a:lnTo>
                <a:lnTo>
                  <a:pt x="1319367" y="70408"/>
                </a:lnTo>
                <a:close/>
              </a:path>
              <a:path w="1821179" h="1609725">
                <a:moveTo>
                  <a:pt x="1247241" y="0"/>
                </a:moveTo>
                <a:lnTo>
                  <a:pt x="1197274" y="27926"/>
                </a:lnTo>
                <a:lnTo>
                  <a:pt x="1149007" y="56828"/>
                </a:lnTo>
                <a:lnTo>
                  <a:pt x="1102645" y="86682"/>
                </a:lnTo>
                <a:lnTo>
                  <a:pt x="1058391" y="117466"/>
                </a:lnTo>
                <a:lnTo>
                  <a:pt x="1016450" y="149156"/>
                </a:lnTo>
                <a:lnTo>
                  <a:pt x="977025" y="181731"/>
                </a:lnTo>
                <a:lnTo>
                  <a:pt x="940320" y="215167"/>
                </a:lnTo>
                <a:lnTo>
                  <a:pt x="906540" y="249442"/>
                </a:lnTo>
                <a:lnTo>
                  <a:pt x="875889" y="284533"/>
                </a:lnTo>
                <a:lnTo>
                  <a:pt x="848570" y="320417"/>
                </a:lnTo>
                <a:lnTo>
                  <a:pt x="824788" y="357073"/>
                </a:lnTo>
                <a:lnTo>
                  <a:pt x="919243" y="357073"/>
                </a:lnTo>
                <a:lnTo>
                  <a:pt x="929321" y="340349"/>
                </a:lnTo>
                <a:lnTo>
                  <a:pt x="956226" y="302382"/>
                </a:lnTo>
                <a:lnTo>
                  <a:pt x="986527" y="265461"/>
                </a:lnTo>
                <a:lnTo>
                  <a:pt x="1020182" y="229666"/>
                </a:lnTo>
                <a:lnTo>
                  <a:pt x="1057145" y="195079"/>
                </a:lnTo>
                <a:lnTo>
                  <a:pt x="1097371" y="161779"/>
                </a:lnTo>
                <a:lnTo>
                  <a:pt x="1140816" y="129847"/>
                </a:lnTo>
                <a:lnTo>
                  <a:pt x="1187435" y="99363"/>
                </a:lnTo>
                <a:lnTo>
                  <a:pt x="1237183" y="70408"/>
                </a:lnTo>
                <a:lnTo>
                  <a:pt x="1319367" y="70408"/>
                </a:lnTo>
                <a:lnTo>
                  <a:pt x="1247241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413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25430" y="1354933"/>
            <a:ext cx="4918209" cy="4167247"/>
            <a:chOff x="1320673" y="997493"/>
            <a:chExt cx="3286023" cy="2784281"/>
          </a:xfrm>
          <a:solidFill>
            <a:schemeClr val="accent3"/>
          </a:solidFill>
        </p:grpSpPr>
        <p:sp>
          <p:nvSpPr>
            <p:cNvPr id="4" name="bk object 16"/>
            <p:cNvSpPr/>
            <p:nvPr/>
          </p:nvSpPr>
          <p:spPr>
            <a:xfrm>
              <a:off x="1320673" y="997493"/>
              <a:ext cx="2611120" cy="2611120"/>
            </a:xfrm>
            <a:custGeom>
              <a:avLst/>
              <a:gdLst/>
              <a:ahLst/>
              <a:cxnLst/>
              <a:rect l="l" t="t" r="r" b="b"/>
              <a:pathLst>
                <a:path w="2611120" h="2611120">
                  <a:moveTo>
                    <a:pt x="1305280" y="0"/>
                  </a:moveTo>
                  <a:lnTo>
                    <a:pt x="1257428" y="860"/>
                  </a:lnTo>
                  <a:lnTo>
                    <a:pt x="1210010" y="3423"/>
                  </a:lnTo>
                  <a:lnTo>
                    <a:pt x="1163055" y="7659"/>
                  </a:lnTo>
                  <a:lnTo>
                    <a:pt x="1116593" y="13537"/>
                  </a:lnTo>
                  <a:lnTo>
                    <a:pt x="1070653" y="21029"/>
                  </a:lnTo>
                  <a:lnTo>
                    <a:pt x="1025266" y="30105"/>
                  </a:lnTo>
                  <a:lnTo>
                    <a:pt x="980459" y="40736"/>
                  </a:lnTo>
                  <a:lnTo>
                    <a:pt x="936264" y="52892"/>
                  </a:lnTo>
                  <a:lnTo>
                    <a:pt x="892709" y="66543"/>
                  </a:lnTo>
                  <a:lnTo>
                    <a:pt x="849824" y="81661"/>
                  </a:lnTo>
                  <a:lnTo>
                    <a:pt x="807638" y="98215"/>
                  </a:lnTo>
                  <a:lnTo>
                    <a:pt x="766181" y="116176"/>
                  </a:lnTo>
                  <a:lnTo>
                    <a:pt x="725483" y="135515"/>
                  </a:lnTo>
                  <a:lnTo>
                    <a:pt x="685572" y="156202"/>
                  </a:lnTo>
                  <a:lnTo>
                    <a:pt x="646478" y="178208"/>
                  </a:lnTo>
                  <a:lnTo>
                    <a:pt x="608232" y="201503"/>
                  </a:lnTo>
                  <a:lnTo>
                    <a:pt x="570861" y="226057"/>
                  </a:lnTo>
                  <a:lnTo>
                    <a:pt x="534397" y="251842"/>
                  </a:lnTo>
                  <a:lnTo>
                    <a:pt x="498868" y="278827"/>
                  </a:lnTo>
                  <a:lnTo>
                    <a:pt x="464303" y="306984"/>
                  </a:lnTo>
                  <a:lnTo>
                    <a:pt x="430733" y="336282"/>
                  </a:lnTo>
                  <a:lnTo>
                    <a:pt x="398186" y="366693"/>
                  </a:lnTo>
                  <a:lnTo>
                    <a:pt x="366693" y="398186"/>
                  </a:lnTo>
                  <a:lnTo>
                    <a:pt x="336282" y="430733"/>
                  </a:lnTo>
                  <a:lnTo>
                    <a:pt x="306984" y="464303"/>
                  </a:lnTo>
                  <a:lnTo>
                    <a:pt x="278827" y="498868"/>
                  </a:lnTo>
                  <a:lnTo>
                    <a:pt x="251842" y="534397"/>
                  </a:lnTo>
                  <a:lnTo>
                    <a:pt x="226057" y="570861"/>
                  </a:lnTo>
                  <a:lnTo>
                    <a:pt x="201503" y="608232"/>
                  </a:lnTo>
                  <a:lnTo>
                    <a:pt x="178208" y="646478"/>
                  </a:lnTo>
                  <a:lnTo>
                    <a:pt x="156202" y="685572"/>
                  </a:lnTo>
                  <a:lnTo>
                    <a:pt x="135515" y="725483"/>
                  </a:lnTo>
                  <a:lnTo>
                    <a:pt x="116176" y="766181"/>
                  </a:lnTo>
                  <a:lnTo>
                    <a:pt x="98215" y="807638"/>
                  </a:lnTo>
                  <a:lnTo>
                    <a:pt x="81661" y="849824"/>
                  </a:lnTo>
                  <a:lnTo>
                    <a:pt x="66543" y="892709"/>
                  </a:lnTo>
                  <a:lnTo>
                    <a:pt x="52892" y="936264"/>
                  </a:lnTo>
                  <a:lnTo>
                    <a:pt x="40736" y="980459"/>
                  </a:lnTo>
                  <a:lnTo>
                    <a:pt x="30105" y="1025266"/>
                  </a:lnTo>
                  <a:lnTo>
                    <a:pt x="21029" y="1070653"/>
                  </a:lnTo>
                  <a:lnTo>
                    <a:pt x="13537" y="1116593"/>
                  </a:lnTo>
                  <a:lnTo>
                    <a:pt x="7659" y="1163055"/>
                  </a:lnTo>
                  <a:lnTo>
                    <a:pt x="3423" y="1210010"/>
                  </a:lnTo>
                  <a:lnTo>
                    <a:pt x="860" y="1257428"/>
                  </a:lnTo>
                  <a:lnTo>
                    <a:pt x="0" y="1305280"/>
                  </a:lnTo>
                  <a:lnTo>
                    <a:pt x="860" y="1353132"/>
                  </a:lnTo>
                  <a:lnTo>
                    <a:pt x="3423" y="1400550"/>
                  </a:lnTo>
                  <a:lnTo>
                    <a:pt x="7659" y="1447505"/>
                  </a:lnTo>
                  <a:lnTo>
                    <a:pt x="13537" y="1493967"/>
                  </a:lnTo>
                  <a:lnTo>
                    <a:pt x="21029" y="1539906"/>
                  </a:lnTo>
                  <a:lnTo>
                    <a:pt x="30105" y="1585294"/>
                  </a:lnTo>
                  <a:lnTo>
                    <a:pt x="40736" y="1630100"/>
                  </a:lnTo>
                  <a:lnTo>
                    <a:pt x="52892" y="1674295"/>
                  </a:lnTo>
                  <a:lnTo>
                    <a:pt x="66543" y="1717850"/>
                  </a:lnTo>
                  <a:lnTo>
                    <a:pt x="81661" y="1760735"/>
                  </a:lnTo>
                  <a:lnTo>
                    <a:pt x="98215" y="1802920"/>
                  </a:lnTo>
                  <a:lnTo>
                    <a:pt x="116176" y="1844377"/>
                  </a:lnTo>
                  <a:lnTo>
                    <a:pt x="135515" y="1885075"/>
                  </a:lnTo>
                  <a:lnTo>
                    <a:pt x="156202" y="1924985"/>
                  </a:lnTo>
                  <a:lnTo>
                    <a:pt x="178208" y="1964078"/>
                  </a:lnTo>
                  <a:lnTo>
                    <a:pt x="201503" y="2002325"/>
                  </a:lnTo>
                  <a:lnTo>
                    <a:pt x="226057" y="2039695"/>
                  </a:lnTo>
                  <a:lnTo>
                    <a:pt x="251842" y="2076159"/>
                  </a:lnTo>
                  <a:lnTo>
                    <a:pt x="278827" y="2111688"/>
                  </a:lnTo>
                  <a:lnTo>
                    <a:pt x="306984" y="2146252"/>
                  </a:lnTo>
                  <a:lnTo>
                    <a:pt x="336282" y="2179822"/>
                  </a:lnTo>
                  <a:lnTo>
                    <a:pt x="366693" y="2212368"/>
                  </a:lnTo>
                  <a:lnTo>
                    <a:pt x="398186" y="2243861"/>
                  </a:lnTo>
                  <a:lnTo>
                    <a:pt x="430733" y="2274271"/>
                  </a:lnTo>
                  <a:lnTo>
                    <a:pt x="464303" y="2303569"/>
                  </a:lnTo>
                  <a:lnTo>
                    <a:pt x="498868" y="2331725"/>
                  </a:lnTo>
                  <a:lnTo>
                    <a:pt x="534397" y="2358710"/>
                  </a:lnTo>
                  <a:lnTo>
                    <a:pt x="570861" y="2384494"/>
                  </a:lnTo>
                  <a:lnTo>
                    <a:pt x="608232" y="2409049"/>
                  </a:lnTo>
                  <a:lnTo>
                    <a:pt x="646478" y="2432343"/>
                  </a:lnTo>
                  <a:lnTo>
                    <a:pt x="685572" y="2454348"/>
                  </a:lnTo>
                  <a:lnTo>
                    <a:pt x="725483" y="2475035"/>
                  </a:lnTo>
                  <a:lnTo>
                    <a:pt x="766181" y="2494374"/>
                  </a:lnTo>
                  <a:lnTo>
                    <a:pt x="807638" y="2512335"/>
                  </a:lnTo>
                  <a:lnTo>
                    <a:pt x="849824" y="2528888"/>
                  </a:lnTo>
                  <a:lnTo>
                    <a:pt x="892709" y="2544006"/>
                  </a:lnTo>
                  <a:lnTo>
                    <a:pt x="936264" y="2557657"/>
                  </a:lnTo>
                  <a:lnTo>
                    <a:pt x="980459" y="2569812"/>
                  </a:lnTo>
                  <a:lnTo>
                    <a:pt x="1025266" y="2580443"/>
                  </a:lnTo>
                  <a:lnTo>
                    <a:pt x="1070653" y="2589519"/>
                  </a:lnTo>
                  <a:lnTo>
                    <a:pt x="1116593" y="2597011"/>
                  </a:lnTo>
                  <a:lnTo>
                    <a:pt x="1163055" y="2602889"/>
                  </a:lnTo>
                  <a:lnTo>
                    <a:pt x="1210010" y="2607124"/>
                  </a:lnTo>
                  <a:lnTo>
                    <a:pt x="1257428" y="2609687"/>
                  </a:lnTo>
                  <a:lnTo>
                    <a:pt x="1305280" y="2610548"/>
                  </a:lnTo>
                  <a:lnTo>
                    <a:pt x="1353132" y="2609687"/>
                  </a:lnTo>
                  <a:lnTo>
                    <a:pt x="1400551" y="2607124"/>
                  </a:lnTo>
                  <a:lnTo>
                    <a:pt x="1447505" y="2602889"/>
                  </a:lnTo>
                  <a:lnTo>
                    <a:pt x="1493967" y="2597011"/>
                  </a:lnTo>
                  <a:lnTo>
                    <a:pt x="1539907" y="2589519"/>
                  </a:lnTo>
                  <a:lnTo>
                    <a:pt x="1585294" y="2580443"/>
                  </a:lnTo>
                  <a:lnTo>
                    <a:pt x="1630101" y="2569812"/>
                  </a:lnTo>
                  <a:lnTo>
                    <a:pt x="1674296" y="2557657"/>
                  </a:lnTo>
                  <a:lnTo>
                    <a:pt x="1717851" y="2544006"/>
                  </a:lnTo>
                  <a:lnTo>
                    <a:pt x="1760736" y="2528888"/>
                  </a:lnTo>
                  <a:lnTo>
                    <a:pt x="1802922" y="2512335"/>
                  </a:lnTo>
                  <a:lnTo>
                    <a:pt x="1844379" y="2494374"/>
                  </a:lnTo>
                  <a:lnTo>
                    <a:pt x="1885078" y="2475035"/>
                  </a:lnTo>
                  <a:lnTo>
                    <a:pt x="1924988" y="2454348"/>
                  </a:lnTo>
                  <a:lnTo>
                    <a:pt x="1964082" y="2432343"/>
                  </a:lnTo>
                  <a:lnTo>
                    <a:pt x="2002328" y="2409049"/>
                  </a:lnTo>
                  <a:lnTo>
                    <a:pt x="2039699" y="2384494"/>
                  </a:lnTo>
                  <a:lnTo>
                    <a:pt x="2076163" y="2358710"/>
                  </a:lnTo>
                  <a:lnTo>
                    <a:pt x="2111693" y="2331725"/>
                  </a:lnTo>
                  <a:lnTo>
                    <a:pt x="2146257" y="2303569"/>
                  </a:lnTo>
                  <a:lnTo>
                    <a:pt x="2179828" y="2274271"/>
                  </a:lnTo>
                  <a:lnTo>
                    <a:pt x="2212374" y="2243861"/>
                  </a:lnTo>
                  <a:lnTo>
                    <a:pt x="2243867" y="2212368"/>
                  </a:lnTo>
                  <a:lnTo>
                    <a:pt x="2274278" y="2179822"/>
                  </a:lnTo>
                  <a:lnTo>
                    <a:pt x="2303576" y="2146252"/>
                  </a:lnTo>
                  <a:lnTo>
                    <a:pt x="2331733" y="2111688"/>
                  </a:lnTo>
                  <a:lnTo>
                    <a:pt x="2358718" y="2076159"/>
                  </a:lnTo>
                  <a:lnTo>
                    <a:pt x="2384503" y="2039695"/>
                  </a:lnTo>
                  <a:lnTo>
                    <a:pt x="2409058" y="2002325"/>
                  </a:lnTo>
                  <a:lnTo>
                    <a:pt x="2432352" y="1964078"/>
                  </a:lnTo>
                  <a:lnTo>
                    <a:pt x="2454358" y="1924985"/>
                  </a:lnTo>
                  <a:lnTo>
                    <a:pt x="2475045" y="1885075"/>
                  </a:lnTo>
                  <a:lnTo>
                    <a:pt x="2494384" y="1844377"/>
                  </a:lnTo>
                  <a:lnTo>
                    <a:pt x="2512345" y="1802920"/>
                  </a:lnTo>
                  <a:lnTo>
                    <a:pt x="2528899" y="1760735"/>
                  </a:lnTo>
                  <a:lnTo>
                    <a:pt x="2544017" y="1717850"/>
                  </a:lnTo>
                  <a:lnTo>
                    <a:pt x="2557668" y="1674295"/>
                  </a:lnTo>
                  <a:lnTo>
                    <a:pt x="2569824" y="1630100"/>
                  </a:lnTo>
                  <a:lnTo>
                    <a:pt x="2580455" y="1585294"/>
                  </a:lnTo>
                  <a:lnTo>
                    <a:pt x="2589531" y="1539906"/>
                  </a:lnTo>
                  <a:lnTo>
                    <a:pt x="2597023" y="1493967"/>
                  </a:lnTo>
                  <a:lnTo>
                    <a:pt x="2602902" y="1447505"/>
                  </a:lnTo>
                  <a:lnTo>
                    <a:pt x="2607137" y="1400550"/>
                  </a:lnTo>
                  <a:lnTo>
                    <a:pt x="2609700" y="1353132"/>
                  </a:lnTo>
                  <a:lnTo>
                    <a:pt x="2610561" y="1305280"/>
                  </a:lnTo>
                  <a:lnTo>
                    <a:pt x="2609700" y="1257428"/>
                  </a:lnTo>
                  <a:lnTo>
                    <a:pt x="2607137" y="1210010"/>
                  </a:lnTo>
                  <a:lnTo>
                    <a:pt x="2602902" y="1163055"/>
                  </a:lnTo>
                  <a:lnTo>
                    <a:pt x="2597023" y="1116593"/>
                  </a:lnTo>
                  <a:lnTo>
                    <a:pt x="2589531" y="1070653"/>
                  </a:lnTo>
                  <a:lnTo>
                    <a:pt x="2580455" y="1025266"/>
                  </a:lnTo>
                  <a:lnTo>
                    <a:pt x="2569824" y="980459"/>
                  </a:lnTo>
                  <a:lnTo>
                    <a:pt x="2557668" y="936264"/>
                  </a:lnTo>
                  <a:lnTo>
                    <a:pt x="2544017" y="892709"/>
                  </a:lnTo>
                  <a:lnTo>
                    <a:pt x="2528899" y="849824"/>
                  </a:lnTo>
                  <a:lnTo>
                    <a:pt x="2512345" y="807638"/>
                  </a:lnTo>
                  <a:lnTo>
                    <a:pt x="2494384" y="766181"/>
                  </a:lnTo>
                  <a:lnTo>
                    <a:pt x="2475045" y="725483"/>
                  </a:lnTo>
                  <a:lnTo>
                    <a:pt x="2454358" y="685572"/>
                  </a:lnTo>
                  <a:lnTo>
                    <a:pt x="2432352" y="646478"/>
                  </a:lnTo>
                  <a:lnTo>
                    <a:pt x="2409058" y="608232"/>
                  </a:lnTo>
                  <a:lnTo>
                    <a:pt x="2384503" y="570861"/>
                  </a:lnTo>
                  <a:lnTo>
                    <a:pt x="2358718" y="534397"/>
                  </a:lnTo>
                  <a:lnTo>
                    <a:pt x="2331733" y="498868"/>
                  </a:lnTo>
                  <a:lnTo>
                    <a:pt x="2303576" y="464303"/>
                  </a:lnTo>
                  <a:lnTo>
                    <a:pt x="2274278" y="430733"/>
                  </a:lnTo>
                  <a:lnTo>
                    <a:pt x="2243867" y="398186"/>
                  </a:lnTo>
                  <a:lnTo>
                    <a:pt x="2212374" y="366693"/>
                  </a:lnTo>
                  <a:lnTo>
                    <a:pt x="2179828" y="336282"/>
                  </a:lnTo>
                  <a:lnTo>
                    <a:pt x="2146257" y="306984"/>
                  </a:lnTo>
                  <a:lnTo>
                    <a:pt x="2111693" y="278827"/>
                  </a:lnTo>
                  <a:lnTo>
                    <a:pt x="2076163" y="251842"/>
                  </a:lnTo>
                  <a:lnTo>
                    <a:pt x="2039699" y="226057"/>
                  </a:lnTo>
                  <a:lnTo>
                    <a:pt x="2002328" y="201503"/>
                  </a:lnTo>
                  <a:lnTo>
                    <a:pt x="1964082" y="178208"/>
                  </a:lnTo>
                  <a:lnTo>
                    <a:pt x="1924988" y="156202"/>
                  </a:lnTo>
                  <a:lnTo>
                    <a:pt x="1885078" y="135515"/>
                  </a:lnTo>
                  <a:lnTo>
                    <a:pt x="1844379" y="116176"/>
                  </a:lnTo>
                  <a:lnTo>
                    <a:pt x="1802922" y="98215"/>
                  </a:lnTo>
                  <a:lnTo>
                    <a:pt x="1760736" y="81661"/>
                  </a:lnTo>
                  <a:lnTo>
                    <a:pt x="1717851" y="66543"/>
                  </a:lnTo>
                  <a:lnTo>
                    <a:pt x="1674296" y="52892"/>
                  </a:lnTo>
                  <a:lnTo>
                    <a:pt x="1630101" y="40736"/>
                  </a:lnTo>
                  <a:lnTo>
                    <a:pt x="1585294" y="30105"/>
                  </a:lnTo>
                  <a:lnTo>
                    <a:pt x="1539907" y="21029"/>
                  </a:lnTo>
                  <a:lnTo>
                    <a:pt x="1493967" y="13537"/>
                  </a:lnTo>
                  <a:lnTo>
                    <a:pt x="1447505" y="7659"/>
                  </a:lnTo>
                  <a:lnTo>
                    <a:pt x="1400551" y="3423"/>
                  </a:lnTo>
                  <a:lnTo>
                    <a:pt x="1353132" y="860"/>
                  </a:lnTo>
                  <a:lnTo>
                    <a:pt x="13052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bk object 17"/>
            <p:cNvSpPr/>
            <p:nvPr/>
          </p:nvSpPr>
          <p:spPr>
            <a:xfrm>
              <a:off x="3311931" y="2812130"/>
              <a:ext cx="1294765" cy="969644"/>
            </a:xfrm>
            <a:custGeom>
              <a:avLst/>
              <a:gdLst/>
              <a:ahLst/>
              <a:cxnLst/>
              <a:rect l="l" t="t" r="r" b="b"/>
              <a:pathLst>
                <a:path w="1294764" h="969645">
                  <a:moveTo>
                    <a:pt x="258648" y="0"/>
                  </a:moveTo>
                  <a:lnTo>
                    <a:pt x="0" y="327596"/>
                  </a:lnTo>
                  <a:lnTo>
                    <a:pt x="1294485" y="969441"/>
                  </a:lnTo>
                  <a:lnTo>
                    <a:pt x="2586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9600"/>
              </a:lnSpc>
            </a:pPr>
            <a:r>
              <a:rPr lang="en-GB" sz="9600" dirty="0"/>
              <a:t>Thank</a:t>
            </a:r>
            <a:br>
              <a:rPr lang="en-GB" sz="9600" dirty="0"/>
            </a:br>
            <a:r>
              <a:rPr lang="en-GB" sz="9600" dirty="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1864949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Break Time</a:t>
            </a:r>
          </a:p>
        </p:txBody>
      </p:sp>
    </p:spTree>
    <p:extLst>
      <p:ext uri="{BB962C8B-B14F-4D97-AF65-F5344CB8AC3E}">
        <p14:creationId xmlns:p14="http://schemas.microsoft.com/office/powerpoint/2010/main" val="116559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666" y="3160736"/>
            <a:ext cx="5502667" cy="25181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0" dirty="0"/>
              <a:t>YOU!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3850961" y="2401156"/>
            <a:ext cx="4490076" cy="10278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6800" b="0" i="0" kern="1200">
                <a:solidFill>
                  <a:schemeClr val="tx2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BalboaPlus Fill" charset="0"/>
                <a:ea typeface="BalboaPlus Fill" charset="0"/>
                <a:cs typeface="BalboaPlus Fill" charset="0"/>
              </a:rPr>
              <a:t>INTRODUCING</a:t>
            </a:r>
            <a:endParaRPr lang="en-GB" sz="15000" dirty="0"/>
          </a:p>
        </p:txBody>
      </p:sp>
      <p:sp>
        <p:nvSpPr>
          <p:cNvPr id="5" name="bk object 16"/>
          <p:cNvSpPr/>
          <p:nvPr/>
        </p:nvSpPr>
        <p:spPr>
          <a:xfrm>
            <a:off x="5692367" y="1468516"/>
            <a:ext cx="807266" cy="851203"/>
          </a:xfrm>
          <a:custGeom>
            <a:avLst/>
            <a:gdLst/>
            <a:ahLst/>
            <a:cxnLst/>
            <a:rect l="l" t="t" r="r" b="b"/>
            <a:pathLst>
              <a:path w="1656715" h="1746885">
                <a:moveTo>
                  <a:pt x="1331455" y="1098232"/>
                </a:moveTo>
                <a:lnTo>
                  <a:pt x="324802" y="1098232"/>
                </a:lnTo>
                <a:lnTo>
                  <a:pt x="344462" y="1116736"/>
                </a:lnTo>
                <a:lnTo>
                  <a:pt x="310188" y="1155348"/>
                </a:lnTo>
                <a:lnTo>
                  <a:pt x="278863" y="1195099"/>
                </a:lnTo>
                <a:lnTo>
                  <a:pt x="250349" y="1235865"/>
                </a:lnTo>
                <a:lnTo>
                  <a:pt x="224512" y="1277518"/>
                </a:lnTo>
                <a:lnTo>
                  <a:pt x="201213" y="1319933"/>
                </a:lnTo>
                <a:lnTo>
                  <a:pt x="180319" y="1362982"/>
                </a:lnTo>
                <a:lnTo>
                  <a:pt x="161691" y="1406541"/>
                </a:lnTo>
                <a:lnTo>
                  <a:pt x="145194" y="1450481"/>
                </a:lnTo>
                <a:lnTo>
                  <a:pt x="130691" y="1494678"/>
                </a:lnTo>
                <a:lnTo>
                  <a:pt x="118046" y="1539004"/>
                </a:lnTo>
                <a:lnTo>
                  <a:pt x="107124" y="1583334"/>
                </a:lnTo>
                <a:lnTo>
                  <a:pt x="148350" y="1603316"/>
                </a:lnTo>
                <a:lnTo>
                  <a:pt x="190750" y="1622143"/>
                </a:lnTo>
                <a:lnTo>
                  <a:pt x="234278" y="1639782"/>
                </a:lnTo>
                <a:lnTo>
                  <a:pt x="278889" y="1656200"/>
                </a:lnTo>
                <a:lnTo>
                  <a:pt x="324537" y="1671363"/>
                </a:lnTo>
                <a:lnTo>
                  <a:pt x="371177" y="1685240"/>
                </a:lnTo>
                <a:lnTo>
                  <a:pt x="418765" y="1697795"/>
                </a:lnTo>
                <a:lnTo>
                  <a:pt x="467254" y="1708998"/>
                </a:lnTo>
                <a:lnTo>
                  <a:pt x="516600" y="1718814"/>
                </a:lnTo>
                <a:lnTo>
                  <a:pt x="566757" y="1727211"/>
                </a:lnTo>
                <a:lnTo>
                  <a:pt x="617680" y="1734155"/>
                </a:lnTo>
                <a:lnTo>
                  <a:pt x="669324" y="1739613"/>
                </a:lnTo>
                <a:lnTo>
                  <a:pt x="721644" y="1743553"/>
                </a:lnTo>
                <a:lnTo>
                  <a:pt x="774716" y="1745943"/>
                </a:lnTo>
                <a:lnTo>
                  <a:pt x="828128" y="1746745"/>
                </a:lnTo>
                <a:lnTo>
                  <a:pt x="881646" y="1745941"/>
                </a:lnTo>
                <a:lnTo>
                  <a:pt x="934595" y="1743553"/>
                </a:lnTo>
                <a:lnTo>
                  <a:pt x="986763" y="1739630"/>
                </a:lnTo>
                <a:lnTo>
                  <a:pt x="1038353" y="1734183"/>
                </a:lnTo>
                <a:lnTo>
                  <a:pt x="1089224" y="1727255"/>
                </a:lnTo>
                <a:lnTo>
                  <a:pt x="1139331" y="1718876"/>
                </a:lnTo>
                <a:lnTo>
                  <a:pt x="1188628" y="1709082"/>
                </a:lnTo>
                <a:lnTo>
                  <a:pt x="1237071" y="1697903"/>
                </a:lnTo>
                <a:lnTo>
                  <a:pt x="1284614" y="1685374"/>
                </a:lnTo>
                <a:lnTo>
                  <a:pt x="1331213" y="1671527"/>
                </a:lnTo>
                <a:lnTo>
                  <a:pt x="1376822" y="1656395"/>
                </a:lnTo>
                <a:lnTo>
                  <a:pt x="1421396" y="1640011"/>
                </a:lnTo>
                <a:lnTo>
                  <a:pt x="1464891" y="1622408"/>
                </a:lnTo>
                <a:lnTo>
                  <a:pt x="1507260" y="1603619"/>
                </a:lnTo>
                <a:lnTo>
                  <a:pt x="1548460" y="1583677"/>
                </a:lnTo>
                <a:lnTo>
                  <a:pt x="1532506" y="1519881"/>
                </a:lnTo>
                <a:lnTo>
                  <a:pt x="1514739" y="1461308"/>
                </a:lnTo>
                <a:lnTo>
                  <a:pt x="1495393" y="1407638"/>
                </a:lnTo>
                <a:lnTo>
                  <a:pt x="1474702" y="1358556"/>
                </a:lnTo>
                <a:lnTo>
                  <a:pt x="1452897" y="1313742"/>
                </a:lnTo>
                <a:lnTo>
                  <a:pt x="1430214" y="1272881"/>
                </a:lnTo>
                <a:lnTo>
                  <a:pt x="1406885" y="1235653"/>
                </a:lnTo>
                <a:lnTo>
                  <a:pt x="1383145" y="1201743"/>
                </a:lnTo>
                <a:lnTo>
                  <a:pt x="1359225" y="1170831"/>
                </a:lnTo>
                <a:lnTo>
                  <a:pt x="1311783" y="1116736"/>
                </a:lnTo>
                <a:lnTo>
                  <a:pt x="1331455" y="1098232"/>
                </a:lnTo>
                <a:close/>
              </a:path>
              <a:path w="1656715" h="1746885">
                <a:moveTo>
                  <a:pt x="383019" y="827227"/>
                </a:moveTo>
                <a:lnTo>
                  <a:pt x="343324" y="854233"/>
                </a:lnTo>
                <a:lnTo>
                  <a:pt x="305319" y="883431"/>
                </a:lnTo>
                <a:lnTo>
                  <a:pt x="269094" y="914730"/>
                </a:lnTo>
                <a:lnTo>
                  <a:pt x="234741" y="948039"/>
                </a:lnTo>
                <a:lnTo>
                  <a:pt x="202352" y="983268"/>
                </a:lnTo>
                <a:lnTo>
                  <a:pt x="172017" y="1020326"/>
                </a:lnTo>
                <a:lnTo>
                  <a:pt x="143827" y="1059123"/>
                </a:lnTo>
                <a:lnTo>
                  <a:pt x="117874" y="1099569"/>
                </a:lnTo>
                <a:lnTo>
                  <a:pt x="94249" y="1141574"/>
                </a:lnTo>
                <a:lnTo>
                  <a:pt x="73044" y="1185046"/>
                </a:lnTo>
                <a:lnTo>
                  <a:pt x="54348" y="1229895"/>
                </a:lnTo>
                <a:lnTo>
                  <a:pt x="38254" y="1276032"/>
                </a:lnTo>
                <a:lnTo>
                  <a:pt x="24853" y="1323365"/>
                </a:lnTo>
                <a:lnTo>
                  <a:pt x="14236" y="1371805"/>
                </a:lnTo>
                <a:lnTo>
                  <a:pt x="6494" y="1421260"/>
                </a:lnTo>
                <a:lnTo>
                  <a:pt x="1718" y="1471641"/>
                </a:lnTo>
                <a:lnTo>
                  <a:pt x="0" y="1522856"/>
                </a:lnTo>
                <a:lnTo>
                  <a:pt x="20164" y="1535364"/>
                </a:lnTo>
                <a:lnTo>
                  <a:pt x="40719" y="1547555"/>
                </a:lnTo>
                <a:lnTo>
                  <a:pt x="61650" y="1559436"/>
                </a:lnTo>
                <a:lnTo>
                  <a:pt x="82943" y="1571015"/>
                </a:lnTo>
                <a:lnTo>
                  <a:pt x="99343" y="1506701"/>
                </a:lnTo>
                <a:lnTo>
                  <a:pt x="117565" y="1447599"/>
                </a:lnTo>
                <a:lnTo>
                  <a:pt x="137375" y="1393393"/>
                </a:lnTo>
                <a:lnTo>
                  <a:pt x="158538" y="1343769"/>
                </a:lnTo>
                <a:lnTo>
                  <a:pt x="180819" y="1298412"/>
                </a:lnTo>
                <a:lnTo>
                  <a:pt x="203981" y="1257007"/>
                </a:lnTo>
                <a:lnTo>
                  <a:pt x="227858" y="1219145"/>
                </a:lnTo>
                <a:lnTo>
                  <a:pt x="252014" y="1184792"/>
                </a:lnTo>
                <a:lnTo>
                  <a:pt x="276413" y="1153352"/>
                </a:lnTo>
                <a:lnTo>
                  <a:pt x="324802" y="1098232"/>
                </a:lnTo>
                <a:lnTo>
                  <a:pt x="1537522" y="1098232"/>
                </a:lnTo>
                <a:lnTo>
                  <a:pt x="1512427" y="1059123"/>
                </a:lnTo>
                <a:lnTo>
                  <a:pt x="1504310" y="1047953"/>
                </a:lnTo>
                <a:lnTo>
                  <a:pt x="828128" y="1047953"/>
                </a:lnTo>
                <a:lnTo>
                  <a:pt x="774370" y="1045391"/>
                </a:lnTo>
                <a:lnTo>
                  <a:pt x="722043" y="1037865"/>
                </a:lnTo>
                <a:lnTo>
                  <a:pt x="671380" y="1025609"/>
                </a:lnTo>
                <a:lnTo>
                  <a:pt x="622615" y="1008859"/>
                </a:lnTo>
                <a:lnTo>
                  <a:pt x="575984" y="987853"/>
                </a:lnTo>
                <a:lnTo>
                  <a:pt x="531720" y="962826"/>
                </a:lnTo>
                <a:lnTo>
                  <a:pt x="490057" y="934013"/>
                </a:lnTo>
                <a:lnTo>
                  <a:pt x="451230" y="901652"/>
                </a:lnTo>
                <a:lnTo>
                  <a:pt x="415473" y="865978"/>
                </a:lnTo>
                <a:lnTo>
                  <a:pt x="383019" y="827227"/>
                </a:lnTo>
                <a:close/>
              </a:path>
              <a:path w="1656715" h="1746885">
                <a:moveTo>
                  <a:pt x="1537522" y="1098232"/>
                </a:moveTo>
                <a:lnTo>
                  <a:pt x="1331455" y="1098232"/>
                </a:lnTo>
                <a:lnTo>
                  <a:pt x="1366317" y="1137464"/>
                </a:lnTo>
                <a:lnTo>
                  <a:pt x="1398208" y="1177809"/>
                </a:lnTo>
                <a:lnTo>
                  <a:pt x="1427322" y="1219238"/>
                </a:lnTo>
                <a:lnTo>
                  <a:pt x="1453621" y="1261347"/>
                </a:lnTo>
                <a:lnTo>
                  <a:pt x="1477415" y="1304292"/>
                </a:lnTo>
                <a:lnTo>
                  <a:pt x="1498782" y="1347857"/>
                </a:lnTo>
                <a:lnTo>
                  <a:pt x="1517857" y="1391918"/>
                </a:lnTo>
                <a:lnTo>
                  <a:pt x="1534777" y="1436351"/>
                </a:lnTo>
                <a:lnTo>
                  <a:pt x="1549677" y="1481032"/>
                </a:lnTo>
                <a:lnTo>
                  <a:pt x="1562693" y="1525839"/>
                </a:lnTo>
                <a:lnTo>
                  <a:pt x="1573961" y="1570647"/>
                </a:lnTo>
                <a:lnTo>
                  <a:pt x="1595080" y="1559159"/>
                </a:lnTo>
                <a:lnTo>
                  <a:pt x="1615847" y="1547366"/>
                </a:lnTo>
                <a:lnTo>
                  <a:pt x="1636246" y="1535265"/>
                </a:lnTo>
                <a:lnTo>
                  <a:pt x="1656257" y="1522856"/>
                </a:lnTo>
                <a:lnTo>
                  <a:pt x="1654539" y="1471641"/>
                </a:lnTo>
                <a:lnTo>
                  <a:pt x="1649763" y="1421260"/>
                </a:lnTo>
                <a:lnTo>
                  <a:pt x="1642021" y="1371805"/>
                </a:lnTo>
                <a:lnTo>
                  <a:pt x="1631404" y="1323365"/>
                </a:lnTo>
                <a:lnTo>
                  <a:pt x="1618002" y="1276032"/>
                </a:lnTo>
                <a:lnTo>
                  <a:pt x="1601908" y="1229895"/>
                </a:lnTo>
                <a:lnTo>
                  <a:pt x="1583212" y="1185046"/>
                </a:lnTo>
                <a:lnTo>
                  <a:pt x="1562006" y="1141574"/>
                </a:lnTo>
                <a:lnTo>
                  <a:pt x="1538381" y="1099569"/>
                </a:lnTo>
                <a:lnTo>
                  <a:pt x="1537522" y="1098232"/>
                </a:lnTo>
                <a:close/>
              </a:path>
              <a:path w="1656715" h="1746885">
                <a:moveTo>
                  <a:pt x="1273225" y="827227"/>
                </a:moveTo>
                <a:lnTo>
                  <a:pt x="1240775" y="865978"/>
                </a:lnTo>
                <a:lnTo>
                  <a:pt x="1205010" y="901660"/>
                </a:lnTo>
                <a:lnTo>
                  <a:pt x="1166195" y="934013"/>
                </a:lnTo>
                <a:lnTo>
                  <a:pt x="1124534" y="962826"/>
                </a:lnTo>
                <a:lnTo>
                  <a:pt x="1080271" y="987853"/>
                </a:lnTo>
                <a:lnTo>
                  <a:pt x="1033641" y="1008859"/>
                </a:lnTo>
                <a:lnTo>
                  <a:pt x="984877" y="1025609"/>
                </a:lnTo>
                <a:lnTo>
                  <a:pt x="934214" y="1037865"/>
                </a:lnTo>
                <a:lnTo>
                  <a:pt x="881887" y="1045391"/>
                </a:lnTo>
                <a:lnTo>
                  <a:pt x="828128" y="1047953"/>
                </a:lnTo>
                <a:lnTo>
                  <a:pt x="1504310" y="1047953"/>
                </a:lnTo>
                <a:lnTo>
                  <a:pt x="1453900" y="983268"/>
                </a:lnTo>
                <a:lnTo>
                  <a:pt x="1421510" y="948039"/>
                </a:lnTo>
                <a:lnTo>
                  <a:pt x="1387156" y="914730"/>
                </a:lnTo>
                <a:lnTo>
                  <a:pt x="1350929" y="883431"/>
                </a:lnTo>
                <a:lnTo>
                  <a:pt x="1312922" y="854233"/>
                </a:lnTo>
                <a:lnTo>
                  <a:pt x="1273225" y="827227"/>
                </a:lnTo>
                <a:close/>
              </a:path>
              <a:path w="1656715" h="1746885">
                <a:moveTo>
                  <a:pt x="828128" y="0"/>
                </a:moveTo>
                <a:lnTo>
                  <a:pt x="781132" y="2233"/>
                </a:lnTo>
                <a:lnTo>
                  <a:pt x="735400" y="8799"/>
                </a:lnTo>
                <a:lnTo>
                  <a:pt x="691137" y="19491"/>
                </a:lnTo>
                <a:lnTo>
                  <a:pt x="648547" y="34105"/>
                </a:lnTo>
                <a:lnTo>
                  <a:pt x="607834" y="52437"/>
                </a:lnTo>
                <a:lnTo>
                  <a:pt x="569203" y="74283"/>
                </a:lnTo>
                <a:lnTo>
                  <a:pt x="532859" y="99437"/>
                </a:lnTo>
                <a:lnTo>
                  <a:pt x="499006" y="127696"/>
                </a:lnTo>
                <a:lnTo>
                  <a:pt x="467848" y="158854"/>
                </a:lnTo>
                <a:lnTo>
                  <a:pt x="439590" y="192708"/>
                </a:lnTo>
                <a:lnTo>
                  <a:pt x="414437" y="229052"/>
                </a:lnTo>
                <a:lnTo>
                  <a:pt x="392592" y="267683"/>
                </a:lnTo>
                <a:lnTo>
                  <a:pt x="374260" y="308395"/>
                </a:lnTo>
                <a:lnTo>
                  <a:pt x="359646" y="350985"/>
                </a:lnTo>
                <a:lnTo>
                  <a:pt x="348955" y="395247"/>
                </a:lnTo>
                <a:lnTo>
                  <a:pt x="342390" y="440977"/>
                </a:lnTo>
                <a:lnTo>
                  <a:pt x="340156" y="487972"/>
                </a:lnTo>
                <a:lnTo>
                  <a:pt x="342390" y="534966"/>
                </a:lnTo>
                <a:lnTo>
                  <a:pt x="348955" y="580696"/>
                </a:lnTo>
                <a:lnTo>
                  <a:pt x="359646" y="624958"/>
                </a:lnTo>
                <a:lnTo>
                  <a:pt x="374260" y="667548"/>
                </a:lnTo>
                <a:lnTo>
                  <a:pt x="392592" y="708260"/>
                </a:lnTo>
                <a:lnTo>
                  <a:pt x="414437" y="746891"/>
                </a:lnTo>
                <a:lnTo>
                  <a:pt x="439590" y="783235"/>
                </a:lnTo>
                <a:lnTo>
                  <a:pt x="467848" y="817089"/>
                </a:lnTo>
                <a:lnTo>
                  <a:pt x="499006" y="848247"/>
                </a:lnTo>
                <a:lnTo>
                  <a:pt x="532859" y="876506"/>
                </a:lnTo>
                <a:lnTo>
                  <a:pt x="569203" y="901660"/>
                </a:lnTo>
                <a:lnTo>
                  <a:pt x="607834" y="923506"/>
                </a:lnTo>
                <a:lnTo>
                  <a:pt x="648547" y="941838"/>
                </a:lnTo>
                <a:lnTo>
                  <a:pt x="691137" y="956453"/>
                </a:lnTo>
                <a:lnTo>
                  <a:pt x="735400" y="967145"/>
                </a:lnTo>
                <a:lnTo>
                  <a:pt x="781132" y="973710"/>
                </a:lnTo>
                <a:lnTo>
                  <a:pt x="828128" y="975944"/>
                </a:lnTo>
                <a:lnTo>
                  <a:pt x="875123" y="973710"/>
                </a:lnTo>
                <a:lnTo>
                  <a:pt x="920853" y="967145"/>
                </a:lnTo>
                <a:lnTo>
                  <a:pt x="965115" y="956453"/>
                </a:lnTo>
                <a:lnTo>
                  <a:pt x="1007705" y="941838"/>
                </a:lnTo>
                <a:lnTo>
                  <a:pt x="1048417" y="923506"/>
                </a:lnTo>
                <a:lnTo>
                  <a:pt x="1087060" y="901652"/>
                </a:lnTo>
                <a:lnTo>
                  <a:pt x="1123392" y="876506"/>
                </a:lnTo>
                <a:lnTo>
                  <a:pt x="1157246" y="848247"/>
                </a:lnTo>
                <a:lnTo>
                  <a:pt x="1188404" y="817089"/>
                </a:lnTo>
                <a:lnTo>
                  <a:pt x="1216663" y="783235"/>
                </a:lnTo>
                <a:lnTo>
                  <a:pt x="1241817" y="746891"/>
                </a:lnTo>
                <a:lnTo>
                  <a:pt x="1263663" y="708260"/>
                </a:lnTo>
                <a:lnTo>
                  <a:pt x="1274394" y="684428"/>
                </a:lnTo>
                <a:lnTo>
                  <a:pt x="682002" y="684428"/>
                </a:lnTo>
                <a:lnTo>
                  <a:pt x="667091" y="681420"/>
                </a:lnTo>
                <a:lnTo>
                  <a:pt x="654916" y="673217"/>
                </a:lnTo>
                <a:lnTo>
                  <a:pt x="646709" y="661046"/>
                </a:lnTo>
                <a:lnTo>
                  <a:pt x="643699" y="646137"/>
                </a:lnTo>
                <a:lnTo>
                  <a:pt x="646709" y="631234"/>
                </a:lnTo>
                <a:lnTo>
                  <a:pt x="654916" y="619063"/>
                </a:lnTo>
                <a:lnTo>
                  <a:pt x="667091" y="610856"/>
                </a:lnTo>
                <a:lnTo>
                  <a:pt x="682002" y="607847"/>
                </a:lnTo>
                <a:lnTo>
                  <a:pt x="1300743" y="607847"/>
                </a:lnTo>
                <a:lnTo>
                  <a:pt x="1307301" y="580696"/>
                </a:lnTo>
                <a:lnTo>
                  <a:pt x="1313867" y="534966"/>
                </a:lnTo>
                <a:lnTo>
                  <a:pt x="1316101" y="487972"/>
                </a:lnTo>
                <a:lnTo>
                  <a:pt x="1313867" y="440977"/>
                </a:lnTo>
                <a:lnTo>
                  <a:pt x="1307301" y="395247"/>
                </a:lnTo>
                <a:lnTo>
                  <a:pt x="1296609" y="350985"/>
                </a:lnTo>
                <a:lnTo>
                  <a:pt x="1281995" y="308395"/>
                </a:lnTo>
                <a:lnTo>
                  <a:pt x="1263663" y="267683"/>
                </a:lnTo>
                <a:lnTo>
                  <a:pt x="1241817" y="229052"/>
                </a:lnTo>
                <a:lnTo>
                  <a:pt x="1216663" y="192708"/>
                </a:lnTo>
                <a:lnTo>
                  <a:pt x="1188404" y="158854"/>
                </a:lnTo>
                <a:lnTo>
                  <a:pt x="1157246" y="127696"/>
                </a:lnTo>
                <a:lnTo>
                  <a:pt x="1123392" y="99437"/>
                </a:lnTo>
                <a:lnTo>
                  <a:pt x="1087048" y="74283"/>
                </a:lnTo>
                <a:lnTo>
                  <a:pt x="1048417" y="52437"/>
                </a:lnTo>
                <a:lnTo>
                  <a:pt x="1007705" y="34105"/>
                </a:lnTo>
                <a:lnTo>
                  <a:pt x="965115" y="19491"/>
                </a:lnTo>
                <a:lnTo>
                  <a:pt x="920853" y="8799"/>
                </a:lnTo>
                <a:lnTo>
                  <a:pt x="875123" y="2233"/>
                </a:lnTo>
                <a:lnTo>
                  <a:pt x="828128" y="0"/>
                </a:lnTo>
                <a:close/>
              </a:path>
              <a:path w="1656715" h="1746885">
                <a:moveTo>
                  <a:pt x="974255" y="607847"/>
                </a:moveTo>
                <a:lnTo>
                  <a:pt x="682002" y="607847"/>
                </a:lnTo>
                <a:lnTo>
                  <a:pt x="696906" y="610856"/>
                </a:lnTo>
                <a:lnTo>
                  <a:pt x="709077" y="619063"/>
                </a:lnTo>
                <a:lnTo>
                  <a:pt x="717283" y="631234"/>
                </a:lnTo>
                <a:lnTo>
                  <a:pt x="720293" y="646137"/>
                </a:lnTo>
                <a:lnTo>
                  <a:pt x="717283" y="661046"/>
                </a:lnTo>
                <a:lnTo>
                  <a:pt x="709077" y="673217"/>
                </a:lnTo>
                <a:lnTo>
                  <a:pt x="696906" y="681420"/>
                </a:lnTo>
                <a:lnTo>
                  <a:pt x="682002" y="684428"/>
                </a:lnTo>
                <a:lnTo>
                  <a:pt x="974255" y="684428"/>
                </a:lnTo>
                <a:lnTo>
                  <a:pt x="959349" y="681420"/>
                </a:lnTo>
                <a:lnTo>
                  <a:pt x="947173" y="673217"/>
                </a:lnTo>
                <a:lnTo>
                  <a:pt x="938963" y="661046"/>
                </a:lnTo>
                <a:lnTo>
                  <a:pt x="935951" y="646137"/>
                </a:lnTo>
                <a:lnTo>
                  <a:pt x="938963" y="631234"/>
                </a:lnTo>
                <a:lnTo>
                  <a:pt x="947173" y="619063"/>
                </a:lnTo>
                <a:lnTo>
                  <a:pt x="959349" y="610856"/>
                </a:lnTo>
                <a:lnTo>
                  <a:pt x="974255" y="607847"/>
                </a:lnTo>
                <a:close/>
              </a:path>
              <a:path w="1656715" h="1746885">
                <a:moveTo>
                  <a:pt x="1300743" y="607847"/>
                </a:moveTo>
                <a:lnTo>
                  <a:pt x="974255" y="607847"/>
                </a:lnTo>
                <a:lnTo>
                  <a:pt x="989160" y="610856"/>
                </a:lnTo>
                <a:lnTo>
                  <a:pt x="1001336" y="619063"/>
                </a:lnTo>
                <a:lnTo>
                  <a:pt x="1009547" y="631234"/>
                </a:lnTo>
                <a:lnTo>
                  <a:pt x="1012558" y="646137"/>
                </a:lnTo>
                <a:lnTo>
                  <a:pt x="1009547" y="661046"/>
                </a:lnTo>
                <a:lnTo>
                  <a:pt x="1001336" y="673217"/>
                </a:lnTo>
                <a:lnTo>
                  <a:pt x="989160" y="681420"/>
                </a:lnTo>
                <a:lnTo>
                  <a:pt x="974255" y="684428"/>
                </a:lnTo>
                <a:lnTo>
                  <a:pt x="1274394" y="684428"/>
                </a:lnTo>
                <a:lnTo>
                  <a:pt x="1281995" y="667548"/>
                </a:lnTo>
                <a:lnTo>
                  <a:pt x="1296609" y="624958"/>
                </a:lnTo>
                <a:lnTo>
                  <a:pt x="1300743" y="60784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26"/>
          <p:cNvSpPr/>
          <p:nvPr/>
        </p:nvSpPr>
        <p:spPr>
          <a:xfrm>
            <a:off x="4762233" y="1951521"/>
            <a:ext cx="2713518" cy="2954957"/>
          </a:xfrm>
          <a:custGeom>
            <a:avLst/>
            <a:gdLst/>
            <a:ahLst/>
            <a:cxnLst/>
            <a:rect l="l" t="t" r="r" b="b"/>
            <a:pathLst>
              <a:path w="1612900" h="1756409">
                <a:moveTo>
                  <a:pt x="99119" y="78580"/>
                </a:moveTo>
                <a:lnTo>
                  <a:pt x="62104" y="157930"/>
                </a:lnTo>
                <a:lnTo>
                  <a:pt x="44047" y="222795"/>
                </a:lnTo>
                <a:lnTo>
                  <a:pt x="29518" y="284348"/>
                </a:lnTo>
                <a:lnTo>
                  <a:pt x="20958" y="331246"/>
                </a:lnTo>
                <a:lnTo>
                  <a:pt x="13833" y="380708"/>
                </a:lnTo>
                <a:lnTo>
                  <a:pt x="8159" y="432076"/>
                </a:lnTo>
                <a:lnTo>
                  <a:pt x="3951" y="484692"/>
                </a:lnTo>
                <a:lnTo>
                  <a:pt x="1226" y="537899"/>
                </a:lnTo>
                <a:lnTo>
                  <a:pt x="0" y="591040"/>
                </a:lnTo>
                <a:lnTo>
                  <a:pt x="288" y="643458"/>
                </a:lnTo>
                <a:lnTo>
                  <a:pt x="2107" y="694495"/>
                </a:lnTo>
                <a:lnTo>
                  <a:pt x="5472" y="743493"/>
                </a:lnTo>
                <a:lnTo>
                  <a:pt x="10401" y="789796"/>
                </a:lnTo>
                <a:lnTo>
                  <a:pt x="16907" y="832746"/>
                </a:lnTo>
                <a:lnTo>
                  <a:pt x="26497" y="880429"/>
                </a:lnTo>
                <a:lnTo>
                  <a:pt x="38280" y="927717"/>
                </a:lnTo>
                <a:lnTo>
                  <a:pt x="52201" y="974540"/>
                </a:lnTo>
                <a:lnTo>
                  <a:pt x="68203" y="1020830"/>
                </a:lnTo>
                <a:lnTo>
                  <a:pt x="86231" y="1066517"/>
                </a:lnTo>
                <a:lnTo>
                  <a:pt x="106228" y="1111531"/>
                </a:lnTo>
                <a:lnTo>
                  <a:pt x="128138" y="1155804"/>
                </a:lnTo>
                <a:lnTo>
                  <a:pt x="151905" y="1199265"/>
                </a:lnTo>
                <a:lnTo>
                  <a:pt x="177473" y="1241846"/>
                </a:lnTo>
                <a:lnTo>
                  <a:pt x="204786" y="1283477"/>
                </a:lnTo>
                <a:lnTo>
                  <a:pt x="233788" y="1324088"/>
                </a:lnTo>
                <a:lnTo>
                  <a:pt x="264422" y="1363611"/>
                </a:lnTo>
                <a:lnTo>
                  <a:pt x="296658" y="1402003"/>
                </a:lnTo>
                <a:lnTo>
                  <a:pt x="330365" y="1439113"/>
                </a:lnTo>
                <a:lnTo>
                  <a:pt x="365561" y="1474953"/>
                </a:lnTo>
                <a:lnTo>
                  <a:pt x="402165" y="1509427"/>
                </a:lnTo>
                <a:lnTo>
                  <a:pt x="440122" y="1542465"/>
                </a:lnTo>
                <a:lnTo>
                  <a:pt x="479374" y="1573998"/>
                </a:lnTo>
                <a:lnTo>
                  <a:pt x="519867" y="1603957"/>
                </a:lnTo>
                <a:lnTo>
                  <a:pt x="561543" y="1632271"/>
                </a:lnTo>
                <a:lnTo>
                  <a:pt x="604347" y="1658872"/>
                </a:lnTo>
                <a:lnTo>
                  <a:pt x="648223" y="1683691"/>
                </a:lnTo>
                <a:lnTo>
                  <a:pt x="693115" y="1706658"/>
                </a:lnTo>
                <a:lnTo>
                  <a:pt x="738966" y="1727703"/>
                </a:lnTo>
                <a:lnTo>
                  <a:pt x="804104" y="1756011"/>
                </a:lnTo>
                <a:lnTo>
                  <a:pt x="844833" y="1739984"/>
                </a:lnTo>
                <a:lnTo>
                  <a:pt x="889241" y="1721386"/>
                </a:lnTo>
                <a:lnTo>
                  <a:pt x="932906" y="1700816"/>
                </a:lnTo>
                <a:lnTo>
                  <a:pt x="975766" y="1678343"/>
                </a:lnTo>
                <a:lnTo>
                  <a:pt x="1017761" y="1654037"/>
                </a:lnTo>
                <a:lnTo>
                  <a:pt x="1058831" y="1627968"/>
                </a:lnTo>
                <a:lnTo>
                  <a:pt x="1098914" y="1600206"/>
                </a:lnTo>
                <a:lnTo>
                  <a:pt x="1137950" y="1570821"/>
                </a:lnTo>
                <a:lnTo>
                  <a:pt x="1175877" y="1539884"/>
                </a:lnTo>
                <a:lnTo>
                  <a:pt x="1212636" y="1507463"/>
                </a:lnTo>
                <a:lnTo>
                  <a:pt x="1248166" y="1473630"/>
                </a:lnTo>
                <a:lnTo>
                  <a:pt x="1282405" y="1438453"/>
                </a:lnTo>
                <a:lnTo>
                  <a:pt x="1315316" y="1401976"/>
                </a:lnTo>
                <a:lnTo>
                  <a:pt x="1346770" y="1364350"/>
                </a:lnTo>
                <a:lnTo>
                  <a:pt x="1376774" y="1325564"/>
                </a:lnTo>
                <a:lnTo>
                  <a:pt x="1405245" y="1285715"/>
                </a:lnTo>
                <a:lnTo>
                  <a:pt x="1432121" y="1244873"/>
                </a:lnTo>
                <a:lnTo>
                  <a:pt x="1457344" y="1203107"/>
                </a:lnTo>
                <a:lnTo>
                  <a:pt x="1480850" y="1160488"/>
                </a:lnTo>
                <a:lnTo>
                  <a:pt x="1502580" y="1117086"/>
                </a:lnTo>
                <a:lnTo>
                  <a:pt x="1522474" y="1072970"/>
                </a:lnTo>
                <a:lnTo>
                  <a:pt x="1540469" y="1028211"/>
                </a:lnTo>
                <a:lnTo>
                  <a:pt x="1556506" y="982878"/>
                </a:lnTo>
                <a:lnTo>
                  <a:pt x="1570524" y="937042"/>
                </a:lnTo>
                <a:lnTo>
                  <a:pt x="1582462" y="890773"/>
                </a:lnTo>
                <a:lnTo>
                  <a:pt x="1591650" y="846514"/>
                </a:lnTo>
                <a:lnTo>
                  <a:pt x="1599167" y="799903"/>
                </a:lnTo>
                <a:lnTo>
                  <a:pt x="1605013" y="751306"/>
                </a:lnTo>
                <a:lnTo>
                  <a:pt x="1609187" y="701090"/>
                </a:lnTo>
                <a:lnTo>
                  <a:pt x="1611690" y="649621"/>
                </a:lnTo>
                <a:lnTo>
                  <a:pt x="1612519" y="597266"/>
                </a:lnTo>
                <a:lnTo>
                  <a:pt x="1611677" y="544391"/>
                </a:lnTo>
                <a:lnTo>
                  <a:pt x="1609161" y="491362"/>
                </a:lnTo>
                <a:lnTo>
                  <a:pt x="1604972" y="438545"/>
                </a:lnTo>
                <a:lnTo>
                  <a:pt x="1599109" y="386307"/>
                </a:lnTo>
                <a:lnTo>
                  <a:pt x="1591572" y="335014"/>
                </a:lnTo>
                <a:lnTo>
                  <a:pt x="1582360" y="285034"/>
                </a:lnTo>
                <a:lnTo>
                  <a:pt x="1567775" y="223165"/>
                </a:lnTo>
                <a:lnTo>
                  <a:pt x="1549588" y="157773"/>
                </a:lnTo>
                <a:lnTo>
                  <a:pt x="1533871" y="108922"/>
                </a:lnTo>
                <a:lnTo>
                  <a:pt x="1219804" y="108922"/>
                </a:lnTo>
                <a:lnTo>
                  <a:pt x="1202796" y="108140"/>
                </a:lnTo>
                <a:lnTo>
                  <a:pt x="328464" y="108140"/>
                </a:lnTo>
                <a:lnTo>
                  <a:pt x="276416" y="106792"/>
                </a:lnTo>
                <a:lnTo>
                  <a:pt x="231260" y="101925"/>
                </a:lnTo>
                <a:lnTo>
                  <a:pt x="181588" y="92806"/>
                </a:lnTo>
                <a:lnTo>
                  <a:pt x="147512" y="86150"/>
                </a:lnTo>
                <a:lnTo>
                  <a:pt x="119023" y="81253"/>
                </a:lnTo>
                <a:lnTo>
                  <a:pt x="99119" y="78580"/>
                </a:lnTo>
                <a:close/>
              </a:path>
              <a:path w="1612900" h="1756409">
                <a:moveTo>
                  <a:pt x="1512810" y="78526"/>
                </a:moveTo>
                <a:lnTo>
                  <a:pt x="1493563" y="81041"/>
                </a:lnTo>
                <a:lnTo>
                  <a:pt x="1466014" y="85683"/>
                </a:lnTo>
                <a:lnTo>
                  <a:pt x="1433034" y="91994"/>
                </a:lnTo>
                <a:lnTo>
                  <a:pt x="1383477" y="100258"/>
                </a:lnTo>
                <a:lnTo>
                  <a:pt x="1330395" y="105837"/>
                </a:lnTo>
                <a:lnTo>
                  <a:pt x="1275325" y="108726"/>
                </a:lnTo>
                <a:lnTo>
                  <a:pt x="1219804" y="108922"/>
                </a:lnTo>
                <a:lnTo>
                  <a:pt x="1533871" y="108922"/>
                </a:lnTo>
                <a:lnTo>
                  <a:pt x="1532476" y="104600"/>
                </a:lnTo>
                <a:lnTo>
                  <a:pt x="1520879" y="78595"/>
                </a:lnTo>
                <a:lnTo>
                  <a:pt x="1512810" y="78526"/>
                </a:lnTo>
                <a:close/>
              </a:path>
              <a:path w="1612900" h="1756409">
                <a:moveTo>
                  <a:pt x="802990" y="0"/>
                </a:moveTo>
                <a:lnTo>
                  <a:pt x="781317" y="7861"/>
                </a:lnTo>
                <a:lnTo>
                  <a:pt x="743957" y="26157"/>
                </a:lnTo>
                <a:lnTo>
                  <a:pt x="697307" y="48100"/>
                </a:lnTo>
                <a:lnTo>
                  <a:pt x="652498" y="65928"/>
                </a:lnTo>
                <a:lnTo>
                  <a:pt x="607893" y="80022"/>
                </a:lnTo>
                <a:lnTo>
                  <a:pt x="561857" y="90764"/>
                </a:lnTo>
                <a:lnTo>
                  <a:pt x="512755" y="98537"/>
                </a:lnTo>
                <a:lnTo>
                  <a:pt x="458951" y="103721"/>
                </a:lnTo>
                <a:lnTo>
                  <a:pt x="398809" y="106700"/>
                </a:lnTo>
                <a:lnTo>
                  <a:pt x="328464" y="108140"/>
                </a:lnTo>
                <a:lnTo>
                  <a:pt x="1202796" y="108140"/>
                </a:lnTo>
                <a:lnTo>
                  <a:pt x="1113555" y="101220"/>
                </a:lnTo>
                <a:lnTo>
                  <a:pt x="1065902" y="93314"/>
                </a:lnTo>
                <a:lnTo>
                  <a:pt x="1016297" y="81151"/>
                </a:lnTo>
                <a:lnTo>
                  <a:pt x="963066" y="64853"/>
                </a:lnTo>
                <a:lnTo>
                  <a:pt x="911257" y="46229"/>
                </a:lnTo>
                <a:lnTo>
                  <a:pt x="865917" y="27085"/>
                </a:lnTo>
                <a:lnTo>
                  <a:pt x="832095" y="9228"/>
                </a:lnTo>
                <a:lnTo>
                  <a:pt x="817180" y="984"/>
                </a:lnTo>
                <a:lnTo>
                  <a:pt x="80299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8492" y="2289969"/>
            <a:ext cx="5401001" cy="2278061"/>
          </a:xfrm>
        </p:spPr>
        <p:txBody>
          <a:bodyPr/>
          <a:lstStyle/>
          <a:p>
            <a:pPr>
              <a:lnSpc>
                <a:spcPts val="7200"/>
              </a:lnSpc>
            </a:pPr>
            <a:r>
              <a:rPr lang="en-GB" sz="7200" dirty="0">
                <a:solidFill>
                  <a:schemeClr val="accent3"/>
                </a:solidFill>
              </a:rPr>
              <a:t>accelerator </a:t>
            </a:r>
            <a:br>
              <a:rPr lang="en-GB" sz="7200" dirty="0">
                <a:solidFill>
                  <a:schemeClr val="accent3"/>
                </a:solidFill>
              </a:rPr>
            </a:br>
            <a:r>
              <a:rPr lang="en-GB" sz="7200" dirty="0">
                <a:solidFill>
                  <a:schemeClr val="accent3"/>
                </a:solidFill>
              </a:rPr>
              <a:t>manifesto</a:t>
            </a:r>
          </a:p>
        </p:txBody>
      </p:sp>
      <p:pic>
        <p:nvPicPr>
          <p:cNvPr id="3" name="Picture 2" descr="iphone-spa-icons-02.png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7093">
            <a:off x="1464842" y="780204"/>
            <a:ext cx="1099025" cy="2491315"/>
          </a:xfrm>
          <a:prstGeom prst="rect">
            <a:avLst/>
          </a:prstGeom>
        </p:spPr>
      </p:pic>
      <p:pic>
        <p:nvPicPr>
          <p:cNvPr id="5" name="Picture 4" descr="sparkle-icons-01.png"/>
          <p:cNvPicPr>
            <a:picLocks noChangeAspect="1"/>
          </p:cNvPicPr>
          <p:nvPr/>
        </p:nvPicPr>
        <p:blipFill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62" y="3977555"/>
            <a:ext cx="2328728" cy="2354020"/>
          </a:xfrm>
          <a:prstGeom prst="rect">
            <a:avLst/>
          </a:prstGeom>
        </p:spPr>
      </p:pic>
      <p:pic>
        <p:nvPicPr>
          <p:cNvPr id="6" name="Picture 5" descr="helping-hand-icons-01.png"/>
          <p:cNvPicPr>
            <a:picLocks noChangeAspect="1"/>
          </p:cNvPicPr>
          <p:nvPr/>
        </p:nvPicPr>
        <p:blipFill>
          <a:blip r:embed="rId4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6180">
            <a:off x="7829010" y="4373713"/>
            <a:ext cx="3600118" cy="1561705"/>
          </a:xfrm>
          <a:prstGeom prst="rect">
            <a:avLst/>
          </a:prstGeom>
        </p:spPr>
      </p:pic>
      <p:pic>
        <p:nvPicPr>
          <p:cNvPr id="7" name="Picture 6" descr="smart-stylish-icons-02.png"/>
          <p:cNvPicPr>
            <a:picLocks noChangeAspect="1"/>
          </p:cNvPicPr>
          <p:nvPr/>
        </p:nvPicPr>
        <p:blipFill>
          <a:blip r:embed="rId5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534" y="1043154"/>
            <a:ext cx="2219328" cy="1794827"/>
          </a:xfrm>
          <a:prstGeom prst="rect">
            <a:avLst/>
          </a:prstGeom>
        </p:spPr>
      </p:pic>
      <p:sp>
        <p:nvSpPr>
          <p:cNvPr id="10" name="bk object 26"/>
          <p:cNvSpPr/>
          <p:nvPr/>
        </p:nvSpPr>
        <p:spPr>
          <a:xfrm>
            <a:off x="5752633" y="1141628"/>
            <a:ext cx="686734" cy="653074"/>
          </a:xfrm>
          <a:custGeom>
            <a:avLst/>
            <a:gdLst/>
            <a:ahLst/>
            <a:cxnLst/>
            <a:rect l="l" t="t" r="r" b="b"/>
            <a:pathLst>
              <a:path w="2319020" h="2205355">
                <a:moveTo>
                  <a:pt x="2318448" y="842238"/>
                </a:moveTo>
                <a:lnTo>
                  <a:pt x="0" y="842238"/>
                </a:lnTo>
                <a:lnTo>
                  <a:pt x="716445" y="1362760"/>
                </a:lnTo>
                <a:lnTo>
                  <a:pt x="442785" y="2204999"/>
                </a:lnTo>
                <a:lnTo>
                  <a:pt x="1159230" y="1684464"/>
                </a:lnTo>
                <a:lnTo>
                  <a:pt x="1706531" y="1684464"/>
                </a:lnTo>
                <a:lnTo>
                  <a:pt x="1602003" y="1362760"/>
                </a:lnTo>
                <a:lnTo>
                  <a:pt x="2318448" y="842238"/>
                </a:lnTo>
                <a:close/>
              </a:path>
              <a:path w="2319020" h="2205355">
                <a:moveTo>
                  <a:pt x="1706531" y="1684464"/>
                </a:moveTo>
                <a:lnTo>
                  <a:pt x="1159230" y="1684464"/>
                </a:lnTo>
                <a:lnTo>
                  <a:pt x="1875663" y="2204999"/>
                </a:lnTo>
                <a:lnTo>
                  <a:pt x="1706531" y="1684464"/>
                </a:lnTo>
                <a:close/>
              </a:path>
              <a:path w="2319020" h="2205355">
                <a:moveTo>
                  <a:pt x="1159230" y="0"/>
                </a:moveTo>
                <a:lnTo>
                  <a:pt x="885571" y="842238"/>
                </a:lnTo>
                <a:lnTo>
                  <a:pt x="1432877" y="842238"/>
                </a:lnTo>
                <a:lnTo>
                  <a:pt x="1159230" y="0"/>
                </a:lnTo>
                <a:close/>
              </a:path>
            </a:pathLst>
          </a:custGeom>
          <a:solidFill>
            <a:srgbClr val="D8222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400"/>
              </a:lnSpc>
              <a:spcBef>
                <a:spcPts val="0"/>
              </a:spcBef>
            </a:pPr>
            <a:r>
              <a:rPr lang="en-US" sz="5400" dirty="0"/>
              <a:t>COACHING DEFINED</a:t>
            </a:r>
          </a:p>
        </p:txBody>
      </p:sp>
      <p:sp>
        <p:nvSpPr>
          <p:cNvPr id="11" name="bk object 17"/>
          <p:cNvSpPr/>
          <p:nvPr/>
        </p:nvSpPr>
        <p:spPr>
          <a:xfrm>
            <a:off x="10503017" y="1631233"/>
            <a:ext cx="1177552" cy="2796289"/>
          </a:xfrm>
          <a:custGeom>
            <a:avLst/>
            <a:gdLst/>
            <a:ahLst/>
            <a:cxnLst/>
            <a:rect l="l" t="t" r="r" b="b"/>
            <a:pathLst>
              <a:path w="1879600" h="4463415">
                <a:moveTo>
                  <a:pt x="628486" y="1790699"/>
                </a:moveTo>
                <a:lnTo>
                  <a:pt x="564299" y="1790699"/>
                </a:lnTo>
                <a:lnTo>
                  <a:pt x="540435" y="1841499"/>
                </a:lnTo>
                <a:lnTo>
                  <a:pt x="518165" y="1879599"/>
                </a:lnTo>
                <a:lnTo>
                  <a:pt x="497468" y="1917699"/>
                </a:lnTo>
                <a:lnTo>
                  <a:pt x="478327" y="1968499"/>
                </a:lnTo>
                <a:lnTo>
                  <a:pt x="460723" y="2019299"/>
                </a:lnTo>
                <a:lnTo>
                  <a:pt x="444635" y="2057399"/>
                </a:lnTo>
                <a:lnTo>
                  <a:pt x="430046" y="2108199"/>
                </a:lnTo>
                <a:lnTo>
                  <a:pt x="416936" y="2146299"/>
                </a:lnTo>
                <a:lnTo>
                  <a:pt x="405287" y="2197099"/>
                </a:lnTo>
                <a:lnTo>
                  <a:pt x="395079" y="2247899"/>
                </a:lnTo>
                <a:lnTo>
                  <a:pt x="386294" y="2298699"/>
                </a:lnTo>
                <a:lnTo>
                  <a:pt x="378912" y="2336799"/>
                </a:lnTo>
                <a:lnTo>
                  <a:pt x="372915" y="2387599"/>
                </a:lnTo>
                <a:lnTo>
                  <a:pt x="368284" y="2438399"/>
                </a:lnTo>
                <a:lnTo>
                  <a:pt x="364999" y="2489199"/>
                </a:lnTo>
                <a:lnTo>
                  <a:pt x="363042" y="2539999"/>
                </a:lnTo>
                <a:lnTo>
                  <a:pt x="362394" y="2590799"/>
                </a:lnTo>
                <a:lnTo>
                  <a:pt x="363057" y="2641599"/>
                </a:lnTo>
                <a:lnTo>
                  <a:pt x="365212" y="2692399"/>
                </a:lnTo>
                <a:lnTo>
                  <a:pt x="369107" y="2743199"/>
                </a:lnTo>
                <a:lnTo>
                  <a:pt x="374989" y="2806699"/>
                </a:lnTo>
                <a:lnTo>
                  <a:pt x="383108" y="2870199"/>
                </a:lnTo>
                <a:lnTo>
                  <a:pt x="745502" y="3225799"/>
                </a:lnTo>
                <a:lnTo>
                  <a:pt x="1283919" y="3225799"/>
                </a:lnTo>
                <a:lnTo>
                  <a:pt x="1277594" y="3174999"/>
                </a:lnTo>
                <a:lnTo>
                  <a:pt x="1271995" y="3111499"/>
                </a:lnTo>
                <a:lnTo>
                  <a:pt x="1267211" y="3060699"/>
                </a:lnTo>
                <a:lnTo>
                  <a:pt x="1263333" y="2997199"/>
                </a:lnTo>
                <a:lnTo>
                  <a:pt x="1260450" y="2959099"/>
                </a:lnTo>
                <a:lnTo>
                  <a:pt x="1258655" y="2908299"/>
                </a:lnTo>
                <a:lnTo>
                  <a:pt x="1258036" y="2870199"/>
                </a:lnTo>
                <a:lnTo>
                  <a:pt x="1259519" y="2819399"/>
                </a:lnTo>
                <a:lnTo>
                  <a:pt x="1260609" y="2806699"/>
                </a:lnTo>
                <a:lnTo>
                  <a:pt x="440054" y="2806699"/>
                </a:lnTo>
                <a:lnTo>
                  <a:pt x="433261" y="2755899"/>
                </a:lnTo>
                <a:lnTo>
                  <a:pt x="428407" y="2692399"/>
                </a:lnTo>
                <a:lnTo>
                  <a:pt x="425494" y="2641599"/>
                </a:lnTo>
                <a:lnTo>
                  <a:pt x="424522" y="2590799"/>
                </a:lnTo>
                <a:lnTo>
                  <a:pt x="425059" y="2539999"/>
                </a:lnTo>
                <a:lnTo>
                  <a:pt x="426698" y="2489199"/>
                </a:lnTo>
                <a:lnTo>
                  <a:pt x="429488" y="2438399"/>
                </a:lnTo>
                <a:lnTo>
                  <a:pt x="433476" y="2400299"/>
                </a:lnTo>
                <a:lnTo>
                  <a:pt x="438708" y="2349499"/>
                </a:lnTo>
                <a:lnTo>
                  <a:pt x="445231" y="2298699"/>
                </a:lnTo>
                <a:lnTo>
                  <a:pt x="453093" y="2260599"/>
                </a:lnTo>
                <a:lnTo>
                  <a:pt x="462340" y="2209799"/>
                </a:lnTo>
                <a:lnTo>
                  <a:pt x="473019" y="2171699"/>
                </a:lnTo>
                <a:lnTo>
                  <a:pt x="485178" y="2120899"/>
                </a:lnTo>
                <a:lnTo>
                  <a:pt x="498862" y="2082799"/>
                </a:lnTo>
                <a:lnTo>
                  <a:pt x="514119" y="2044699"/>
                </a:lnTo>
                <a:lnTo>
                  <a:pt x="530997" y="1993899"/>
                </a:lnTo>
                <a:lnTo>
                  <a:pt x="549541" y="1955799"/>
                </a:lnTo>
                <a:lnTo>
                  <a:pt x="569799" y="1904999"/>
                </a:lnTo>
                <a:lnTo>
                  <a:pt x="591819" y="1866899"/>
                </a:lnTo>
                <a:lnTo>
                  <a:pt x="615646" y="1816099"/>
                </a:lnTo>
                <a:lnTo>
                  <a:pt x="628486" y="1790699"/>
                </a:lnTo>
                <a:close/>
              </a:path>
              <a:path w="1879600" h="4463415">
                <a:moveTo>
                  <a:pt x="1172585" y="63499"/>
                </a:moveTo>
                <a:lnTo>
                  <a:pt x="960161" y="63499"/>
                </a:lnTo>
                <a:lnTo>
                  <a:pt x="1039753" y="88899"/>
                </a:lnTo>
                <a:lnTo>
                  <a:pt x="1077644" y="88899"/>
                </a:lnTo>
                <a:lnTo>
                  <a:pt x="1114206" y="101599"/>
                </a:lnTo>
                <a:lnTo>
                  <a:pt x="1149399" y="114299"/>
                </a:lnTo>
                <a:lnTo>
                  <a:pt x="1183180" y="139699"/>
                </a:lnTo>
                <a:lnTo>
                  <a:pt x="1215506" y="152399"/>
                </a:lnTo>
                <a:lnTo>
                  <a:pt x="1246335" y="177799"/>
                </a:lnTo>
                <a:lnTo>
                  <a:pt x="1275625" y="203199"/>
                </a:lnTo>
                <a:lnTo>
                  <a:pt x="1329415" y="253999"/>
                </a:lnTo>
                <a:lnTo>
                  <a:pt x="1376538" y="317499"/>
                </a:lnTo>
                <a:lnTo>
                  <a:pt x="1397493" y="355599"/>
                </a:lnTo>
                <a:lnTo>
                  <a:pt x="1416654" y="393699"/>
                </a:lnTo>
                <a:lnTo>
                  <a:pt x="1433978" y="431799"/>
                </a:lnTo>
                <a:lnTo>
                  <a:pt x="1449423" y="482599"/>
                </a:lnTo>
                <a:lnTo>
                  <a:pt x="1462946" y="533399"/>
                </a:lnTo>
                <a:lnTo>
                  <a:pt x="1474505" y="584199"/>
                </a:lnTo>
                <a:lnTo>
                  <a:pt x="1484058" y="634999"/>
                </a:lnTo>
                <a:lnTo>
                  <a:pt x="1491562" y="698499"/>
                </a:lnTo>
                <a:lnTo>
                  <a:pt x="1496975" y="761999"/>
                </a:lnTo>
                <a:lnTo>
                  <a:pt x="1500253" y="825499"/>
                </a:lnTo>
                <a:lnTo>
                  <a:pt x="1501355" y="901699"/>
                </a:lnTo>
                <a:lnTo>
                  <a:pt x="1499994" y="965199"/>
                </a:lnTo>
                <a:lnTo>
                  <a:pt x="1496022" y="1041399"/>
                </a:lnTo>
                <a:lnTo>
                  <a:pt x="1489611" y="1092199"/>
                </a:lnTo>
                <a:lnTo>
                  <a:pt x="1480931" y="1155699"/>
                </a:lnTo>
                <a:lnTo>
                  <a:pt x="1470152" y="1206499"/>
                </a:lnTo>
                <a:lnTo>
                  <a:pt x="1457445" y="1269999"/>
                </a:lnTo>
                <a:lnTo>
                  <a:pt x="1442981" y="1320799"/>
                </a:lnTo>
                <a:lnTo>
                  <a:pt x="1426930" y="1358899"/>
                </a:lnTo>
                <a:lnTo>
                  <a:pt x="1409461" y="1409699"/>
                </a:lnTo>
                <a:lnTo>
                  <a:pt x="1390747" y="1460499"/>
                </a:lnTo>
                <a:lnTo>
                  <a:pt x="1370957" y="1498599"/>
                </a:lnTo>
                <a:lnTo>
                  <a:pt x="1350261" y="1536699"/>
                </a:lnTo>
                <a:lnTo>
                  <a:pt x="1328831" y="1574799"/>
                </a:lnTo>
                <a:lnTo>
                  <a:pt x="1306836" y="1612899"/>
                </a:lnTo>
                <a:lnTo>
                  <a:pt x="1284447" y="1650999"/>
                </a:lnTo>
                <a:lnTo>
                  <a:pt x="1261835" y="1676399"/>
                </a:lnTo>
                <a:lnTo>
                  <a:pt x="1239169" y="1714499"/>
                </a:lnTo>
                <a:lnTo>
                  <a:pt x="1216621" y="1739899"/>
                </a:lnTo>
                <a:lnTo>
                  <a:pt x="1186590" y="1777999"/>
                </a:lnTo>
                <a:lnTo>
                  <a:pt x="1157001" y="1816099"/>
                </a:lnTo>
                <a:lnTo>
                  <a:pt x="1128009" y="1866899"/>
                </a:lnTo>
                <a:lnTo>
                  <a:pt x="1099768" y="1904999"/>
                </a:lnTo>
                <a:lnTo>
                  <a:pt x="1072432" y="1943099"/>
                </a:lnTo>
                <a:lnTo>
                  <a:pt x="1046156" y="1981199"/>
                </a:lnTo>
                <a:lnTo>
                  <a:pt x="1021094" y="2031999"/>
                </a:lnTo>
                <a:lnTo>
                  <a:pt x="997402" y="2070099"/>
                </a:lnTo>
                <a:lnTo>
                  <a:pt x="975232" y="2108199"/>
                </a:lnTo>
                <a:lnTo>
                  <a:pt x="954741" y="2158999"/>
                </a:lnTo>
                <a:lnTo>
                  <a:pt x="936082" y="2197099"/>
                </a:lnTo>
                <a:lnTo>
                  <a:pt x="919409" y="2247899"/>
                </a:lnTo>
                <a:lnTo>
                  <a:pt x="904878" y="2298699"/>
                </a:lnTo>
                <a:lnTo>
                  <a:pt x="892643" y="2349499"/>
                </a:lnTo>
                <a:lnTo>
                  <a:pt x="882857" y="2400299"/>
                </a:lnTo>
                <a:lnTo>
                  <a:pt x="875676" y="2451099"/>
                </a:lnTo>
                <a:lnTo>
                  <a:pt x="871255" y="2501899"/>
                </a:lnTo>
                <a:lnTo>
                  <a:pt x="869746" y="2565399"/>
                </a:lnTo>
                <a:lnTo>
                  <a:pt x="870368" y="2603499"/>
                </a:lnTo>
                <a:lnTo>
                  <a:pt x="872233" y="2641599"/>
                </a:lnTo>
                <a:lnTo>
                  <a:pt x="875340" y="2692399"/>
                </a:lnTo>
                <a:lnTo>
                  <a:pt x="879688" y="2743199"/>
                </a:lnTo>
                <a:lnTo>
                  <a:pt x="885278" y="2806699"/>
                </a:lnTo>
                <a:lnTo>
                  <a:pt x="1260609" y="2806699"/>
                </a:lnTo>
                <a:lnTo>
                  <a:pt x="1263878" y="2768599"/>
                </a:lnTo>
                <a:lnTo>
                  <a:pt x="1270981" y="2717799"/>
                </a:lnTo>
                <a:lnTo>
                  <a:pt x="1280696" y="2666999"/>
                </a:lnTo>
                <a:lnTo>
                  <a:pt x="1292889" y="2616199"/>
                </a:lnTo>
                <a:lnTo>
                  <a:pt x="1307427" y="2578099"/>
                </a:lnTo>
                <a:lnTo>
                  <a:pt x="1324178" y="2527299"/>
                </a:lnTo>
                <a:lnTo>
                  <a:pt x="1343010" y="2489199"/>
                </a:lnTo>
                <a:lnTo>
                  <a:pt x="1363788" y="2438399"/>
                </a:lnTo>
                <a:lnTo>
                  <a:pt x="1386381" y="2400299"/>
                </a:lnTo>
                <a:lnTo>
                  <a:pt x="1410656" y="2349499"/>
                </a:lnTo>
                <a:lnTo>
                  <a:pt x="1436480" y="2311399"/>
                </a:lnTo>
                <a:lnTo>
                  <a:pt x="1463720" y="2273299"/>
                </a:lnTo>
                <a:lnTo>
                  <a:pt x="1492243" y="2235199"/>
                </a:lnTo>
                <a:lnTo>
                  <a:pt x="1521917" y="2184399"/>
                </a:lnTo>
                <a:lnTo>
                  <a:pt x="1552608" y="2146299"/>
                </a:lnTo>
                <a:lnTo>
                  <a:pt x="1584185" y="2108199"/>
                </a:lnTo>
                <a:lnTo>
                  <a:pt x="1606361" y="2070099"/>
                </a:lnTo>
                <a:lnTo>
                  <a:pt x="1628645" y="2044699"/>
                </a:lnTo>
                <a:lnTo>
                  <a:pt x="1650889" y="2006599"/>
                </a:lnTo>
                <a:lnTo>
                  <a:pt x="1672942" y="1968499"/>
                </a:lnTo>
                <a:lnTo>
                  <a:pt x="1694656" y="1917699"/>
                </a:lnTo>
                <a:lnTo>
                  <a:pt x="1715880" y="1879599"/>
                </a:lnTo>
                <a:lnTo>
                  <a:pt x="1736465" y="1841499"/>
                </a:lnTo>
                <a:lnTo>
                  <a:pt x="1756263" y="1790699"/>
                </a:lnTo>
                <a:lnTo>
                  <a:pt x="1775123" y="1739899"/>
                </a:lnTo>
                <a:lnTo>
                  <a:pt x="1792895" y="1689099"/>
                </a:lnTo>
                <a:lnTo>
                  <a:pt x="1809432" y="1638299"/>
                </a:lnTo>
                <a:lnTo>
                  <a:pt x="1824583" y="1587499"/>
                </a:lnTo>
                <a:lnTo>
                  <a:pt x="1838198" y="1536699"/>
                </a:lnTo>
                <a:lnTo>
                  <a:pt x="1850129" y="1485899"/>
                </a:lnTo>
                <a:lnTo>
                  <a:pt x="1860226" y="1435099"/>
                </a:lnTo>
                <a:lnTo>
                  <a:pt x="1868339" y="1384299"/>
                </a:lnTo>
                <a:lnTo>
                  <a:pt x="1874319" y="1333499"/>
                </a:lnTo>
                <a:lnTo>
                  <a:pt x="1878016" y="1282699"/>
                </a:lnTo>
                <a:lnTo>
                  <a:pt x="1879282" y="1231899"/>
                </a:lnTo>
                <a:lnTo>
                  <a:pt x="1878830" y="1168399"/>
                </a:lnTo>
                <a:lnTo>
                  <a:pt x="1877413" y="1117599"/>
                </a:lnTo>
                <a:lnTo>
                  <a:pt x="1874940" y="1066799"/>
                </a:lnTo>
                <a:lnTo>
                  <a:pt x="1871317" y="1015999"/>
                </a:lnTo>
                <a:lnTo>
                  <a:pt x="1866454" y="965199"/>
                </a:lnTo>
                <a:lnTo>
                  <a:pt x="1860259" y="927099"/>
                </a:lnTo>
                <a:lnTo>
                  <a:pt x="1852639" y="876299"/>
                </a:lnTo>
                <a:lnTo>
                  <a:pt x="1843503" y="838199"/>
                </a:lnTo>
                <a:lnTo>
                  <a:pt x="1832758" y="800099"/>
                </a:lnTo>
                <a:lnTo>
                  <a:pt x="1820313" y="749299"/>
                </a:lnTo>
                <a:lnTo>
                  <a:pt x="1806076" y="711199"/>
                </a:lnTo>
                <a:lnTo>
                  <a:pt x="1789956" y="673099"/>
                </a:lnTo>
                <a:lnTo>
                  <a:pt x="1771859" y="634999"/>
                </a:lnTo>
                <a:lnTo>
                  <a:pt x="1751695" y="609599"/>
                </a:lnTo>
                <a:lnTo>
                  <a:pt x="1729371" y="571499"/>
                </a:lnTo>
                <a:lnTo>
                  <a:pt x="1704795" y="533399"/>
                </a:lnTo>
                <a:lnTo>
                  <a:pt x="1677876" y="495299"/>
                </a:lnTo>
                <a:lnTo>
                  <a:pt x="1648521" y="457199"/>
                </a:lnTo>
                <a:lnTo>
                  <a:pt x="1616639" y="419099"/>
                </a:lnTo>
                <a:lnTo>
                  <a:pt x="1582138" y="380999"/>
                </a:lnTo>
                <a:lnTo>
                  <a:pt x="1544926" y="342899"/>
                </a:lnTo>
                <a:lnTo>
                  <a:pt x="1504911" y="304799"/>
                </a:lnTo>
                <a:lnTo>
                  <a:pt x="1462001" y="266699"/>
                </a:lnTo>
                <a:lnTo>
                  <a:pt x="1416104" y="228599"/>
                </a:lnTo>
                <a:lnTo>
                  <a:pt x="1367129" y="190499"/>
                </a:lnTo>
                <a:lnTo>
                  <a:pt x="1314983" y="152399"/>
                </a:lnTo>
                <a:lnTo>
                  <a:pt x="1277128" y="114299"/>
                </a:lnTo>
                <a:lnTo>
                  <a:pt x="1237033" y="88899"/>
                </a:lnTo>
                <a:lnTo>
                  <a:pt x="1194767" y="76199"/>
                </a:lnTo>
                <a:lnTo>
                  <a:pt x="1172585" y="63499"/>
                </a:lnTo>
                <a:close/>
              </a:path>
              <a:path w="1879600" h="4463415">
                <a:moveTo>
                  <a:pt x="953336" y="0"/>
                </a:moveTo>
                <a:lnTo>
                  <a:pt x="680381" y="0"/>
                </a:lnTo>
                <a:lnTo>
                  <a:pt x="630274" y="12699"/>
                </a:lnTo>
                <a:lnTo>
                  <a:pt x="582248" y="12699"/>
                </a:lnTo>
                <a:lnTo>
                  <a:pt x="536283" y="25399"/>
                </a:lnTo>
                <a:lnTo>
                  <a:pt x="492361" y="38099"/>
                </a:lnTo>
                <a:lnTo>
                  <a:pt x="450462" y="50799"/>
                </a:lnTo>
                <a:lnTo>
                  <a:pt x="410565" y="63499"/>
                </a:lnTo>
                <a:lnTo>
                  <a:pt x="372651" y="88899"/>
                </a:lnTo>
                <a:lnTo>
                  <a:pt x="336702" y="101599"/>
                </a:lnTo>
                <a:lnTo>
                  <a:pt x="302697" y="126999"/>
                </a:lnTo>
                <a:lnTo>
                  <a:pt x="270616" y="152399"/>
                </a:lnTo>
                <a:lnTo>
                  <a:pt x="240441" y="177799"/>
                </a:lnTo>
                <a:lnTo>
                  <a:pt x="185727" y="241299"/>
                </a:lnTo>
                <a:lnTo>
                  <a:pt x="161150" y="266699"/>
                </a:lnTo>
                <a:lnTo>
                  <a:pt x="138400" y="304799"/>
                </a:lnTo>
                <a:lnTo>
                  <a:pt x="117457" y="342899"/>
                </a:lnTo>
                <a:lnTo>
                  <a:pt x="98302" y="380999"/>
                </a:lnTo>
                <a:lnTo>
                  <a:pt x="80915" y="419099"/>
                </a:lnTo>
                <a:lnTo>
                  <a:pt x="65277" y="457199"/>
                </a:lnTo>
                <a:lnTo>
                  <a:pt x="51368" y="495299"/>
                </a:lnTo>
                <a:lnTo>
                  <a:pt x="39169" y="533399"/>
                </a:lnTo>
                <a:lnTo>
                  <a:pt x="28660" y="584199"/>
                </a:lnTo>
                <a:lnTo>
                  <a:pt x="19821" y="622299"/>
                </a:lnTo>
                <a:lnTo>
                  <a:pt x="12633" y="673099"/>
                </a:lnTo>
                <a:lnTo>
                  <a:pt x="7077" y="723899"/>
                </a:lnTo>
                <a:lnTo>
                  <a:pt x="3132" y="774699"/>
                </a:lnTo>
                <a:lnTo>
                  <a:pt x="779" y="825499"/>
                </a:lnTo>
                <a:lnTo>
                  <a:pt x="0" y="876299"/>
                </a:lnTo>
                <a:lnTo>
                  <a:pt x="490" y="952499"/>
                </a:lnTo>
                <a:lnTo>
                  <a:pt x="1867" y="1015999"/>
                </a:lnTo>
                <a:lnTo>
                  <a:pt x="3991" y="1092199"/>
                </a:lnTo>
                <a:lnTo>
                  <a:pt x="6722" y="1155699"/>
                </a:lnTo>
                <a:lnTo>
                  <a:pt x="9920" y="1206499"/>
                </a:lnTo>
                <a:lnTo>
                  <a:pt x="13444" y="1257299"/>
                </a:lnTo>
                <a:lnTo>
                  <a:pt x="17156" y="1308099"/>
                </a:lnTo>
                <a:lnTo>
                  <a:pt x="20913" y="1358899"/>
                </a:lnTo>
                <a:lnTo>
                  <a:pt x="24577" y="1396999"/>
                </a:lnTo>
                <a:lnTo>
                  <a:pt x="28007" y="1422399"/>
                </a:lnTo>
                <a:lnTo>
                  <a:pt x="31064" y="1447799"/>
                </a:lnTo>
                <a:lnTo>
                  <a:pt x="388277" y="1816099"/>
                </a:lnTo>
                <a:lnTo>
                  <a:pt x="564299" y="1790699"/>
                </a:lnTo>
                <a:lnTo>
                  <a:pt x="628486" y="1790699"/>
                </a:lnTo>
                <a:lnTo>
                  <a:pt x="641327" y="1765299"/>
                </a:lnTo>
                <a:lnTo>
                  <a:pt x="668911" y="1727199"/>
                </a:lnTo>
                <a:lnTo>
                  <a:pt x="698443" y="1676399"/>
                </a:lnTo>
                <a:lnTo>
                  <a:pt x="729970" y="1625599"/>
                </a:lnTo>
                <a:lnTo>
                  <a:pt x="756678" y="1574799"/>
                </a:lnTo>
                <a:lnTo>
                  <a:pt x="782289" y="1536699"/>
                </a:lnTo>
                <a:lnTo>
                  <a:pt x="806571" y="1485899"/>
                </a:lnTo>
                <a:lnTo>
                  <a:pt x="829289" y="1435099"/>
                </a:lnTo>
                <a:lnTo>
                  <a:pt x="850209" y="1384299"/>
                </a:lnTo>
                <a:lnTo>
                  <a:pt x="88010" y="1384299"/>
                </a:lnTo>
                <a:lnTo>
                  <a:pt x="84771" y="1358899"/>
                </a:lnTo>
                <a:lnTo>
                  <a:pt x="81344" y="1320799"/>
                </a:lnTo>
                <a:lnTo>
                  <a:pt x="77855" y="1282699"/>
                </a:lnTo>
                <a:lnTo>
                  <a:pt x="74428" y="1231899"/>
                </a:lnTo>
                <a:lnTo>
                  <a:pt x="71188" y="1181099"/>
                </a:lnTo>
                <a:lnTo>
                  <a:pt x="68258" y="1130299"/>
                </a:lnTo>
                <a:lnTo>
                  <a:pt x="65762" y="1066799"/>
                </a:lnTo>
                <a:lnTo>
                  <a:pt x="63826" y="1003299"/>
                </a:lnTo>
                <a:lnTo>
                  <a:pt x="62573" y="939799"/>
                </a:lnTo>
                <a:lnTo>
                  <a:pt x="62128" y="876299"/>
                </a:lnTo>
                <a:lnTo>
                  <a:pt x="63006" y="825499"/>
                </a:lnTo>
                <a:lnTo>
                  <a:pt x="65658" y="761999"/>
                </a:lnTo>
                <a:lnTo>
                  <a:pt x="70110" y="711199"/>
                </a:lnTo>
                <a:lnTo>
                  <a:pt x="76390" y="660399"/>
                </a:lnTo>
                <a:lnTo>
                  <a:pt x="84524" y="622299"/>
                </a:lnTo>
                <a:lnTo>
                  <a:pt x="94539" y="571499"/>
                </a:lnTo>
                <a:lnTo>
                  <a:pt x="106462" y="520699"/>
                </a:lnTo>
                <a:lnTo>
                  <a:pt x="120320" y="482599"/>
                </a:lnTo>
                <a:lnTo>
                  <a:pt x="136140" y="444499"/>
                </a:lnTo>
                <a:lnTo>
                  <a:pt x="153948" y="406399"/>
                </a:lnTo>
                <a:lnTo>
                  <a:pt x="173771" y="368299"/>
                </a:lnTo>
                <a:lnTo>
                  <a:pt x="195636" y="330199"/>
                </a:lnTo>
                <a:lnTo>
                  <a:pt x="219571" y="292099"/>
                </a:lnTo>
                <a:lnTo>
                  <a:pt x="245601" y="266699"/>
                </a:lnTo>
                <a:lnTo>
                  <a:pt x="273754" y="228599"/>
                </a:lnTo>
                <a:lnTo>
                  <a:pt x="304056" y="203199"/>
                </a:lnTo>
                <a:lnTo>
                  <a:pt x="336534" y="177799"/>
                </a:lnTo>
                <a:lnTo>
                  <a:pt x="371216" y="165099"/>
                </a:lnTo>
                <a:lnTo>
                  <a:pt x="408127" y="139699"/>
                </a:lnTo>
                <a:lnTo>
                  <a:pt x="447296" y="114299"/>
                </a:lnTo>
                <a:lnTo>
                  <a:pt x="488747" y="101599"/>
                </a:lnTo>
                <a:lnTo>
                  <a:pt x="532510" y="88899"/>
                </a:lnTo>
                <a:lnTo>
                  <a:pt x="578609" y="76199"/>
                </a:lnTo>
                <a:lnTo>
                  <a:pt x="627073" y="76199"/>
                </a:lnTo>
                <a:lnTo>
                  <a:pt x="677928" y="63499"/>
                </a:lnTo>
                <a:lnTo>
                  <a:pt x="1172585" y="63499"/>
                </a:lnTo>
                <a:lnTo>
                  <a:pt x="1150402" y="50799"/>
                </a:lnTo>
                <a:lnTo>
                  <a:pt x="1104005" y="38099"/>
                </a:lnTo>
                <a:lnTo>
                  <a:pt x="1005403" y="12699"/>
                </a:lnTo>
                <a:lnTo>
                  <a:pt x="953336" y="0"/>
                </a:lnTo>
                <a:close/>
              </a:path>
              <a:path w="1879600" h="4463415">
                <a:moveTo>
                  <a:pt x="782164" y="546099"/>
                </a:moveTo>
                <a:lnTo>
                  <a:pt x="677186" y="546099"/>
                </a:lnTo>
                <a:lnTo>
                  <a:pt x="650128" y="558799"/>
                </a:lnTo>
                <a:lnTo>
                  <a:pt x="604678" y="596899"/>
                </a:lnTo>
                <a:lnTo>
                  <a:pt x="570312" y="660399"/>
                </a:lnTo>
                <a:lnTo>
                  <a:pt x="557109" y="698499"/>
                </a:lnTo>
                <a:lnTo>
                  <a:pt x="546465" y="749299"/>
                </a:lnTo>
                <a:lnTo>
                  <a:pt x="538309" y="800099"/>
                </a:lnTo>
                <a:lnTo>
                  <a:pt x="532571" y="876299"/>
                </a:lnTo>
                <a:lnTo>
                  <a:pt x="529180" y="952499"/>
                </a:lnTo>
                <a:lnTo>
                  <a:pt x="528251" y="1015999"/>
                </a:lnTo>
                <a:lnTo>
                  <a:pt x="528173" y="1041399"/>
                </a:lnTo>
                <a:lnTo>
                  <a:pt x="528496" y="1079499"/>
                </a:lnTo>
                <a:lnTo>
                  <a:pt x="529789" y="1130299"/>
                </a:lnTo>
                <a:lnTo>
                  <a:pt x="531945" y="1193799"/>
                </a:lnTo>
                <a:lnTo>
                  <a:pt x="534965" y="1244599"/>
                </a:lnTo>
                <a:lnTo>
                  <a:pt x="538849" y="1295399"/>
                </a:lnTo>
                <a:lnTo>
                  <a:pt x="543598" y="1346199"/>
                </a:lnTo>
                <a:lnTo>
                  <a:pt x="88010" y="1384299"/>
                </a:lnTo>
                <a:lnTo>
                  <a:pt x="850209" y="1384299"/>
                </a:lnTo>
                <a:lnTo>
                  <a:pt x="869099" y="1333499"/>
                </a:lnTo>
                <a:lnTo>
                  <a:pt x="885723" y="1282699"/>
                </a:lnTo>
                <a:lnTo>
                  <a:pt x="899849" y="1231899"/>
                </a:lnTo>
                <a:lnTo>
                  <a:pt x="911243" y="1193799"/>
                </a:lnTo>
                <a:lnTo>
                  <a:pt x="919670" y="1142999"/>
                </a:lnTo>
                <a:lnTo>
                  <a:pt x="924898" y="1092199"/>
                </a:lnTo>
                <a:lnTo>
                  <a:pt x="926693" y="1041399"/>
                </a:lnTo>
                <a:lnTo>
                  <a:pt x="926693" y="850899"/>
                </a:lnTo>
                <a:lnTo>
                  <a:pt x="924733" y="787399"/>
                </a:lnTo>
                <a:lnTo>
                  <a:pt x="918683" y="723899"/>
                </a:lnTo>
                <a:lnTo>
                  <a:pt x="908287" y="673099"/>
                </a:lnTo>
                <a:lnTo>
                  <a:pt x="893289" y="634999"/>
                </a:lnTo>
                <a:lnTo>
                  <a:pt x="873434" y="596899"/>
                </a:lnTo>
                <a:lnTo>
                  <a:pt x="818127" y="558799"/>
                </a:lnTo>
                <a:lnTo>
                  <a:pt x="782164" y="546099"/>
                </a:lnTo>
                <a:close/>
              </a:path>
              <a:path w="1879600" h="4463415">
                <a:moveTo>
                  <a:pt x="1040599" y="3401821"/>
                </a:moveTo>
                <a:lnTo>
                  <a:pt x="331330" y="3401821"/>
                </a:lnTo>
                <a:lnTo>
                  <a:pt x="331330" y="4100728"/>
                </a:lnTo>
                <a:lnTo>
                  <a:pt x="693724" y="4463122"/>
                </a:lnTo>
                <a:lnTo>
                  <a:pt x="1402994" y="4463122"/>
                </a:lnTo>
                <a:lnTo>
                  <a:pt x="1402994" y="4048963"/>
                </a:lnTo>
                <a:lnTo>
                  <a:pt x="393458" y="4048963"/>
                </a:lnTo>
                <a:lnTo>
                  <a:pt x="393458" y="3463950"/>
                </a:lnTo>
                <a:lnTo>
                  <a:pt x="1101852" y="3463950"/>
                </a:lnTo>
                <a:lnTo>
                  <a:pt x="1040599" y="3401821"/>
                </a:lnTo>
                <a:close/>
              </a:path>
              <a:path w="1879600" h="4463415">
                <a:moveTo>
                  <a:pt x="1101852" y="3463950"/>
                </a:moveTo>
                <a:lnTo>
                  <a:pt x="978471" y="3463950"/>
                </a:lnTo>
                <a:lnTo>
                  <a:pt x="978471" y="4048963"/>
                </a:lnTo>
                <a:lnTo>
                  <a:pt x="1402994" y="4048963"/>
                </a:lnTo>
                <a:lnTo>
                  <a:pt x="1402994" y="3769398"/>
                </a:lnTo>
                <a:lnTo>
                  <a:pt x="1101852" y="346395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652468" y="966486"/>
            <a:ext cx="468944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A1E22"/>
                </a:solidFill>
                <a:latin typeface="Vista Sans OT Bold" panose="02000503030000020004" pitchFamily="50" charset="0"/>
              </a:rPr>
              <a:t>Split into two groups and define</a:t>
            </a:r>
          </a:p>
          <a:p>
            <a:endParaRPr lang="en-GB" sz="2800" dirty="0"/>
          </a:p>
          <a:p>
            <a:r>
              <a:rPr lang="en-GB" sz="2800" dirty="0">
                <a:latin typeface="Vista Sans OT Light" panose="02000503030000020004" pitchFamily="50" charset="0"/>
              </a:rPr>
              <a:t>What Coaching is…</a:t>
            </a:r>
          </a:p>
          <a:p>
            <a:endParaRPr lang="en-GB" sz="2800" dirty="0">
              <a:latin typeface="Vista Sans OT Light" panose="02000503030000020004" pitchFamily="50" charset="0"/>
            </a:endParaRPr>
          </a:p>
          <a:p>
            <a:r>
              <a:rPr lang="en-GB" sz="4800" dirty="0">
                <a:solidFill>
                  <a:srgbClr val="EA1E22"/>
                </a:solidFill>
                <a:latin typeface="BalboaPlus Primary" pitchFamily="50" charset="0"/>
              </a:rPr>
              <a:t>AND</a:t>
            </a:r>
            <a:endParaRPr lang="en-GB" sz="2800" dirty="0">
              <a:solidFill>
                <a:srgbClr val="EA1E22"/>
              </a:solidFill>
              <a:latin typeface="BalboaPlus Primary" pitchFamily="50" charset="0"/>
            </a:endParaRPr>
          </a:p>
          <a:p>
            <a:endParaRPr lang="en-GB" sz="2800" dirty="0">
              <a:latin typeface="Vista Sans OT Light" panose="02000503030000020004" pitchFamily="50" charset="0"/>
            </a:endParaRPr>
          </a:p>
          <a:p>
            <a:r>
              <a:rPr lang="en-GB" sz="2800" dirty="0">
                <a:latin typeface="Vista Sans OT Light" panose="02000503030000020004" pitchFamily="50" charset="0"/>
              </a:rPr>
              <a:t>What Coaching is not…</a:t>
            </a:r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4316" y="1675825"/>
            <a:ext cx="4408498" cy="1753175"/>
          </a:xfrm>
        </p:spPr>
        <p:txBody>
          <a:bodyPr anchor="t"/>
          <a:lstStyle/>
          <a:p>
            <a:r>
              <a:rPr lang="en-GB" dirty="0">
                <a:solidFill>
                  <a:schemeClr val="bg1"/>
                </a:solidFill>
                <a:ea typeface="BalboaPlus Primary" charset="0"/>
                <a:cs typeface="BalboaPlus Primary" charset="0"/>
              </a:rPr>
              <a:t>DIRECTIVE COACHING</a:t>
            </a:r>
            <a:endParaRPr lang="en-GB" dirty="0">
              <a:solidFill>
                <a:schemeClr val="bg1"/>
              </a:solidFill>
              <a:latin typeface="BalboaPlus Fill" charset="0"/>
              <a:ea typeface="BalboaPlus Fill" charset="0"/>
              <a:cs typeface="BalboaPlus Fil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949765" y="3754256"/>
            <a:ext cx="4225553" cy="1791725"/>
          </a:xfrm>
        </p:spPr>
        <p:txBody>
          <a:bodyPr anchor="t"/>
          <a:lstStyle/>
          <a:p>
            <a:r>
              <a:rPr lang="en-GB" sz="2400" dirty="0">
                <a:solidFill>
                  <a:schemeClr val="tx2"/>
                </a:solidFill>
                <a:latin typeface="Vista Sans OT Light" panose="02000503030000020004" pitchFamily="50" charset="0"/>
              </a:rPr>
              <a:t>Is used where skills &amp; experience exist but a </a:t>
            </a:r>
            <a:r>
              <a:rPr lang="en-GB" sz="2400" b="1" dirty="0">
                <a:solidFill>
                  <a:schemeClr val="tx2"/>
                </a:solidFill>
                <a:latin typeface="Vista Sans OT" charset="0"/>
                <a:ea typeface="Vista Sans OT" charset="0"/>
                <a:cs typeface="Vista Sans OT" charset="0"/>
              </a:rPr>
              <a:t>behaviour change</a:t>
            </a:r>
            <a:r>
              <a:rPr lang="en-GB" sz="2400" b="1" dirty="0">
                <a:solidFill>
                  <a:schemeClr val="tx2"/>
                </a:solidFill>
                <a:latin typeface="Vista Sans OT Light" panose="02000503030000020004" pitchFamily="50" charset="0"/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Vista Sans OT Light" panose="02000503030000020004" pitchFamily="50" charset="0"/>
              </a:rPr>
              <a:t>is required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gray">
          <a:xfrm>
            <a:off x="1164317" y="3754256"/>
            <a:ext cx="3499738" cy="15324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6600"/>
              </a:lnSpc>
              <a:spcBef>
                <a:spcPct val="0"/>
              </a:spcBef>
              <a:buNone/>
              <a:defRPr sz="6600" b="0" i="0" kern="1200" cap="none">
                <a:solidFill>
                  <a:srgbClr val="FF0000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cap="all" spc="300" dirty="0">
                <a:solidFill>
                  <a:schemeClr val="bg1"/>
                </a:solidFill>
                <a:latin typeface="Vista Sans OT Light" panose="02000503030000020004" pitchFamily="50" charset="0"/>
                <a:ea typeface="Vista Sans OT Light" charset="0"/>
                <a:cs typeface="Vista Sans OT Light" charset="0"/>
              </a:rPr>
              <a:t>IS USED WHEN THERE IS A </a:t>
            </a:r>
            <a:r>
              <a:rPr lang="en-GB" sz="2400" b="1" cap="all" spc="300" dirty="0">
                <a:solidFill>
                  <a:schemeClr val="bg1"/>
                </a:solidFill>
                <a:latin typeface="Vista Sans OT Light" panose="02000503030000020004" pitchFamily="50" charset="0"/>
                <a:ea typeface="Vista Sans OT Light" charset="0"/>
                <a:cs typeface="Vista Sans OT Light" charset="0"/>
              </a:rPr>
              <a:t>SKILLS OR EXPERIENCE GAP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gray">
          <a:xfrm>
            <a:off x="6949765" y="1675825"/>
            <a:ext cx="4714846" cy="1753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6600"/>
              </a:lnSpc>
              <a:spcBef>
                <a:spcPct val="0"/>
              </a:spcBef>
              <a:buNone/>
              <a:defRPr sz="6600" b="0" i="0" kern="1200" cap="none">
                <a:solidFill>
                  <a:srgbClr val="FF0000"/>
                </a:solidFill>
                <a:latin typeface="BalboaPlus Primary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tx2"/>
                </a:solidFill>
                <a:ea typeface="BalboaPlus Primary" charset="0"/>
                <a:cs typeface="BalboaPlus Primary" charset="0"/>
              </a:rPr>
              <a:t>NON-DIRECTIVE COACHING</a:t>
            </a:r>
            <a:endParaRPr lang="en-GB" dirty="0">
              <a:solidFill>
                <a:schemeClr val="tx2"/>
              </a:solidFill>
              <a:latin typeface="BalboaPlus Fill" charset="0"/>
              <a:ea typeface="BalboaPlus Fill" charset="0"/>
              <a:cs typeface="BalboaPlus Fill" charset="0"/>
            </a:endParaRPr>
          </a:p>
        </p:txBody>
      </p:sp>
      <p:sp>
        <p:nvSpPr>
          <p:cNvPr id="7" name="bk object 23"/>
          <p:cNvSpPr/>
          <p:nvPr/>
        </p:nvSpPr>
        <p:spPr>
          <a:xfrm>
            <a:off x="5485090" y="2306624"/>
            <a:ext cx="1221820" cy="1122376"/>
          </a:xfrm>
          <a:custGeom>
            <a:avLst/>
            <a:gdLst/>
            <a:ahLst/>
            <a:cxnLst/>
            <a:rect l="l" t="t" r="r" b="b"/>
            <a:pathLst>
              <a:path w="2777490" h="2551429">
                <a:moveTo>
                  <a:pt x="1165644" y="0"/>
                </a:moveTo>
                <a:lnTo>
                  <a:pt x="438467" y="0"/>
                </a:lnTo>
                <a:lnTo>
                  <a:pt x="0" y="438810"/>
                </a:lnTo>
                <a:lnTo>
                  <a:pt x="896442" y="2551036"/>
                </a:lnTo>
                <a:lnTo>
                  <a:pt x="1441831" y="2551036"/>
                </a:lnTo>
                <a:lnTo>
                  <a:pt x="1886915" y="2112606"/>
                </a:lnTo>
                <a:lnTo>
                  <a:pt x="1918770" y="2037003"/>
                </a:lnTo>
                <a:lnTo>
                  <a:pt x="1379143" y="2037003"/>
                </a:lnTo>
                <a:lnTo>
                  <a:pt x="551294" y="75234"/>
                </a:lnTo>
                <a:lnTo>
                  <a:pt x="1193604" y="75234"/>
                </a:lnTo>
                <a:lnTo>
                  <a:pt x="1165644" y="0"/>
                </a:lnTo>
                <a:close/>
              </a:path>
              <a:path w="2777490" h="2551429">
                <a:moveTo>
                  <a:pt x="2745370" y="75234"/>
                </a:moveTo>
                <a:lnTo>
                  <a:pt x="2664269" y="75234"/>
                </a:lnTo>
                <a:lnTo>
                  <a:pt x="1836762" y="2037003"/>
                </a:lnTo>
                <a:lnTo>
                  <a:pt x="1918770" y="2037003"/>
                </a:lnTo>
                <a:lnTo>
                  <a:pt x="2745370" y="75234"/>
                </a:lnTo>
                <a:close/>
              </a:path>
              <a:path w="2777490" h="2551429">
                <a:moveTo>
                  <a:pt x="1193604" y="75234"/>
                </a:moveTo>
                <a:lnTo>
                  <a:pt x="1115491" y="75234"/>
                </a:lnTo>
                <a:lnTo>
                  <a:pt x="1611096" y="1397952"/>
                </a:lnTo>
                <a:lnTo>
                  <a:pt x="1824682" y="827519"/>
                </a:lnTo>
                <a:lnTo>
                  <a:pt x="1473187" y="827519"/>
                </a:lnTo>
                <a:lnTo>
                  <a:pt x="1193604" y="75234"/>
                </a:lnTo>
                <a:close/>
              </a:path>
              <a:path w="2777490" h="2551429">
                <a:moveTo>
                  <a:pt x="2777070" y="0"/>
                </a:moveTo>
                <a:lnTo>
                  <a:pt x="2056168" y="0"/>
                </a:lnTo>
                <a:lnTo>
                  <a:pt x="1617002" y="445109"/>
                </a:lnTo>
                <a:lnTo>
                  <a:pt x="1473187" y="827519"/>
                </a:lnTo>
                <a:lnTo>
                  <a:pt x="1824682" y="827519"/>
                </a:lnTo>
                <a:lnTo>
                  <a:pt x="2106358" y="75234"/>
                </a:lnTo>
                <a:lnTo>
                  <a:pt x="2745370" y="75234"/>
                </a:lnTo>
                <a:lnTo>
                  <a:pt x="277707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89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9"/>
          <p:cNvSpPr/>
          <p:nvPr/>
        </p:nvSpPr>
        <p:spPr>
          <a:xfrm flipH="1">
            <a:off x="315020" y="598265"/>
            <a:ext cx="974453" cy="1578877"/>
          </a:xfrm>
          <a:custGeom>
            <a:avLst/>
            <a:gdLst/>
            <a:ahLst/>
            <a:cxnLst/>
            <a:rect l="l" t="t" r="r" b="b"/>
            <a:pathLst>
              <a:path w="2499995" h="4050665">
                <a:moveTo>
                  <a:pt x="2499791" y="0"/>
                </a:moveTo>
                <a:lnTo>
                  <a:pt x="0" y="0"/>
                </a:lnTo>
                <a:lnTo>
                  <a:pt x="0" y="2025154"/>
                </a:lnTo>
                <a:lnTo>
                  <a:pt x="803503" y="2025154"/>
                </a:lnTo>
                <a:lnTo>
                  <a:pt x="0" y="4050309"/>
                </a:lnTo>
                <a:lnTo>
                  <a:pt x="1227582" y="4050309"/>
                </a:lnTo>
                <a:lnTo>
                  <a:pt x="2499791" y="1844344"/>
                </a:lnTo>
                <a:lnTo>
                  <a:pt x="249979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Directive vs Non-Directive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1163638" y="2320926"/>
            <a:ext cx="6503832" cy="3373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EA1E22"/>
                </a:solidFill>
                <a:latin typeface="Vista Sans OT Bold" panose="02000503030000020004" pitchFamily="50" charset="0"/>
                <a:ea typeface="Vista Sans OT" charset="0"/>
                <a:cs typeface="Vista Sans OT" charset="0"/>
              </a:rPr>
              <a:t>In the same groups capture on a </a:t>
            </a:r>
            <a:r>
              <a:rPr lang="en-GB" dirty="0" smtClean="0">
                <a:solidFill>
                  <a:srgbClr val="EA1E22"/>
                </a:solidFill>
                <a:latin typeface="Vista Sans OT Bold" panose="02000503030000020004" pitchFamily="50" charset="0"/>
                <a:ea typeface="Vista Sans OT" charset="0"/>
                <a:cs typeface="Vista Sans OT" charset="0"/>
              </a:rPr>
              <a:t>flipchart: </a:t>
            </a:r>
            <a:endParaRPr lang="en-GB" dirty="0">
              <a:solidFill>
                <a:srgbClr val="EA1E22"/>
              </a:solidFill>
              <a:latin typeface="Vista Sans OT Bold" panose="02000503030000020004" pitchFamily="50" charset="0"/>
              <a:ea typeface="Vista Sans OT" charset="0"/>
              <a:cs typeface="Vista Sans OT" charset="0"/>
            </a:endParaRPr>
          </a:p>
          <a:p>
            <a:r>
              <a:rPr lang="en-GB" dirty="0">
                <a:latin typeface="Vista Sans OT Light" panose="02000503030000020004" pitchFamily="50" charset="0"/>
                <a:ea typeface="Vista Sans OT Light" charset="0"/>
                <a:cs typeface="Vista Sans OT Light" charset="0"/>
              </a:rPr>
              <a:t>Examples of directive and non-directive coaching.</a:t>
            </a:r>
            <a:br>
              <a:rPr lang="en-GB" dirty="0">
                <a:latin typeface="Vista Sans OT Light" panose="02000503030000020004" pitchFamily="50" charset="0"/>
                <a:ea typeface="Vista Sans OT Light" charset="0"/>
                <a:cs typeface="Vista Sans OT Light" charset="0"/>
              </a:rPr>
            </a:br>
            <a:endParaRPr lang="en-GB" dirty="0">
              <a:latin typeface="Vista Sans OT Light" panose="02000503030000020004" pitchFamily="50" charset="0"/>
              <a:ea typeface="Vista Sans OT Light" charset="0"/>
              <a:cs typeface="Vista Sans OT Light" charset="0"/>
            </a:endParaRPr>
          </a:p>
          <a:p>
            <a:r>
              <a:rPr lang="en-GB" dirty="0">
                <a:latin typeface="Vista Sans OT Light" panose="02000503030000020004" pitchFamily="50" charset="0"/>
                <a:ea typeface="Vista Sans OT Light" charset="0"/>
                <a:cs typeface="Vista Sans OT Light" charset="0"/>
              </a:rPr>
              <a:t>The benefits and lasting outcomes of directive and non-directive coaching</a:t>
            </a:r>
            <a:r>
              <a:rPr lang="en-GB" dirty="0" smtClean="0">
                <a:latin typeface="Vista Sans OT Light" panose="02000503030000020004" pitchFamily="50" charset="0"/>
                <a:ea typeface="Vista Sans OT Light" charset="0"/>
                <a:cs typeface="Vista Sans OT Light" charset="0"/>
              </a:rPr>
              <a:t>.</a:t>
            </a:r>
            <a:endParaRPr lang="en-GB" dirty="0">
              <a:latin typeface="Vista Sans OT Light" panose="02000503030000020004" pitchFamily="50" charset="0"/>
              <a:ea typeface="Vista Sans OT Light" charset="0"/>
              <a:cs typeface="Vista Sans OT Light" charset="0"/>
            </a:endParaRPr>
          </a:p>
        </p:txBody>
      </p:sp>
      <p:sp>
        <p:nvSpPr>
          <p:cNvPr id="5" name="bk object 19"/>
          <p:cNvSpPr/>
          <p:nvPr/>
        </p:nvSpPr>
        <p:spPr>
          <a:xfrm>
            <a:off x="9107179" y="1130605"/>
            <a:ext cx="2749859" cy="4455513"/>
          </a:xfrm>
          <a:custGeom>
            <a:avLst/>
            <a:gdLst/>
            <a:ahLst/>
            <a:cxnLst/>
            <a:rect l="l" t="t" r="r" b="b"/>
            <a:pathLst>
              <a:path w="2499995" h="4050665">
                <a:moveTo>
                  <a:pt x="2499791" y="0"/>
                </a:moveTo>
                <a:lnTo>
                  <a:pt x="0" y="0"/>
                </a:lnTo>
                <a:lnTo>
                  <a:pt x="0" y="2025154"/>
                </a:lnTo>
                <a:lnTo>
                  <a:pt x="803503" y="2025154"/>
                </a:lnTo>
                <a:lnTo>
                  <a:pt x="0" y="4050309"/>
                </a:lnTo>
                <a:lnTo>
                  <a:pt x="1227582" y="4050309"/>
                </a:lnTo>
                <a:lnTo>
                  <a:pt x="2499791" y="1844344"/>
                </a:lnTo>
                <a:lnTo>
                  <a:pt x="249979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941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9"/>
          <p:cNvSpPr/>
          <p:nvPr/>
        </p:nvSpPr>
        <p:spPr>
          <a:xfrm flipH="1">
            <a:off x="786876" y="891193"/>
            <a:ext cx="974453" cy="1578877"/>
          </a:xfrm>
          <a:custGeom>
            <a:avLst/>
            <a:gdLst/>
            <a:ahLst/>
            <a:cxnLst/>
            <a:rect l="l" t="t" r="r" b="b"/>
            <a:pathLst>
              <a:path w="2499995" h="4050665">
                <a:moveTo>
                  <a:pt x="2499791" y="0"/>
                </a:moveTo>
                <a:lnTo>
                  <a:pt x="0" y="0"/>
                </a:lnTo>
                <a:lnTo>
                  <a:pt x="0" y="2025154"/>
                </a:lnTo>
                <a:lnTo>
                  <a:pt x="803503" y="2025154"/>
                </a:lnTo>
                <a:lnTo>
                  <a:pt x="0" y="4050309"/>
                </a:lnTo>
                <a:lnTo>
                  <a:pt x="1227582" y="4050309"/>
                </a:lnTo>
                <a:lnTo>
                  <a:pt x="2499791" y="1844344"/>
                </a:lnTo>
                <a:lnTo>
                  <a:pt x="2499791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GOLDEN RULES OF COACHING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1163638" y="2320926"/>
            <a:ext cx="7507820" cy="3373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ZapfDingbatsITC" charset="0"/>
              <a:buChar char="✱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  <a:ea typeface="Vista Sans OT Light" charset="0"/>
                <a:cs typeface="Vista Sans OT Light" charset="0"/>
              </a:rPr>
              <a:t>Based on </a:t>
            </a:r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confidentiality</a:t>
            </a:r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  <a:ea typeface="Vista Sans OT Light" charset="0"/>
                <a:cs typeface="Vista Sans OT Light" charset="0"/>
              </a:rPr>
              <a:t> &amp; </a:t>
            </a:r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trust</a:t>
            </a:r>
          </a:p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</a:rPr>
              <a:t>Belief that the </a:t>
            </a:r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solutions lie within</a:t>
            </a:r>
            <a:r>
              <a:rPr lang="en-GB" b="1" dirty="0">
                <a:solidFill>
                  <a:schemeClr val="tx1"/>
                </a:solidFill>
                <a:latin typeface="Vista Sans OT Light" panose="02000503030000020004" pitchFamily="50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</a:rPr>
              <a:t>the coachee</a:t>
            </a:r>
          </a:p>
          <a:p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Non-judgemental</a:t>
            </a:r>
          </a:p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</a:rPr>
              <a:t>Coaching is about the </a:t>
            </a:r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whole</a:t>
            </a:r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</a:rPr>
              <a:t> person</a:t>
            </a:r>
          </a:p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</a:rPr>
              <a:t>Coach and </a:t>
            </a:r>
            <a:r>
              <a:rPr lang="en-GB" dirty="0" err="1">
                <a:solidFill>
                  <a:schemeClr val="tx1"/>
                </a:solidFill>
                <a:latin typeface="Vista Sans OT Light" panose="02000503030000020004" pitchFamily="50" charset="0"/>
              </a:rPr>
              <a:t>coachee</a:t>
            </a:r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</a:rPr>
              <a:t> are </a:t>
            </a:r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equal partners</a:t>
            </a:r>
          </a:p>
          <a:p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</a:rPr>
              <a:t>Looks to the </a:t>
            </a:r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future</a:t>
            </a:r>
            <a:r>
              <a:rPr lang="en-GB" dirty="0">
                <a:solidFill>
                  <a:schemeClr val="tx1"/>
                </a:solidFill>
                <a:latin typeface="Vista Sans OT Light" panose="02000503030000020004" pitchFamily="50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Vista Sans OT" charset="0"/>
                <a:ea typeface="Vista Sans OT" charset="0"/>
                <a:cs typeface="Vista Sans OT" charset="0"/>
              </a:rPr>
              <a:t>next steps</a:t>
            </a:r>
            <a:endParaRPr lang="en-US" dirty="0">
              <a:solidFill>
                <a:schemeClr val="tx1"/>
              </a:solidFill>
              <a:latin typeface="Vista Sans OT Light" charset="0"/>
              <a:ea typeface="Vista Sans OT Light" charset="0"/>
              <a:cs typeface="Vista Sans OT Light" charset="0"/>
            </a:endParaRPr>
          </a:p>
          <a:p>
            <a:endParaRPr lang="en-GB" dirty="0">
              <a:solidFill>
                <a:schemeClr val="tx1"/>
              </a:solidFill>
              <a:latin typeface="Vista Sans OT Light" charset="0"/>
              <a:ea typeface="Vista Sans OT Light" charset="0"/>
              <a:cs typeface="Vista Sans OT Light" charset="0"/>
            </a:endParaRPr>
          </a:p>
        </p:txBody>
      </p:sp>
      <p:sp>
        <p:nvSpPr>
          <p:cNvPr id="5" name="bk object 19"/>
          <p:cNvSpPr/>
          <p:nvPr/>
        </p:nvSpPr>
        <p:spPr>
          <a:xfrm>
            <a:off x="9107179" y="1138100"/>
            <a:ext cx="2749859" cy="4455513"/>
          </a:xfrm>
          <a:custGeom>
            <a:avLst/>
            <a:gdLst/>
            <a:ahLst/>
            <a:cxnLst/>
            <a:rect l="l" t="t" r="r" b="b"/>
            <a:pathLst>
              <a:path w="2499995" h="4050665">
                <a:moveTo>
                  <a:pt x="2499791" y="0"/>
                </a:moveTo>
                <a:lnTo>
                  <a:pt x="0" y="0"/>
                </a:lnTo>
                <a:lnTo>
                  <a:pt x="0" y="2025154"/>
                </a:lnTo>
                <a:lnTo>
                  <a:pt x="803503" y="2025154"/>
                </a:lnTo>
                <a:lnTo>
                  <a:pt x="0" y="4050309"/>
                </a:lnTo>
                <a:lnTo>
                  <a:pt x="1227582" y="4050309"/>
                </a:lnTo>
                <a:lnTo>
                  <a:pt x="2499791" y="1844344"/>
                </a:lnTo>
                <a:lnTo>
                  <a:pt x="249979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896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26"/>
          <p:cNvSpPr/>
          <p:nvPr/>
        </p:nvSpPr>
        <p:spPr>
          <a:xfrm>
            <a:off x="9432918" y="698069"/>
            <a:ext cx="1749745" cy="1905431"/>
          </a:xfrm>
          <a:custGeom>
            <a:avLst/>
            <a:gdLst/>
            <a:ahLst/>
            <a:cxnLst/>
            <a:rect l="l" t="t" r="r" b="b"/>
            <a:pathLst>
              <a:path w="1612900" h="1756409">
                <a:moveTo>
                  <a:pt x="99119" y="78580"/>
                </a:moveTo>
                <a:lnTo>
                  <a:pt x="62104" y="157930"/>
                </a:lnTo>
                <a:lnTo>
                  <a:pt x="44047" y="222795"/>
                </a:lnTo>
                <a:lnTo>
                  <a:pt x="29518" y="284348"/>
                </a:lnTo>
                <a:lnTo>
                  <a:pt x="20958" y="331246"/>
                </a:lnTo>
                <a:lnTo>
                  <a:pt x="13833" y="380708"/>
                </a:lnTo>
                <a:lnTo>
                  <a:pt x="8159" y="432076"/>
                </a:lnTo>
                <a:lnTo>
                  <a:pt x="3951" y="484692"/>
                </a:lnTo>
                <a:lnTo>
                  <a:pt x="1226" y="537899"/>
                </a:lnTo>
                <a:lnTo>
                  <a:pt x="0" y="591040"/>
                </a:lnTo>
                <a:lnTo>
                  <a:pt x="288" y="643458"/>
                </a:lnTo>
                <a:lnTo>
                  <a:pt x="2107" y="694495"/>
                </a:lnTo>
                <a:lnTo>
                  <a:pt x="5472" y="743493"/>
                </a:lnTo>
                <a:lnTo>
                  <a:pt x="10401" y="789796"/>
                </a:lnTo>
                <a:lnTo>
                  <a:pt x="16907" y="832746"/>
                </a:lnTo>
                <a:lnTo>
                  <a:pt x="26497" y="880429"/>
                </a:lnTo>
                <a:lnTo>
                  <a:pt x="38280" y="927717"/>
                </a:lnTo>
                <a:lnTo>
                  <a:pt x="52201" y="974540"/>
                </a:lnTo>
                <a:lnTo>
                  <a:pt x="68203" y="1020830"/>
                </a:lnTo>
                <a:lnTo>
                  <a:pt x="86231" y="1066517"/>
                </a:lnTo>
                <a:lnTo>
                  <a:pt x="106228" y="1111531"/>
                </a:lnTo>
                <a:lnTo>
                  <a:pt x="128138" y="1155804"/>
                </a:lnTo>
                <a:lnTo>
                  <a:pt x="151905" y="1199265"/>
                </a:lnTo>
                <a:lnTo>
                  <a:pt x="177473" y="1241846"/>
                </a:lnTo>
                <a:lnTo>
                  <a:pt x="204786" y="1283477"/>
                </a:lnTo>
                <a:lnTo>
                  <a:pt x="233788" y="1324088"/>
                </a:lnTo>
                <a:lnTo>
                  <a:pt x="264422" y="1363611"/>
                </a:lnTo>
                <a:lnTo>
                  <a:pt x="296658" y="1402003"/>
                </a:lnTo>
                <a:lnTo>
                  <a:pt x="330365" y="1439113"/>
                </a:lnTo>
                <a:lnTo>
                  <a:pt x="365561" y="1474953"/>
                </a:lnTo>
                <a:lnTo>
                  <a:pt x="402165" y="1509427"/>
                </a:lnTo>
                <a:lnTo>
                  <a:pt x="440122" y="1542465"/>
                </a:lnTo>
                <a:lnTo>
                  <a:pt x="479374" y="1573998"/>
                </a:lnTo>
                <a:lnTo>
                  <a:pt x="519867" y="1603957"/>
                </a:lnTo>
                <a:lnTo>
                  <a:pt x="561543" y="1632271"/>
                </a:lnTo>
                <a:lnTo>
                  <a:pt x="604347" y="1658872"/>
                </a:lnTo>
                <a:lnTo>
                  <a:pt x="648223" y="1683691"/>
                </a:lnTo>
                <a:lnTo>
                  <a:pt x="693115" y="1706658"/>
                </a:lnTo>
                <a:lnTo>
                  <a:pt x="738966" y="1727703"/>
                </a:lnTo>
                <a:lnTo>
                  <a:pt x="804104" y="1756011"/>
                </a:lnTo>
                <a:lnTo>
                  <a:pt x="844833" y="1739984"/>
                </a:lnTo>
                <a:lnTo>
                  <a:pt x="889241" y="1721386"/>
                </a:lnTo>
                <a:lnTo>
                  <a:pt x="932906" y="1700816"/>
                </a:lnTo>
                <a:lnTo>
                  <a:pt x="975766" y="1678343"/>
                </a:lnTo>
                <a:lnTo>
                  <a:pt x="1017761" y="1654037"/>
                </a:lnTo>
                <a:lnTo>
                  <a:pt x="1058831" y="1627968"/>
                </a:lnTo>
                <a:lnTo>
                  <a:pt x="1098914" y="1600206"/>
                </a:lnTo>
                <a:lnTo>
                  <a:pt x="1137950" y="1570821"/>
                </a:lnTo>
                <a:lnTo>
                  <a:pt x="1175877" y="1539884"/>
                </a:lnTo>
                <a:lnTo>
                  <a:pt x="1212636" y="1507463"/>
                </a:lnTo>
                <a:lnTo>
                  <a:pt x="1248166" y="1473630"/>
                </a:lnTo>
                <a:lnTo>
                  <a:pt x="1282405" y="1438453"/>
                </a:lnTo>
                <a:lnTo>
                  <a:pt x="1315316" y="1401976"/>
                </a:lnTo>
                <a:lnTo>
                  <a:pt x="1346770" y="1364350"/>
                </a:lnTo>
                <a:lnTo>
                  <a:pt x="1376774" y="1325564"/>
                </a:lnTo>
                <a:lnTo>
                  <a:pt x="1405245" y="1285715"/>
                </a:lnTo>
                <a:lnTo>
                  <a:pt x="1432121" y="1244873"/>
                </a:lnTo>
                <a:lnTo>
                  <a:pt x="1457344" y="1203107"/>
                </a:lnTo>
                <a:lnTo>
                  <a:pt x="1480850" y="1160488"/>
                </a:lnTo>
                <a:lnTo>
                  <a:pt x="1502580" y="1117086"/>
                </a:lnTo>
                <a:lnTo>
                  <a:pt x="1522474" y="1072970"/>
                </a:lnTo>
                <a:lnTo>
                  <a:pt x="1540469" y="1028211"/>
                </a:lnTo>
                <a:lnTo>
                  <a:pt x="1556506" y="982878"/>
                </a:lnTo>
                <a:lnTo>
                  <a:pt x="1570524" y="937042"/>
                </a:lnTo>
                <a:lnTo>
                  <a:pt x="1582462" y="890773"/>
                </a:lnTo>
                <a:lnTo>
                  <a:pt x="1591650" y="846514"/>
                </a:lnTo>
                <a:lnTo>
                  <a:pt x="1599167" y="799903"/>
                </a:lnTo>
                <a:lnTo>
                  <a:pt x="1605013" y="751306"/>
                </a:lnTo>
                <a:lnTo>
                  <a:pt x="1609187" y="701090"/>
                </a:lnTo>
                <a:lnTo>
                  <a:pt x="1611690" y="649621"/>
                </a:lnTo>
                <a:lnTo>
                  <a:pt x="1612519" y="597266"/>
                </a:lnTo>
                <a:lnTo>
                  <a:pt x="1611677" y="544391"/>
                </a:lnTo>
                <a:lnTo>
                  <a:pt x="1609161" y="491362"/>
                </a:lnTo>
                <a:lnTo>
                  <a:pt x="1604972" y="438545"/>
                </a:lnTo>
                <a:lnTo>
                  <a:pt x="1599109" y="386307"/>
                </a:lnTo>
                <a:lnTo>
                  <a:pt x="1591572" y="335014"/>
                </a:lnTo>
                <a:lnTo>
                  <a:pt x="1582360" y="285034"/>
                </a:lnTo>
                <a:lnTo>
                  <a:pt x="1567775" y="223165"/>
                </a:lnTo>
                <a:lnTo>
                  <a:pt x="1549588" y="157773"/>
                </a:lnTo>
                <a:lnTo>
                  <a:pt x="1533871" y="108922"/>
                </a:lnTo>
                <a:lnTo>
                  <a:pt x="1219804" y="108922"/>
                </a:lnTo>
                <a:lnTo>
                  <a:pt x="1202796" y="108140"/>
                </a:lnTo>
                <a:lnTo>
                  <a:pt x="328464" y="108140"/>
                </a:lnTo>
                <a:lnTo>
                  <a:pt x="276416" y="106792"/>
                </a:lnTo>
                <a:lnTo>
                  <a:pt x="231260" y="101925"/>
                </a:lnTo>
                <a:lnTo>
                  <a:pt x="181588" y="92806"/>
                </a:lnTo>
                <a:lnTo>
                  <a:pt x="147512" y="86150"/>
                </a:lnTo>
                <a:lnTo>
                  <a:pt x="119023" y="81253"/>
                </a:lnTo>
                <a:lnTo>
                  <a:pt x="99119" y="78580"/>
                </a:lnTo>
                <a:close/>
              </a:path>
              <a:path w="1612900" h="1756409">
                <a:moveTo>
                  <a:pt x="1512810" y="78526"/>
                </a:moveTo>
                <a:lnTo>
                  <a:pt x="1493563" y="81041"/>
                </a:lnTo>
                <a:lnTo>
                  <a:pt x="1466014" y="85683"/>
                </a:lnTo>
                <a:lnTo>
                  <a:pt x="1433034" y="91994"/>
                </a:lnTo>
                <a:lnTo>
                  <a:pt x="1383477" y="100258"/>
                </a:lnTo>
                <a:lnTo>
                  <a:pt x="1330395" y="105837"/>
                </a:lnTo>
                <a:lnTo>
                  <a:pt x="1275325" y="108726"/>
                </a:lnTo>
                <a:lnTo>
                  <a:pt x="1219804" y="108922"/>
                </a:lnTo>
                <a:lnTo>
                  <a:pt x="1533871" y="108922"/>
                </a:lnTo>
                <a:lnTo>
                  <a:pt x="1532476" y="104600"/>
                </a:lnTo>
                <a:lnTo>
                  <a:pt x="1520879" y="78595"/>
                </a:lnTo>
                <a:lnTo>
                  <a:pt x="1512810" y="78526"/>
                </a:lnTo>
                <a:close/>
              </a:path>
              <a:path w="1612900" h="1756409">
                <a:moveTo>
                  <a:pt x="802990" y="0"/>
                </a:moveTo>
                <a:lnTo>
                  <a:pt x="781317" y="7861"/>
                </a:lnTo>
                <a:lnTo>
                  <a:pt x="743957" y="26157"/>
                </a:lnTo>
                <a:lnTo>
                  <a:pt x="697307" y="48100"/>
                </a:lnTo>
                <a:lnTo>
                  <a:pt x="652498" y="65928"/>
                </a:lnTo>
                <a:lnTo>
                  <a:pt x="607893" y="80022"/>
                </a:lnTo>
                <a:lnTo>
                  <a:pt x="561857" y="90764"/>
                </a:lnTo>
                <a:lnTo>
                  <a:pt x="512755" y="98537"/>
                </a:lnTo>
                <a:lnTo>
                  <a:pt x="458951" y="103721"/>
                </a:lnTo>
                <a:lnTo>
                  <a:pt x="398809" y="106700"/>
                </a:lnTo>
                <a:lnTo>
                  <a:pt x="328464" y="108140"/>
                </a:lnTo>
                <a:lnTo>
                  <a:pt x="1202796" y="108140"/>
                </a:lnTo>
                <a:lnTo>
                  <a:pt x="1113555" y="101220"/>
                </a:lnTo>
                <a:lnTo>
                  <a:pt x="1065902" y="93314"/>
                </a:lnTo>
                <a:lnTo>
                  <a:pt x="1016297" y="81151"/>
                </a:lnTo>
                <a:lnTo>
                  <a:pt x="963066" y="64853"/>
                </a:lnTo>
                <a:lnTo>
                  <a:pt x="911257" y="46229"/>
                </a:lnTo>
                <a:lnTo>
                  <a:pt x="865917" y="27085"/>
                </a:lnTo>
                <a:lnTo>
                  <a:pt x="832095" y="9228"/>
                </a:lnTo>
                <a:lnTo>
                  <a:pt x="817180" y="984"/>
                </a:lnTo>
                <a:lnTo>
                  <a:pt x="80299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 Powered Behaviours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Vista Sans OT Light" panose="02000503030000020004" pitchFamily="50" charset="0"/>
              </a:rPr>
              <a:t>Which behaviour would you choose to coach your team on? </a:t>
            </a:r>
            <a:br>
              <a:rPr lang="en-US" dirty="0">
                <a:latin typeface="Vista Sans OT Light" panose="02000503030000020004" pitchFamily="50" charset="0"/>
              </a:rPr>
            </a:br>
            <a:endParaRPr lang="en-US" dirty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Which behaviour would your team choose to receive coaching on?  </a:t>
            </a:r>
            <a:b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</a:br>
            <a:endParaRPr lang="en-US" dirty="0">
              <a:latin typeface="Vista Sans OT Light" panose="02000503030000020004" pitchFamily="50" charset="0"/>
              <a:ea typeface="Courier New" charset="0"/>
              <a:cs typeface="Courier New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Vista Sans OT Light" panose="02000503030000020004" pitchFamily="50" charset="0"/>
                <a:ea typeface="Courier New" charset="0"/>
                <a:cs typeface="Courier New" charset="0"/>
              </a:rPr>
              <a:t>What obstacles might get in the way of  coaching your team and how can you overcome them?</a:t>
            </a:r>
            <a:endParaRPr lang="en-GB" dirty="0">
              <a:latin typeface="Vista Sans OT Light" panose="02000503030000020004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1154955" y="1783881"/>
            <a:ext cx="8056158" cy="447592"/>
          </a:xfrm>
        </p:spPr>
        <p:txBody>
          <a:bodyPr/>
          <a:lstStyle/>
          <a:p>
            <a:r>
              <a:rPr lang="en-GB" dirty="0">
                <a:latin typeface="Vista Sans OT Bold" panose="02000503030000020004" pitchFamily="50" charset="0"/>
              </a:rPr>
              <a:t>Consider how coaching might benefit your </a:t>
            </a:r>
            <a:r>
              <a:rPr lang="en-GB" dirty="0" smtClean="0">
                <a:latin typeface="Vista Sans OT Bold" panose="02000503030000020004" pitchFamily="50" charset="0"/>
              </a:rPr>
              <a:t>team:</a:t>
            </a:r>
            <a:endParaRPr lang="en-GB" dirty="0">
              <a:latin typeface="Vista Sans OT Bold" panose="02000503030000020004" pitchFamily="50" charset="0"/>
            </a:endParaRPr>
          </a:p>
        </p:txBody>
      </p:sp>
      <p:sp>
        <p:nvSpPr>
          <p:cNvPr id="6" name="bk object 16"/>
          <p:cNvSpPr/>
          <p:nvPr/>
        </p:nvSpPr>
        <p:spPr>
          <a:xfrm>
            <a:off x="9816762" y="479715"/>
            <a:ext cx="982055" cy="2342138"/>
          </a:xfrm>
          <a:custGeom>
            <a:avLst/>
            <a:gdLst/>
            <a:ahLst/>
            <a:cxnLst/>
            <a:rect l="l" t="t" r="r" b="b"/>
            <a:pathLst>
              <a:path w="1374139" h="3277235">
                <a:moveTo>
                  <a:pt x="1374114" y="0"/>
                </a:moveTo>
                <a:lnTo>
                  <a:pt x="0" y="1776577"/>
                </a:lnTo>
                <a:lnTo>
                  <a:pt x="641261" y="1862099"/>
                </a:lnTo>
                <a:lnTo>
                  <a:pt x="0" y="3276777"/>
                </a:lnTo>
                <a:lnTo>
                  <a:pt x="1374114" y="1506791"/>
                </a:lnTo>
                <a:lnTo>
                  <a:pt x="695248" y="1427835"/>
                </a:lnTo>
                <a:lnTo>
                  <a:pt x="137411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396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8">
      <a:dk1>
        <a:srgbClr val="000000"/>
      </a:dk1>
      <a:lt1>
        <a:srgbClr val="FFFFFF"/>
      </a:lt1>
      <a:dk2>
        <a:srgbClr val="E91D22"/>
      </a:dk2>
      <a:lt2>
        <a:srgbClr val="ECECEC"/>
      </a:lt2>
      <a:accent1>
        <a:srgbClr val="EA1D22"/>
      </a:accent1>
      <a:accent2>
        <a:srgbClr val="C8191E"/>
      </a:accent2>
      <a:accent3>
        <a:srgbClr val="3B1C36"/>
      </a:accent3>
      <a:accent4>
        <a:srgbClr val="703468"/>
      </a:accent4>
      <a:accent5>
        <a:srgbClr val="F2D72F"/>
      </a:accent5>
      <a:accent6>
        <a:srgbClr val="4AC5D5"/>
      </a:accent6>
      <a:hlink>
        <a:srgbClr val="8F8F8F"/>
      </a:hlink>
      <a:folHlink>
        <a:srgbClr val="A5A5A5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1278</TotalTime>
  <Words>795</Words>
  <Application>Microsoft Macintosh PowerPoint</Application>
  <PresentationFormat>Widescreen</PresentationFormat>
  <Paragraphs>163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Apercu Light</vt:lpstr>
      <vt:lpstr>BalboaPlus Fill</vt:lpstr>
      <vt:lpstr>BalboaPlus Inline</vt:lpstr>
      <vt:lpstr>BalboaPlus Primary</vt:lpstr>
      <vt:lpstr>Calibri</vt:lpstr>
      <vt:lpstr>Courier New</vt:lpstr>
      <vt:lpstr>DIN-Light</vt:lpstr>
      <vt:lpstr>Mangal</vt:lpstr>
      <vt:lpstr>Times New Roman</vt:lpstr>
      <vt:lpstr>Vista Sans OT</vt:lpstr>
      <vt:lpstr>Vista Sans OT Bold</vt:lpstr>
      <vt:lpstr>Vista Sans OT Book</vt:lpstr>
      <vt:lpstr>Vista Sans OT Light</vt:lpstr>
      <vt:lpstr>Wingdings 3</vt:lpstr>
      <vt:lpstr>ZapfDingbatsITC</vt:lpstr>
      <vt:lpstr>Ion Boardroom</vt:lpstr>
      <vt:lpstr>COACHING others for success</vt:lpstr>
      <vt:lpstr>Flow of the session</vt:lpstr>
      <vt:lpstr>YOU!</vt:lpstr>
      <vt:lpstr>accelerator  manifesto</vt:lpstr>
      <vt:lpstr>COACHING DEFINED</vt:lpstr>
      <vt:lpstr>DIRECTIVE COACHING</vt:lpstr>
      <vt:lpstr>Directive vs Non-Directive</vt:lpstr>
      <vt:lpstr>GOLDEN RULES OF COACHING</vt:lpstr>
      <vt:lpstr>Super Powered Behaviours</vt:lpstr>
      <vt:lpstr>In  Their  Shoes</vt:lpstr>
      <vt:lpstr>In their shoes</vt:lpstr>
      <vt:lpstr>In Their Shoes…</vt:lpstr>
      <vt:lpstr>Tell me a story</vt:lpstr>
      <vt:lpstr>Barriers to Listening</vt:lpstr>
      <vt:lpstr>PowerPoint Presentation</vt:lpstr>
      <vt:lpstr>GOAL</vt:lpstr>
      <vt:lpstr>REALITY</vt:lpstr>
      <vt:lpstr>OPTIONS</vt:lpstr>
      <vt:lpstr>Way forward</vt:lpstr>
      <vt:lpstr>Practice makes perfect</vt:lpstr>
      <vt:lpstr>Goal…</vt:lpstr>
      <vt:lpstr>Reality…</vt:lpstr>
      <vt:lpstr>Options…</vt:lpstr>
      <vt:lpstr>Way forward…</vt:lpstr>
      <vt:lpstr>Framing  Your Coaching Conversation</vt:lpstr>
      <vt:lpstr>COACHING Commitments</vt:lpstr>
      <vt:lpstr>Thank you!</vt:lpstr>
      <vt:lpstr>Break Time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Emery</dc:creator>
  <cp:lastModifiedBy>catharine williams</cp:lastModifiedBy>
  <cp:revision>87</cp:revision>
  <dcterms:created xsi:type="dcterms:W3CDTF">2017-05-02T12:52:14Z</dcterms:created>
  <dcterms:modified xsi:type="dcterms:W3CDTF">2017-06-22T08:52:13Z</dcterms:modified>
</cp:coreProperties>
</file>