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webextensions/webextension1.xml" ContentType="application/vnd.ms-office.webextensio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354" r:id="rId2"/>
    <p:sldId id="258" r:id="rId3"/>
    <p:sldId id="338" r:id="rId4"/>
    <p:sldId id="267" r:id="rId5"/>
    <p:sldId id="349" r:id="rId6"/>
    <p:sldId id="299" r:id="rId7"/>
    <p:sldId id="341" r:id="rId8"/>
    <p:sldId id="300" r:id="rId9"/>
    <p:sldId id="302" r:id="rId10"/>
    <p:sldId id="301" r:id="rId11"/>
    <p:sldId id="303" r:id="rId12"/>
    <p:sldId id="309" r:id="rId13"/>
    <p:sldId id="359" r:id="rId14"/>
    <p:sldId id="358" r:id="rId15"/>
    <p:sldId id="308" r:id="rId16"/>
    <p:sldId id="350" r:id="rId17"/>
    <p:sldId id="346" r:id="rId18"/>
    <p:sldId id="360" r:id="rId19"/>
    <p:sldId id="361" r:id="rId20"/>
    <p:sldId id="355" r:id="rId21"/>
    <p:sldId id="326" r:id="rId22"/>
    <p:sldId id="342" r:id="rId23"/>
    <p:sldId id="320" r:id="rId24"/>
    <p:sldId id="351" r:id="rId25"/>
    <p:sldId id="347" r:id="rId26"/>
    <p:sldId id="311" r:id="rId27"/>
    <p:sldId id="352" r:id="rId28"/>
    <p:sldId id="304" r:id="rId29"/>
    <p:sldId id="329" r:id="rId30"/>
    <p:sldId id="312" r:id="rId31"/>
    <p:sldId id="353" r:id="rId32"/>
    <p:sldId id="333" r:id="rId33"/>
    <p:sldId id="310" r:id="rId34"/>
    <p:sldId id="334" r:id="rId35"/>
    <p:sldId id="336" r:id="rId36"/>
    <p:sldId id="337" r:id="rId37"/>
    <p:sldId id="34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EA1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880"/>
  </p:normalViewPr>
  <p:slideViewPr>
    <p:cSldViewPr snapToGrid="0" snapToObjects="1">
      <p:cViewPr varScale="1">
        <p:scale>
          <a:sx n="72" d="100"/>
          <a:sy n="72" d="100"/>
        </p:scale>
        <p:origin x="100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DFA13-F10B-7D4E-A2B3-B15CA9DAD800}" type="datetimeFigureOut">
              <a:rPr lang="en-GB" smtClean="0"/>
              <a:t>22/08/2017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EE454-C1BC-0C42-8826-68408008D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2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E454-C1BC-0C42-8826-68408008D4C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81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E454-C1BC-0C42-8826-68408008D4C9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08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3375"/>
            <a:ext cx="11525706" cy="61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2099733"/>
            <a:ext cx="8825658" cy="2677648"/>
          </a:xfrm>
        </p:spPr>
        <p:txBody>
          <a:bodyPr anchor="ctr"/>
          <a:lstStyle>
            <a:lvl1pPr algn="ctr">
              <a:lnSpc>
                <a:spcPts val="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683171" y="4777380"/>
            <a:ext cx="8825658" cy="86142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8" name="Right Triangle 17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pos="211" userDrawn="1">
          <p15:clr>
            <a:srgbClr val="FBAE40"/>
          </p15:clr>
        </p15:guide>
        <p15:guide id="5" pos="7469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8" y="329584"/>
            <a:ext cx="11526838" cy="619504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64146" y="1201800"/>
            <a:ext cx="8063707" cy="2235199"/>
          </a:xfrm>
        </p:spPr>
        <p:txBody>
          <a:bodyPr anchor="b"/>
          <a:lstStyle>
            <a:lvl1pPr algn="ctr">
              <a:lnSpc>
                <a:spcPts val="7200"/>
              </a:lnSpc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753203" y="3779365"/>
            <a:ext cx="6719847" cy="2173287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459566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459566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3" name="Right Triangle 12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34963" y="333375"/>
            <a:ext cx="11522075" cy="6191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2" y="333375"/>
            <a:ext cx="11525706" cy="6191250"/>
          </a:xfrm>
          <a:prstGeom prst="rect">
            <a:avLst/>
          </a:prstGeom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333375"/>
            <a:ext cx="8063707" cy="6191249"/>
          </a:xfrm>
        </p:spPr>
        <p:txBody>
          <a:bodyPr anchor="ctr"/>
          <a:lstStyle>
            <a:lvl1pPr algn="ctr">
              <a:lnSpc>
                <a:spcPts val="11500"/>
              </a:lnSpc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7" name="Right Triangle 6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64146" y="333375"/>
            <a:ext cx="8063707" cy="6191249"/>
          </a:xfrm>
        </p:spPr>
        <p:txBody>
          <a:bodyPr anchor="ctr"/>
          <a:lstStyle>
            <a:lvl1pPr algn="ctr">
              <a:lnSpc>
                <a:spcPts val="11500"/>
              </a:lnSpc>
              <a:defRPr sz="11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6" name="Right Triangle 1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3375"/>
            <a:ext cx="11525706" cy="61912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6" name="Right Triangle 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3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333375"/>
            <a:ext cx="11522075" cy="61912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6" name="Right Triangle 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31" y="1906794"/>
            <a:ext cx="8002575" cy="4188833"/>
          </a:xfrm>
          <a:prstGeom prst="rect">
            <a:avLst/>
          </a:prstGeom>
        </p:spPr>
        <p:txBody>
          <a:bodyPr lIns="0" tIns="0" rIns="0" bIns="0"/>
          <a:lstStyle>
            <a:lvl1pPr marL="380808" indent="-380808">
              <a:spcBef>
                <a:spcPts val="812"/>
              </a:spcBef>
              <a:buSzPct val="50000"/>
              <a:buFontTx/>
              <a:buBlip>
                <a:blip r:embed="rId2"/>
              </a:buBlip>
              <a:defRPr sz="2539" b="0" i="0">
                <a:solidFill>
                  <a:schemeClr val="tx1"/>
                </a:solidFill>
                <a:latin typeface="Courier"/>
                <a:cs typeface="Courier"/>
              </a:defRPr>
            </a:lvl1pPr>
            <a:lvl2pPr marL="761616" indent="-380808">
              <a:buFontTx/>
              <a:buBlip>
                <a:blip r:embed="rId3"/>
              </a:buBlip>
              <a:defRPr sz="2539" b="0" i="0">
                <a:solidFill>
                  <a:schemeClr val="tx1"/>
                </a:solidFill>
                <a:latin typeface="Courier"/>
                <a:cs typeface="Courier"/>
              </a:defRPr>
            </a:lvl2pPr>
            <a:lvl3pPr marL="1332828" indent="-380808">
              <a:buSzPct val="100000"/>
              <a:buFontTx/>
              <a:buBlip>
                <a:blip r:embed="rId3"/>
              </a:buBlip>
              <a:defRPr sz="2116" b="0" i="0">
                <a:solidFill>
                  <a:schemeClr val="tx1"/>
                </a:solidFill>
                <a:latin typeface="Courier"/>
                <a:cs typeface="Courier"/>
              </a:defRPr>
            </a:lvl3pPr>
            <a:lvl4pPr marL="1713636" indent="-380808">
              <a:buFontTx/>
              <a:buBlip>
                <a:blip r:embed="rId3"/>
              </a:buBlip>
              <a:defRPr sz="1692" b="0" i="0">
                <a:solidFill>
                  <a:schemeClr val="tx1"/>
                </a:solidFill>
                <a:latin typeface="Courier"/>
                <a:cs typeface="Courier"/>
              </a:defRPr>
            </a:lvl4pPr>
            <a:lvl5pPr marL="2094444" indent="-380808">
              <a:buSzPct val="100000"/>
              <a:buFontTx/>
              <a:buBlip>
                <a:blip r:embed="rId3"/>
              </a:buBlip>
              <a:defRPr sz="1269" b="0" i="0">
                <a:solidFill>
                  <a:schemeClr val="tx1"/>
                </a:solidFill>
                <a:latin typeface="Courier"/>
                <a:cs typeface="Courie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631" y="380803"/>
            <a:ext cx="10666740" cy="761606"/>
          </a:xfrm>
          <a:prstGeom prst="rect">
            <a:avLst/>
          </a:prstGeom>
        </p:spPr>
        <p:txBody>
          <a:bodyPr lIns="0" tIns="0" bIns="0"/>
          <a:lstStyle>
            <a:lvl1pPr algn="l">
              <a:defRPr sz="2962" baseline="0">
                <a:solidFill>
                  <a:schemeClr val="tx1"/>
                </a:solidFill>
                <a:latin typeface="My Underwood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782" y="5849122"/>
            <a:ext cx="762624" cy="7623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5362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3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33375"/>
            <a:ext cx="11522075" cy="61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2099733"/>
            <a:ext cx="8825658" cy="2677648"/>
          </a:xfrm>
        </p:spPr>
        <p:txBody>
          <a:bodyPr anchor="ctr"/>
          <a:lstStyle>
            <a:lvl1pPr algn="ctr">
              <a:lnSpc>
                <a:spcPts val="8000"/>
              </a:lnSpc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683171" y="4777380"/>
            <a:ext cx="8825658" cy="86142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4" name="Right Triangle 1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pos="211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4" name="Right Triangle 1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0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pattFill prst="dashHorz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0" name="Right Triangle 9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bg2">
                <a:lumMod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0" name="Right Triangle 9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2" y="330200"/>
            <a:ext cx="11538386" cy="619442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solidFill>
                <a:schemeClr val="tx2"/>
              </a:solidFill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1558410"/>
            <a:ext cx="4202655" cy="3741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i="0" cap="all" spc="3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24" name="Right Triangle 2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0199" y="330199"/>
            <a:ext cx="11525693" cy="619442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1558410"/>
            <a:ext cx="4202655" cy="3741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i="0" cap="all" spc="3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330199"/>
            <a:ext cx="11525693" cy="6194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63638" y="973668"/>
            <a:ext cx="8761413" cy="7069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638" y="2586566"/>
            <a:ext cx="8761413" cy="3416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7060704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accent1"/>
                </a:solidFill>
                <a:latin typeface="BalboaPlus Inline" charset="0"/>
              </a:defRPr>
            </a:lvl1pPr>
          </a:lstStyle>
          <a:p>
            <a:fld id="{2BE451C3-0FF4-47C4-B829-773ADF60F88C}" type="datetimeFigureOut">
              <a:rPr lang="en-US" smtClean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7060704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1"/>
                </a:solidFill>
                <a:latin typeface="BalboaPlus Inline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0" r:id="rId3"/>
    <p:sldLayoutId id="2147483674" r:id="rId4"/>
    <p:sldLayoutId id="2147483675" r:id="rId5"/>
    <p:sldLayoutId id="2147483673" r:id="rId6"/>
    <p:sldLayoutId id="2147483681" r:id="rId7"/>
    <p:sldLayoutId id="2147483683" r:id="rId8"/>
    <p:sldLayoutId id="2147483652" r:id="rId9"/>
    <p:sldLayoutId id="2147483682" r:id="rId10"/>
    <p:sldLayoutId id="2147483653" r:id="rId11"/>
    <p:sldLayoutId id="2147483654" r:id="rId12"/>
    <p:sldLayoutId id="2147483680" r:id="rId13"/>
    <p:sldLayoutId id="2147483677" r:id="rId14"/>
    <p:sldLayoutId id="2147483679" r:id="rId15"/>
    <p:sldLayoutId id="2147483678" r:id="rId16"/>
    <p:sldLayoutId id="2147483655" r:id="rId17"/>
    <p:sldLayoutId id="2147483684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FF0000"/>
          </a:solidFill>
          <a:latin typeface="BalboaPlus Primary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2400" b="0" i="0" kern="1200">
          <a:solidFill>
            <a:schemeClr val="tx1"/>
          </a:solidFill>
          <a:latin typeface="Vista Sans OT Light" charset="0"/>
          <a:ea typeface="Vista Sans OT Light" charset="0"/>
          <a:cs typeface="Vista Sans OT Light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2000" b="0" i="0" kern="1200">
          <a:solidFill>
            <a:schemeClr val="tx1"/>
          </a:solidFill>
          <a:latin typeface="Vista Sans OT Light" charset="0"/>
          <a:ea typeface="Vista Sans OT Light" charset="0"/>
          <a:cs typeface="Vista Sans OT Light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800" b="0" i="0" kern="1200">
          <a:solidFill>
            <a:schemeClr val="tx1"/>
          </a:solidFill>
          <a:latin typeface="Vista Sans OT Light" charset="0"/>
          <a:ea typeface="Vista Sans OT Light" charset="0"/>
          <a:cs typeface="Vista Sans OT Light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600" b="0" i="0" kern="1200">
          <a:solidFill>
            <a:schemeClr val="tx1"/>
          </a:solidFill>
          <a:latin typeface="Vista Sans OT Light" charset="0"/>
          <a:ea typeface="Vista Sans OT Light" charset="0"/>
          <a:cs typeface="Vista Sans OT Light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600" b="0" i="0" kern="1200">
          <a:solidFill>
            <a:schemeClr val="tx1"/>
          </a:solidFill>
          <a:latin typeface="Vista Sans OT Light" charset="0"/>
          <a:ea typeface="Vista Sans OT Light" charset="0"/>
          <a:cs typeface="Vista Sans OT Light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211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pos="733" userDrawn="1">
          <p15:clr>
            <a:srgbClr val="F26B43"/>
          </p15:clr>
        </p15:guide>
        <p15:guide id="8" pos="62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/>
          <p:cNvSpPr/>
          <p:nvPr/>
        </p:nvSpPr>
        <p:spPr>
          <a:xfrm>
            <a:off x="4850670" y="644785"/>
            <a:ext cx="2034762" cy="5196244"/>
          </a:xfrm>
          <a:custGeom>
            <a:avLst/>
            <a:gdLst/>
            <a:ahLst/>
            <a:cxnLst/>
            <a:rect l="l" t="t" r="r" b="b"/>
            <a:pathLst>
              <a:path w="1317625" h="3364865">
                <a:moveTo>
                  <a:pt x="523389" y="2601937"/>
                </a:moveTo>
                <a:lnTo>
                  <a:pt x="486655" y="2615635"/>
                </a:lnTo>
                <a:lnTo>
                  <a:pt x="445431" y="2634875"/>
                </a:lnTo>
                <a:lnTo>
                  <a:pt x="402360" y="2660044"/>
                </a:lnTo>
                <a:lnTo>
                  <a:pt x="360083" y="2691530"/>
                </a:lnTo>
                <a:lnTo>
                  <a:pt x="321240" y="2729717"/>
                </a:lnTo>
                <a:lnTo>
                  <a:pt x="288473" y="2774993"/>
                </a:lnTo>
                <a:lnTo>
                  <a:pt x="264423" y="2827743"/>
                </a:lnTo>
                <a:lnTo>
                  <a:pt x="255226" y="2870027"/>
                </a:lnTo>
                <a:lnTo>
                  <a:pt x="255074" y="2911460"/>
                </a:lnTo>
                <a:lnTo>
                  <a:pt x="262536" y="2952103"/>
                </a:lnTo>
                <a:lnTo>
                  <a:pt x="276189" y="2992044"/>
                </a:lnTo>
                <a:lnTo>
                  <a:pt x="294566" y="3031265"/>
                </a:lnTo>
                <a:lnTo>
                  <a:pt x="316269" y="3069906"/>
                </a:lnTo>
                <a:lnTo>
                  <a:pt x="339855" y="3108002"/>
                </a:lnTo>
                <a:lnTo>
                  <a:pt x="363890" y="3145614"/>
                </a:lnTo>
                <a:lnTo>
                  <a:pt x="386942" y="3182802"/>
                </a:lnTo>
                <a:lnTo>
                  <a:pt x="407578" y="3219629"/>
                </a:lnTo>
                <a:lnTo>
                  <a:pt x="424366" y="3256154"/>
                </a:lnTo>
                <a:lnTo>
                  <a:pt x="435872" y="3292439"/>
                </a:lnTo>
                <a:lnTo>
                  <a:pt x="440663" y="3328546"/>
                </a:lnTo>
                <a:lnTo>
                  <a:pt x="437309" y="3364534"/>
                </a:lnTo>
                <a:lnTo>
                  <a:pt x="449361" y="3330459"/>
                </a:lnTo>
                <a:lnTo>
                  <a:pt x="494525" y="3271583"/>
                </a:lnTo>
                <a:lnTo>
                  <a:pt x="525086" y="3245471"/>
                </a:lnTo>
                <a:lnTo>
                  <a:pt x="559267" y="3220700"/>
                </a:lnTo>
                <a:lnTo>
                  <a:pt x="595793" y="3196614"/>
                </a:lnTo>
                <a:lnTo>
                  <a:pt x="633389" y="3172556"/>
                </a:lnTo>
                <a:lnTo>
                  <a:pt x="670780" y="3147871"/>
                </a:lnTo>
                <a:lnTo>
                  <a:pt x="706692" y="3121900"/>
                </a:lnTo>
                <a:lnTo>
                  <a:pt x="739849" y="3093989"/>
                </a:lnTo>
                <a:lnTo>
                  <a:pt x="768977" y="3063480"/>
                </a:lnTo>
                <a:lnTo>
                  <a:pt x="792802" y="3029717"/>
                </a:lnTo>
                <a:lnTo>
                  <a:pt x="810053" y="2992018"/>
                </a:lnTo>
                <a:lnTo>
                  <a:pt x="819439" y="2949803"/>
                </a:lnTo>
                <a:lnTo>
                  <a:pt x="819560" y="2926445"/>
                </a:lnTo>
                <a:lnTo>
                  <a:pt x="556638" y="2926445"/>
                </a:lnTo>
                <a:lnTo>
                  <a:pt x="533994" y="2924835"/>
                </a:lnTo>
                <a:lnTo>
                  <a:pt x="491876" y="2901799"/>
                </a:lnTo>
                <a:lnTo>
                  <a:pt x="459097" y="2850918"/>
                </a:lnTo>
                <a:lnTo>
                  <a:pt x="451229" y="2815037"/>
                </a:lnTo>
                <a:lnTo>
                  <a:pt x="451717" y="2772198"/>
                </a:lnTo>
                <a:lnTo>
                  <a:pt x="462568" y="2722401"/>
                </a:lnTo>
                <a:lnTo>
                  <a:pt x="485790" y="2665647"/>
                </a:lnTo>
                <a:lnTo>
                  <a:pt x="523389" y="2601937"/>
                </a:lnTo>
                <a:close/>
              </a:path>
              <a:path w="1317625" h="3364865">
                <a:moveTo>
                  <a:pt x="1103220" y="2214537"/>
                </a:moveTo>
                <a:lnTo>
                  <a:pt x="1069795" y="2275555"/>
                </a:lnTo>
                <a:lnTo>
                  <a:pt x="1037138" y="2332061"/>
                </a:lnTo>
                <a:lnTo>
                  <a:pt x="1005686" y="2383869"/>
                </a:lnTo>
                <a:lnTo>
                  <a:pt x="975875" y="2430792"/>
                </a:lnTo>
                <a:lnTo>
                  <a:pt x="948143" y="2472643"/>
                </a:lnTo>
                <a:lnTo>
                  <a:pt x="922926" y="2509237"/>
                </a:lnTo>
                <a:lnTo>
                  <a:pt x="900660" y="2540386"/>
                </a:lnTo>
                <a:lnTo>
                  <a:pt x="866734" y="2585605"/>
                </a:lnTo>
                <a:lnTo>
                  <a:pt x="1019108" y="2791104"/>
                </a:lnTo>
                <a:lnTo>
                  <a:pt x="978087" y="3018091"/>
                </a:lnTo>
                <a:lnTo>
                  <a:pt x="980526" y="3016034"/>
                </a:lnTo>
                <a:lnTo>
                  <a:pt x="982977" y="3013875"/>
                </a:lnTo>
                <a:lnTo>
                  <a:pt x="985415" y="3011779"/>
                </a:lnTo>
                <a:lnTo>
                  <a:pt x="1023675" y="2986150"/>
                </a:lnTo>
                <a:lnTo>
                  <a:pt x="1059602" y="2957273"/>
                </a:lnTo>
                <a:lnTo>
                  <a:pt x="1092954" y="2925295"/>
                </a:lnTo>
                <a:lnTo>
                  <a:pt x="1123485" y="2890365"/>
                </a:lnTo>
                <a:lnTo>
                  <a:pt x="1150952" y="2852630"/>
                </a:lnTo>
                <a:lnTo>
                  <a:pt x="1175112" y="2812238"/>
                </a:lnTo>
                <a:lnTo>
                  <a:pt x="1195720" y="2769335"/>
                </a:lnTo>
                <a:lnTo>
                  <a:pt x="1212532" y="2724069"/>
                </a:lnTo>
                <a:lnTo>
                  <a:pt x="1225305" y="2676588"/>
                </a:lnTo>
                <a:lnTo>
                  <a:pt x="1233793" y="2626761"/>
                </a:lnTo>
                <a:lnTo>
                  <a:pt x="1237419" y="2577279"/>
                </a:lnTo>
                <a:lnTo>
                  <a:pt x="1236359" y="2528400"/>
                </a:lnTo>
                <a:lnTo>
                  <a:pt x="1230786" y="2480378"/>
                </a:lnTo>
                <a:lnTo>
                  <a:pt x="1220877" y="2433469"/>
                </a:lnTo>
                <a:lnTo>
                  <a:pt x="1206806" y="2387930"/>
                </a:lnTo>
                <a:lnTo>
                  <a:pt x="1188748" y="2344016"/>
                </a:lnTo>
                <a:lnTo>
                  <a:pt x="1166878" y="2301982"/>
                </a:lnTo>
                <a:lnTo>
                  <a:pt x="1141371" y="2262085"/>
                </a:lnTo>
                <a:lnTo>
                  <a:pt x="1113237" y="2226045"/>
                </a:lnTo>
                <a:lnTo>
                  <a:pt x="1103220" y="2214537"/>
                </a:lnTo>
                <a:close/>
              </a:path>
              <a:path w="1317625" h="3364865">
                <a:moveTo>
                  <a:pt x="679129" y="2636177"/>
                </a:moveTo>
                <a:lnTo>
                  <a:pt x="686525" y="2709784"/>
                </a:lnTo>
                <a:lnTo>
                  <a:pt x="683789" y="2771045"/>
                </a:lnTo>
                <a:lnTo>
                  <a:pt x="672744" y="2820801"/>
                </a:lnTo>
                <a:lnTo>
                  <a:pt x="655211" y="2859893"/>
                </a:lnTo>
                <a:lnTo>
                  <a:pt x="607969" y="2909450"/>
                </a:lnTo>
                <a:lnTo>
                  <a:pt x="556638" y="2926445"/>
                </a:lnTo>
                <a:lnTo>
                  <a:pt x="819560" y="2926445"/>
                </a:lnTo>
                <a:lnTo>
                  <a:pt x="808994" y="2836986"/>
                </a:lnTo>
                <a:lnTo>
                  <a:pt x="789760" y="2786025"/>
                </a:lnTo>
                <a:lnTo>
                  <a:pt x="764596" y="2739707"/>
                </a:lnTo>
                <a:lnTo>
                  <a:pt x="736064" y="2698788"/>
                </a:lnTo>
                <a:lnTo>
                  <a:pt x="706722" y="2664025"/>
                </a:lnTo>
                <a:lnTo>
                  <a:pt x="679129" y="2636177"/>
                </a:lnTo>
                <a:close/>
              </a:path>
              <a:path w="1317625" h="3364865">
                <a:moveTo>
                  <a:pt x="317840" y="2041105"/>
                </a:moveTo>
                <a:lnTo>
                  <a:pt x="275743" y="2061179"/>
                </a:lnTo>
                <a:lnTo>
                  <a:pt x="222259" y="2094233"/>
                </a:lnTo>
                <a:lnTo>
                  <a:pt x="184772" y="2123215"/>
                </a:lnTo>
                <a:lnTo>
                  <a:pt x="149955" y="2155504"/>
                </a:lnTo>
                <a:lnTo>
                  <a:pt x="118075" y="2190940"/>
                </a:lnTo>
                <a:lnTo>
                  <a:pt x="89398" y="2229364"/>
                </a:lnTo>
                <a:lnTo>
                  <a:pt x="64190" y="2270619"/>
                </a:lnTo>
                <a:lnTo>
                  <a:pt x="42719" y="2314544"/>
                </a:lnTo>
                <a:lnTo>
                  <a:pt x="25249" y="2360982"/>
                </a:lnTo>
                <a:lnTo>
                  <a:pt x="12049" y="2409774"/>
                </a:lnTo>
                <a:lnTo>
                  <a:pt x="3727" y="2458230"/>
                </a:lnTo>
                <a:lnTo>
                  <a:pt x="0" y="2506371"/>
                </a:lnTo>
                <a:lnTo>
                  <a:pt x="707" y="2553960"/>
                </a:lnTo>
                <a:lnTo>
                  <a:pt x="5691" y="2600761"/>
                </a:lnTo>
                <a:lnTo>
                  <a:pt x="14791" y="2646538"/>
                </a:lnTo>
                <a:lnTo>
                  <a:pt x="27849" y="2691054"/>
                </a:lnTo>
                <a:lnTo>
                  <a:pt x="44705" y="2734073"/>
                </a:lnTo>
                <a:lnTo>
                  <a:pt x="65201" y="2775359"/>
                </a:lnTo>
                <a:lnTo>
                  <a:pt x="89176" y="2814675"/>
                </a:lnTo>
                <a:lnTo>
                  <a:pt x="91939" y="2820801"/>
                </a:lnTo>
                <a:lnTo>
                  <a:pt x="93177" y="2823476"/>
                </a:lnTo>
                <a:lnTo>
                  <a:pt x="151178" y="2600236"/>
                </a:lnTo>
                <a:lnTo>
                  <a:pt x="376679" y="2477096"/>
                </a:lnTo>
                <a:lnTo>
                  <a:pt x="364821" y="2421490"/>
                </a:lnTo>
                <a:lnTo>
                  <a:pt x="357685" y="2383792"/>
                </a:lnTo>
                <a:lnTo>
                  <a:pt x="350165" y="2339964"/>
                </a:lnTo>
                <a:lnTo>
                  <a:pt x="342576" y="2290355"/>
                </a:lnTo>
                <a:lnTo>
                  <a:pt x="335234" y="2235316"/>
                </a:lnTo>
                <a:lnTo>
                  <a:pt x="328453" y="2175194"/>
                </a:lnTo>
                <a:lnTo>
                  <a:pt x="322550" y="2110341"/>
                </a:lnTo>
                <a:lnTo>
                  <a:pt x="317840" y="2041105"/>
                </a:lnTo>
                <a:close/>
              </a:path>
              <a:path w="1317625" h="3364865">
                <a:moveTo>
                  <a:pt x="1178582" y="0"/>
                </a:moveTo>
                <a:lnTo>
                  <a:pt x="1018372" y="560463"/>
                </a:lnTo>
                <a:lnTo>
                  <a:pt x="999669" y="570448"/>
                </a:lnTo>
                <a:lnTo>
                  <a:pt x="978145" y="582656"/>
                </a:lnTo>
                <a:lnTo>
                  <a:pt x="927853" y="614051"/>
                </a:lnTo>
                <a:lnTo>
                  <a:pt x="869935" y="655261"/>
                </a:lnTo>
                <a:lnTo>
                  <a:pt x="838878" y="679741"/>
                </a:lnTo>
                <a:lnTo>
                  <a:pt x="806830" y="706905"/>
                </a:lnTo>
                <a:lnTo>
                  <a:pt x="774096" y="736832"/>
                </a:lnTo>
                <a:lnTo>
                  <a:pt x="740979" y="769598"/>
                </a:lnTo>
                <a:lnTo>
                  <a:pt x="707786" y="805280"/>
                </a:lnTo>
                <a:lnTo>
                  <a:pt x="674821" y="843955"/>
                </a:lnTo>
                <a:lnTo>
                  <a:pt x="642389" y="885700"/>
                </a:lnTo>
                <a:lnTo>
                  <a:pt x="610795" y="930593"/>
                </a:lnTo>
                <a:lnTo>
                  <a:pt x="580344" y="978710"/>
                </a:lnTo>
                <a:lnTo>
                  <a:pt x="551341" y="1030128"/>
                </a:lnTo>
                <a:lnTo>
                  <a:pt x="524091" y="1084924"/>
                </a:lnTo>
                <a:lnTo>
                  <a:pt x="498899" y="1143175"/>
                </a:lnTo>
                <a:lnTo>
                  <a:pt x="476069" y="1204959"/>
                </a:lnTo>
                <a:lnTo>
                  <a:pt x="455907" y="1270352"/>
                </a:lnTo>
                <a:lnTo>
                  <a:pt x="438718" y="1339430"/>
                </a:lnTo>
                <a:lnTo>
                  <a:pt x="384574" y="1773338"/>
                </a:lnTo>
                <a:lnTo>
                  <a:pt x="394791" y="2139853"/>
                </a:lnTo>
                <a:lnTo>
                  <a:pt x="429880" y="2393275"/>
                </a:lnTo>
                <a:lnTo>
                  <a:pt x="450351" y="2487904"/>
                </a:lnTo>
                <a:lnTo>
                  <a:pt x="795817" y="2563876"/>
                </a:lnTo>
                <a:lnTo>
                  <a:pt x="1005879" y="2303282"/>
                </a:lnTo>
                <a:lnTo>
                  <a:pt x="1127192" y="2108333"/>
                </a:lnTo>
                <a:lnTo>
                  <a:pt x="1205918" y="1881751"/>
                </a:lnTo>
                <a:lnTo>
                  <a:pt x="1288221" y="1526260"/>
                </a:lnTo>
                <a:lnTo>
                  <a:pt x="1292096" y="1506011"/>
                </a:lnTo>
                <a:lnTo>
                  <a:pt x="890030" y="1506011"/>
                </a:lnTo>
                <a:lnTo>
                  <a:pt x="844090" y="1501317"/>
                </a:lnTo>
                <a:lnTo>
                  <a:pt x="800423" y="1486307"/>
                </a:lnTo>
                <a:lnTo>
                  <a:pt x="762530" y="1462563"/>
                </a:lnTo>
                <a:lnTo>
                  <a:pt x="731324" y="1431519"/>
                </a:lnTo>
                <a:lnTo>
                  <a:pt x="707721" y="1394605"/>
                </a:lnTo>
                <a:lnTo>
                  <a:pt x="692636" y="1353254"/>
                </a:lnTo>
                <a:lnTo>
                  <a:pt x="686983" y="1308896"/>
                </a:lnTo>
                <a:lnTo>
                  <a:pt x="691677" y="1262964"/>
                </a:lnTo>
                <a:lnTo>
                  <a:pt x="706691" y="1219297"/>
                </a:lnTo>
                <a:lnTo>
                  <a:pt x="730435" y="1181404"/>
                </a:lnTo>
                <a:lnTo>
                  <a:pt x="761478" y="1150197"/>
                </a:lnTo>
                <a:lnTo>
                  <a:pt x="798390" y="1126593"/>
                </a:lnTo>
                <a:lnTo>
                  <a:pt x="839742" y="1111505"/>
                </a:lnTo>
                <a:lnTo>
                  <a:pt x="884103" y="1105849"/>
                </a:lnTo>
                <a:lnTo>
                  <a:pt x="1306572" y="1105849"/>
                </a:lnTo>
                <a:lnTo>
                  <a:pt x="1303548" y="1082949"/>
                </a:lnTo>
                <a:lnTo>
                  <a:pt x="1293705" y="1028943"/>
                </a:lnTo>
                <a:lnTo>
                  <a:pt x="1281781" y="977443"/>
                </a:lnTo>
                <a:lnTo>
                  <a:pt x="1268085" y="928506"/>
                </a:lnTo>
                <a:lnTo>
                  <a:pt x="1252926" y="882191"/>
                </a:lnTo>
                <a:lnTo>
                  <a:pt x="1236613" y="838555"/>
                </a:lnTo>
                <a:lnTo>
                  <a:pt x="1219455" y="797657"/>
                </a:lnTo>
                <a:lnTo>
                  <a:pt x="1201762" y="759554"/>
                </a:lnTo>
                <a:lnTo>
                  <a:pt x="1183842" y="724304"/>
                </a:lnTo>
                <a:lnTo>
                  <a:pt x="1148558" y="662598"/>
                </a:lnTo>
                <a:lnTo>
                  <a:pt x="1116076" y="613003"/>
                </a:lnTo>
                <a:lnTo>
                  <a:pt x="1088869" y="575983"/>
                </a:lnTo>
                <a:lnTo>
                  <a:pt x="1178582" y="0"/>
                </a:lnTo>
                <a:close/>
              </a:path>
              <a:path w="1317625" h="3364865">
                <a:moveTo>
                  <a:pt x="1306572" y="1105849"/>
                </a:moveTo>
                <a:lnTo>
                  <a:pt x="884103" y="1105849"/>
                </a:lnTo>
                <a:lnTo>
                  <a:pt x="930043" y="1110538"/>
                </a:lnTo>
                <a:lnTo>
                  <a:pt x="973706" y="1125553"/>
                </a:lnTo>
                <a:lnTo>
                  <a:pt x="1011597" y="1149298"/>
                </a:lnTo>
                <a:lnTo>
                  <a:pt x="1042803" y="1180343"/>
                </a:lnTo>
                <a:lnTo>
                  <a:pt x="1066408" y="1217257"/>
                </a:lnTo>
                <a:lnTo>
                  <a:pt x="1081495" y="1258609"/>
                </a:lnTo>
                <a:lnTo>
                  <a:pt x="1087149" y="1302968"/>
                </a:lnTo>
                <a:lnTo>
                  <a:pt x="1082456" y="1348905"/>
                </a:lnTo>
                <a:lnTo>
                  <a:pt x="1067442" y="1392571"/>
                </a:lnTo>
                <a:lnTo>
                  <a:pt x="1043698" y="1430464"/>
                </a:lnTo>
                <a:lnTo>
                  <a:pt x="1012655" y="1461670"/>
                </a:lnTo>
                <a:lnTo>
                  <a:pt x="975743" y="1485273"/>
                </a:lnTo>
                <a:lnTo>
                  <a:pt x="934391" y="1500358"/>
                </a:lnTo>
                <a:lnTo>
                  <a:pt x="890030" y="1506011"/>
                </a:lnTo>
                <a:lnTo>
                  <a:pt x="1292096" y="1506011"/>
                </a:lnTo>
                <a:lnTo>
                  <a:pt x="1301599" y="1456343"/>
                </a:lnTo>
                <a:lnTo>
                  <a:pt x="1310732" y="1388524"/>
                </a:lnTo>
                <a:lnTo>
                  <a:pt x="1315930" y="1322863"/>
                </a:lnTo>
                <a:lnTo>
                  <a:pt x="1317413" y="1262964"/>
                </a:lnTo>
                <a:lnTo>
                  <a:pt x="1317478" y="1258609"/>
                </a:lnTo>
                <a:lnTo>
                  <a:pt x="1315755" y="1198243"/>
                </a:lnTo>
                <a:lnTo>
                  <a:pt x="1311001" y="1139401"/>
                </a:lnTo>
                <a:lnTo>
                  <a:pt x="1306572" y="110584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a typeface="BalboaPlus Primary" charset="0"/>
                <a:cs typeface="BalboaPlus Primary" charset="0"/>
              </a:rPr>
              <a:t>SHAPING </a:t>
            </a:r>
            <a:r>
              <a:rPr lang="en-GB">
                <a:ea typeface="BalboaPlus Primary" charset="0"/>
                <a:cs typeface="BalboaPlus Primary" charset="0"/>
              </a:rPr>
              <a:t>YOUR TEAM’S </a:t>
            </a:r>
            <a:r>
              <a:rPr lang="en-GB" dirty="0">
                <a:ea typeface="BalboaPlus Primary" charset="0"/>
                <a:cs typeface="BalboaPlus Primary" charset="0"/>
              </a:rPr>
              <a:t>PATH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>
                <a:solidFill>
                  <a:schemeClr val="bg1"/>
                </a:solidFill>
                <a:latin typeface="Vista Sans OT Book" charset="0"/>
                <a:ea typeface="Vista Sans OT Book" charset="0"/>
                <a:cs typeface="Vista Sans OT Book" charset="0"/>
              </a:rPr>
              <a:t>Create a team of innovative leaders who play to their</a:t>
            </a:r>
          </a:p>
          <a:p>
            <a:r>
              <a:rPr lang="en-GB" dirty="0">
                <a:solidFill>
                  <a:schemeClr val="bg1"/>
                </a:solidFill>
                <a:latin typeface="Vista Sans OT Book" charset="0"/>
                <a:ea typeface="Vista Sans OT Book" charset="0"/>
                <a:cs typeface="Vista Sans OT Book" charset="0"/>
              </a:rPr>
              <a:t>strengths and take ownership for the future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154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3638" y="720828"/>
            <a:ext cx="8761413" cy="706964"/>
          </a:xfrm>
        </p:spPr>
        <p:txBody>
          <a:bodyPr/>
          <a:lstStyle/>
          <a:p>
            <a:r>
              <a:rPr lang="en-GB" dirty="0"/>
              <a:t>DEFINITION OF A STRENGTH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63638" y="1886808"/>
            <a:ext cx="11133437" cy="3416301"/>
          </a:xfrm>
        </p:spPr>
        <p:txBody>
          <a:bodyPr/>
          <a:lstStyle/>
          <a:p>
            <a:pPr marL="0" indent="0">
              <a:lnSpc>
                <a:spcPts val="4800"/>
              </a:lnSpc>
              <a:spcAft>
                <a:spcPts val="1000"/>
              </a:spcAft>
              <a:buNone/>
            </a:pPr>
            <a:r>
              <a:rPr lang="en-US" sz="4000" b="1" dirty="0">
                <a:solidFill>
                  <a:schemeClr val="accent1"/>
                </a:solidFill>
                <a:latin typeface="BalboaPlus Primary" charset="0"/>
                <a:ea typeface="+mj-ea"/>
                <a:cs typeface="+mj-cs"/>
              </a:rPr>
              <a:t>S</a:t>
            </a:r>
            <a:r>
              <a:rPr lang="en-US" sz="4000" dirty="0">
                <a:solidFill>
                  <a:schemeClr val="accent1"/>
                </a:solidFill>
                <a:latin typeface="BalboaPlus Primary" charset="0"/>
                <a:ea typeface="+mj-ea"/>
                <a:cs typeface="+mj-cs"/>
              </a:rPr>
              <a:t>uccess</a:t>
            </a:r>
            <a:r>
              <a:rPr lang="is-IS" sz="4000" dirty="0">
                <a:solidFill>
                  <a:schemeClr val="accent1"/>
                </a:solidFill>
                <a:latin typeface="BalboaPlus Primary" charset="0"/>
                <a:ea typeface="+mj-ea"/>
                <a:cs typeface="+mj-cs"/>
              </a:rPr>
              <a:t>... </a:t>
            </a:r>
            <a:r>
              <a:rPr lang="en-US" dirty="0"/>
              <a:t>When you do it you feel effective.</a:t>
            </a:r>
          </a:p>
          <a:p>
            <a:pPr marL="0" indent="0">
              <a:lnSpc>
                <a:spcPts val="4800"/>
              </a:lnSpc>
              <a:spcAft>
                <a:spcPts val="1000"/>
              </a:spcAft>
              <a:buNone/>
            </a:pPr>
            <a:r>
              <a:rPr lang="en-US" sz="4000" b="1" dirty="0">
                <a:solidFill>
                  <a:schemeClr val="accent1"/>
                </a:solidFill>
                <a:latin typeface="BalboaPlus Primary" charset="0"/>
                <a:ea typeface="+mj-ea"/>
                <a:cs typeface="+mj-cs"/>
              </a:rPr>
              <a:t>I</a:t>
            </a:r>
            <a:r>
              <a:rPr lang="en-US" sz="4000" dirty="0">
                <a:solidFill>
                  <a:schemeClr val="accent1"/>
                </a:solidFill>
                <a:latin typeface="BalboaPlus Primary" charset="0"/>
                <a:ea typeface="+mj-ea"/>
                <a:cs typeface="+mj-cs"/>
              </a:rPr>
              <a:t>nstinct</a:t>
            </a:r>
            <a:r>
              <a:rPr lang="is-IS" sz="4000" dirty="0">
                <a:solidFill>
                  <a:schemeClr val="accent1"/>
                </a:solidFill>
                <a:latin typeface="BalboaPlus Primary" charset="0"/>
                <a:ea typeface="+mj-ea"/>
                <a:cs typeface="+mj-cs"/>
              </a:rPr>
              <a:t>… </a:t>
            </a:r>
            <a:r>
              <a:rPr lang="en-US" dirty="0"/>
              <a:t>Before you do it, you actively look forward to it.</a:t>
            </a:r>
          </a:p>
          <a:p>
            <a:pPr marL="0" indent="0">
              <a:lnSpc>
                <a:spcPts val="4800"/>
              </a:lnSpc>
              <a:spcAft>
                <a:spcPts val="1000"/>
              </a:spcAft>
              <a:buNone/>
            </a:pPr>
            <a:r>
              <a:rPr lang="en-US" sz="4000" b="1" dirty="0">
                <a:solidFill>
                  <a:schemeClr val="accent1"/>
                </a:solidFill>
                <a:latin typeface="BalboaPlus Primary" charset="0"/>
                <a:ea typeface="+mj-ea"/>
                <a:cs typeface="+mj-cs"/>
              </a:rPr>
              <a:t>G</a:t>
            </a:r>
            <a:r>
              <a:rPr lang="en-US" sz="4000" dirty="0">
                <a:solidFill>
                  <a:schemeClr val="accent1"/>
                </a:solidFill>
                <a:latin typeface="BalboaPlus Primary" charset="0"/>
                <a:ea typeface="+mj-ea"/>
                <a:cs typeface="+mj-cs"/>
              </a:rPr>
              <a:t>rowth</a:t>
            </a:r>
            <a:r>
              <a:rPr lang="is-IS" sz="4000" dirty="0">
                <a:solidFill>
                  <a:schemeClr val="accent1"/>
                </a:solidFill>
                <a:latin typeface="BalboaPlus Primary" charset="0"/>
                <a:ea typeface="+mj-ea"/>
                <a:cs typeface="+mj-cs"/>
              </a:rPr>
              <a:t>…</a:t>
            </a:r>
            <a:r>
              <a:rPr lang="is-IS" sz="2800" dirty="0">
                <a:solidFill>
                  <a:schemeClr val="accent1"/>
                </a:solidFill>
                <a:latin typeface="League Gothic" charset="0"/>
                <a:ea typeface="League Gothic" charset="0"/>
                <a:cs typeface="League Gothic" charset="0"/>
              </a:rPr>
              <a:t> </a:t>
            </a:r>
            <a:r>
              <a:rPr lang="en-US" dirty="0"/>
              <a:t>While you are doing it you feel inquisitive and focused.</a:t>
            </a:r>
          </a:p>
          <a:p>
            <a:pPr marL="0" indent="0">
              <a:lnSpc>
                <a:spcPts val="4800"/>
              </a:lnSpc>
              <a:spcAft>
                <a:spcPts val="1000"/>
              </a:spcAft>
              <a:buNone/>
            </a:pPr>
            <a:r>
              <a:rPr lang="is-IS" sz="4000" b="1" dirty="0">
                <a:solidFill>
                  <a:schemeClr val="accent1"/>
                </a:solidFill>
                <a:latin typeface="BalboaPlus Primary" charset="0"/>
                <a:ea typeface="+mj-ea"/>
                <a:cs typeface="+mj-cs"/>
              </a:rPr>
              <a:t>N</a:t>
            </a:r>
            <a:r>
              <a:rPr lang="is-IS" sz="4000" dirty="0">
                <a:solidFill>
                  <a:schemeClr val="accent1"/>
                </a:solidFill>
                <a:latin typeface="BalboaPlus Primary" charset="0"/>
                <a:ea typeface="+mj-ea"/>
                <a:cs typeface="+mj-cs"/>
              </a:rPr>
              <a:t>eeds... </a:t>
            </a:r>
            <a:r>
              <a:rPr lang="en-US" dirty="0"/>
              <a:t>After you have done it, you feel fulfilled and authentic.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619117" y="720828"/>
            <a:ext cx="2766924" cy="867983"/>
            <a:chOff x="3754315" y="4777381"/>
            <a:chExt cx="3236123" cy="1015170"/>
          </a:xfrm>
          <a:solidFill>
            <a:schemeClr val="tx2"/>
          </a:solidFill>
        </p:grpSpPr>
        <p:grpSp>
          <p:nvGrpSpPr>
            <p:cNvPr id="7" name="Group 6"/>
            <p:cNvGrpSpPr/>
            <p:nvPr/>
          </p:nvGrpSpPr>
          <p:grpSpPr>
            <a:xfrm>
              <a:off x="3754315" y="4777381"/>
              <a:ext cx="668214" cy="1015170"/>
              <a:chOff x="3393831" y="4777381"/>
              <a:chExt cx="668214" cy="1015170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3393831" y="4933274"/>
                <a:ext cx="140677" cy="7033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600450" y="4829345"/>
                <a:ext cx="175846" cy="9112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842238" y="4777381"/>
                <a:ext cx="219807" cy="10151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10800000">
              <a:off x="6322224" y="4777381"/>
              <a:ext cx="668214" cy="1015170"/>
              <a:chOff x="3393831" y="4777381"/>
              <a:chExt cx="668214" cy="1015170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3393831" y="4933274"/>
                <a:ext cx="140677" cy="7033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600450" y="4829345"/>
                <a:ext cx="175846" cy="9112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42238" y="4777381"/>
                <a:ext cx="219807" cy="10151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4376823" y="5253798"/>
              <a:ext cx="1992014" cy="623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9746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97470" y="2090176"/>
            <a:ext cx="7197060" cy="2677648"/>
          </a:xfrm>
        </p:spPr>
        <p:txBody>
          <a:bodyPr/>
          <a:lstStyle/>
          <a:p>
            <a:r>
              <a:rPr lang="en-GB" dirty="0"/>
              <a:t>STRENGTHS SPEED DATING</a:t>
            </a:r>
          </a:p>
        </p:txBody>
      </p:sp>
      <p:sp>
        <p:nvSpPr>
          <p:cNvPr id="2" name="Heart 1"/>
          <p:cNvSpPr/>
          <p:nvPr/>
        </p:nvSpPr>
        <p:spPr>
          <a:xfrm>
            <a:off x="5530680" y="1144453"/>
            <a:ext cx="1130639" cy="945723"/>
          </a:xfrm>
          <a:prstGeom prst="hear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392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3638" y="665938"/>
            <a:ext cx="8761413" cy="706964"/>
          </a:xfrm>
        </p:spPr>
        <p:txBody>
          <a:bodyPr/>
          <a:lstStyle/>
          <a:p>
            <a:r>
              <a:rPr lang="en-GB" dirty="0"/>
              <a:t>SPEED DATING - Strength Spotting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08190" y="1476032"/>
            <a:ext cx="10577258" cy="4382107"/>
          </a:xfrm>
        </p:spPr>
        <p:txBody>
          <a:bodyPr/>
          <a:lstStyle/>
          <a:p>
            <a:pPr lvl="0"/>
            <a:r>
              <a:rPr lang="en-GB" sz="2000" dirty="0"/>
              <a:t>Think of a time when you were performing at your best and feeling totally energised and absorbed in your work. What were you doing and how were you behaving?</a:t>
            </a:r>
            <a:br>
              <a:rPr lang="en-GB" sz="2000" dirty="0"/>
            </a:br>
            <a:endParaRPr lang="en-GB" sz="2000" dirty="0"/>
          </a:p>
          <a:p>
            <a:pPr lvl="0"/>
            <a:r>
              <a:rPr lang="en-GB" sz="2000" dirty="0"/>
              <a:t>Think of a time when you were doing work that sucked all the energy out of. What type of work was it and how did it make you feel or behave.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What three words would best describe you?</a:t>
            </a:r>
            <a:br>
              <a:rPr lang="en-GB" sz="2000" dirty="0"/>
            </a:br>
            <a:endParaRPr lang="en-GB" sz="2000" dirty="0"/>
          </a:p>
          <a:p>
            <a:pPr lvl="0"/>
            <a:r>
              <a:rPr lang="en-GB" sz="2000" dirty="0"/>
              <a:t>What do people come to you for? When do people ask for your involvement? </a:t>
            </a:r>
            <a:br>
              <a:rPr lang="en-GB" sz="2000" dirty="0"/>
            </a:br>
            <a:endParaRPr lang="en-GB" sz="2000" dirty="0"/>
          </a:p>
          <a:p>
            <a:pPr lvl="0"/>
            <a:r>
              <a:rPr lang="en-GB" sz="2000" dirty="0"/>
              <a:t>What would your team mates say you were brilliant at and what would they say your blind spots are?</a:t>
            </a:r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9769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3637" y="333375"/>
            <a:ext cx="4397713" cy="6191250"/>
          </a:xfrm>
        </p:spPr>
        <p:txBody>
          <a:bodyPr/>
          <a:lstStyle/>
          <a:p>
            <a:r>
              <a:rPr lang="en-GB" dirty="0"/>
              <a:t>Call On Me </a:t>
            </a:r>
            <a:br>
              <a:rPr lang="en-GB" dirty="0"/>
            </a:br>
            <a:r>
              <a:rPr lang="en-GB" dirty="0"/>
              <a:t>Call Me Out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6445368" y="1765588"/>
            <a:ext cx="4941090" cy="345745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Vista Sans OT Bold"/>
                <a:ea typeface="Vista Sans OT" charset="0"/>
                <a:cs typeface="Vista Sans OT Bold"/>
              </a:rPr>
              <a:t>Write down:</a:t>
            </a:r>
            <a:r>
              <a:rPr lang="en-GB" dirty="0">
                <a:solidFill>
                  <a:schemeClr val="tx1"/>
                </a:solidFill>
                <a:latin typeface="Vista Sans OT Bold"/>
                <a:cs typeface="Vista Sans OT Bold"/>
              </a:rPr>
              <a:t> </a:t>
            </a:r>
          </a:p>
          <a:p>
            <a:r>
              <a:rPr lang="en-GB" dirty="0"/>
              <a:t>Your three stand out strengths</a:t>
            </a:r>
          </a:p>
          <a:p>
            <a:r>
              <a:rPr lang="en-GB" dirty="0"/>
              <a:t>What people can call on you for </a:t>
            </a:r>
          </a:p>
          <a:p>
            <a:r>
              <a:rPr lang="en-GB" dirty="0"/>
              <a:t>What people can call you out for 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Circulate the room cocktail party style and complete your calling card.</a:t>
            </a:r>
          </a:p>
        </p:txBody>
      </p:sp>
    </p:spTree>
    <p:extLst>
      <p:ext uri="{BB962C8B-B14F-4D97-AF65-F5344CB8AC3E}">
        <p14:creationId xmlns:p14="http://schemas.microsoft.com/office/powerpoint/2010/main" val="71682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" y="288183"/>
            <a:ext cx="8451234" cy="706964"/>
          </a:xfrm>
        </p:spPr>
        <p:txBody>
          <a:bodyPr/>
          <a:lstStyle/>
          <a:p>
            <a:r>
              <a:rPr lang="en-US" dirty="0"/>
              <a:t>MY TOP STRENGTHS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887630"/>
              </p:ext>
            </p:extLst>
          </p:nvPr>
        </p:nvGraphicFramePr>
        <p:xfrm>
          <a:off x="786384" y="1402489"/>
          <a:ext cx="1066190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3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3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0121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 TOP STRENGTH </a:t>
                      </a:r>
                      <a:endParaRPr lang="en-GB" sz="1800" b="0" i="0" kern="1200" cap="none" dirty="0">
                        <a:solidFill>
                          <a:schemeClr val="bg1"/>
                        </a:solidFill>
                        <a:latin typeface="BalboaPlus Fill" charset="0"/>
                        <a:ea typeface="BalboaPlus Fill" charset="0"/>
                        <a:cs typeface="BalboaPlus Fill" charset="0"/>
                      </a:endParaRPr>
                    </a:p>
                    <a:p>
                      <a:pPr algn="l"/>
                      <a:r>
                        <a:rPr lang="en-GB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DESCRIBE</a:t>
                      </a:r>
                      <a:r>
                        <a:rPr lang="en-GB" sz="1800" b="0" i="0" kern="1200" cap="none" baseline="0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 </a:t>
                      </a:r>
                      <a:r>
                        <a:rPr lang="en-US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HOW DOES THIS SHOWS UP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CALL ON ME FOR…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CALL me OUT WHEN </a:t>
                      </a:r>
                      <a:r>
                        <a:rPr lang="en-US" sz="1800" b="0" i="0" kern="1200" cap="none" dirty="0" err="1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i</a:t>
                      </a:r>
                      <a:r>
                        <a:rPr lang="en-US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389">
                <a:tc>
                  <a:txBody>
                    <a:bodyPr/>
                    <a:lstStyle/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b="0" i="1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89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Clr>
                          <a:schemeClr val="tx2"/>
                        </a:buClr>
                        <a:buSzPct val="80000"/>
                        <a:buFontTx/>
                        <a:buNone/>
                      </a:pPr>
                      <a:endParaRPr lang="en-US" sz="1200" kern="1200" dirty="0"/>
                    </a:p>
                    <a:p>
                      <a:pPr marL="0" indent="0" algn="l" defTabSz="457200" rtl="0" eaLnBrk="1" latinLnBrk="0" hangingPunct="1">
                        <a:buClr>
                          <a:schemeClr val="tx2"/>
                        </a:buClr>
                        <a:buSzPct val="80000"/>
                        <a:buFontTx/>
                        <a:buNone/>
                      </a:pPr>
                      <a:endParaRPr lang="en-US" sz="1200" kern="1200" dirty="0"/>
                    </a:p>
                    <a:p>
                      <a:pPr marL="0" indent="0" algn="l" defTabSz="457200" rtl="0" eaLnBrk="1" latinLnBrk="0" hangingPunct="1">
                        <a:buClr>
                          <a:schemeClr val="tx2"/>
                        </a:buClr>
                        <a:buSzPct val="80000"/>
                        <a:buFontTx/>
                        <a:buNone/>
                      </a:pPr>
                      <a:endParaRPr lang="en-US" sz="1200" kern="1200" dirty="0"/>
                    </a:p>
                    <a:p>
                      <a:pPr marL="0" indent="-171450" algn="l" defTabSz="457200" rtl="0" eaLnBrk="1" latinLnBrk="0" hangingPunct="1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endParaRPr lang="en-US" sz="1200" kern="1200" dirty="0"/>
                    </a:p>
                    <a:p>
                      <a:pPr marL="0" indent="-171450" algn="l" defTabSz="457200" rtl="0" eaLnBrk="1" latinLnBrk="0" hangingPunct="1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endParaRPr lang="en-US" sz="1200" kern="1200" dirty="0"/>
                    </a:p>
                    <a:p>
                      <a:pPr marL="0" indent="-171450" algn="l" defTabSz="457200" rtl="0" eaLnBrk="1" latinLnBrk="0" hangingPunct="1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389">
                <a:tc>
                  <a:txBody>
                    <a:bodyPr/>
                    <a:lstStyle/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500245" y="127164"/>
            <a:ext cx="2766924" cy="867983"/>
            <a:chOff x="3754315" y="4777381"/>
            <a:chExt cx="3236123" cy="1015170"/>
          </a:xfrm>
          <a:solidFill>
            <a:schemeClr val="tx2"/>
          </a:solidFill>
        </p:grpSpPr>
        <p:grpSp>
          <p:nvGrpSpPr>
            <p:cNvPr id="5" name="Group 4"/>
            <p:cNvGrpSpPr/>
            <p:nvPr/>
          </p:nvGrpSpPr>
          <p:grpSpPr>
            <a:xfrm>
              <a:off x="3754315" y="4777381"/>
              <a:ext cx="668214" cy="1015170"/>
              <a:chOff x="3393831" y="4777381"/>
              <a:chExt cx="668214" cy="1015170"/>
            </a:xfrm>
            <a:grpFill/>
          </p:grpSpPr>
          <p:sp>
            <p:nvSpPr>
              <p:cNvPr id="12" name="Rectangle 11"/>
              <p:cNvSpPr/>
              <p:nvPr/>
            </p:nvSpPr>
            <p:spPr>
              <a:xfrm>
                <a:off x="3393831" y="4933274"/>
                <a:ext cx="140677" cy="7033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600450" y="4829345"/>
                <a:ext cx="175846" cy="9112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842238" y="4777381"/>
                <a:ext cx="219807" cy="10151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0800000">
              <a:off x="6322224" y="4777381"/>
              <a:ext cx="668214" cy="1015170"/>
              <a:chOff x="3393831" y="4777381"/>
              <a:chExt cx="668214" cy="1015170"/>
            </a:xfrm>
            <a:grpFill/>
          </p:grpSpPr>
          <p:sp>
            <p:nvSpPr>
              <p:cNvPr id="9" name="Rectangle 8"/>
              <p:cNvSpPr/>
              <p:nvPr/>
            </p:nvSpPr>
            <p:spPr>
              <a:xfrm>
                <a:off x="3393831" y="4933274"/>
                <a:ext cx="140677" cy="7033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600450" y="4829345"/>
                <a:ext cx="175846" cy="9112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42238" y="4777381"/>
                <a:ext cx="219807" cy="10151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376823" y="5253798"/>
              <a:ext cx="1992014" cy="623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9901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Strengths</a:t>
            </a:r>
            <a:br>
              <a:rPr lang="en-GB" dirty="0"/>
            </a:br>
            <a:r>
              <a:rPr lang="en-GB" dirty="0"/>
              <a:t>Talent</a:t>
            </a:r>
            <a:br>
              <a:rPr lang="en-GB" dirty="0"/>
            </a:br>
            <a:r>
              <a:rPr lang="en-GB" dirty="0"/>
              <a:t>Spotting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6440721" y="1394472"/>
            <a:ext cx="4980487" cy="524968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EA1D22"/>
                </a:solidFill>
                <a:latin typeface="Vista Sans OT Bold"/>
                <a:cs typeface="Vista Sans OT Bold"/>
              </a:rPr>
              <a:t>In your journal write down:</a:t>
            </a:r>
          </a:p>
          <a:p>
            <a:pPr lvl="1"/>
            <a:r>
              <a:rPr lang="en-GB" dirty="0"/>
              <a:t>Top strength(s) of your direct reports.</a:t>
            </a:r>
          </a:p>
          <a:p>
            <a:pPr lvl="1"/>
            <a:r>
              <a:rPr lang="en-GB" dirty="0"/>
              <a:t>What you would call on them for. </a:t>
            </a:r>
          </a:p>
          <a:p>
            <a:pPr lvl="1"/>
            <a:r>
              <a:rPr lang="en-GB" dirty="0"/>
              <a:t>What you would call them out for.</a:t>
            </a:r>
          </a:p>
          <a:p>
            <a:pPr marL="0" indent="0">
              <a:buNone/>
            </a:pPr>
            <a:endParaRPr lang="en-GB" b="1" dirty="0">
              <a:latin typeface="Vista Sans OT" charset="0"/>
              <a:ea typeface="Vista Sans OT" charset="0"/>
              <a:cs typeface="Vista Sans OT" charset="0"/>
            </a:endParaRPr>
          </a:p>
          <a:p>
            <a:pPr marL="0" indent="0">
              <a:buNone/>
            </a:pPr>
            <a:r>
              <a:rPr lang="en-GB" b="1" dirty="0">
                <a:latin typeface="Vista Sans OT" charset="0"/>
                <a:ea typeface="Vista Sans OT" charset="0"/>
                <a:cs typeface="Vista Sans OT" charset="0"/>
              </a:rPr>
              <a:t>In pairs discuss one team member each.</a:t>
            </a:r>
            <a:r>
              <a:rPr lang="en-GB" dirty="0"/>
              <a:t> </a:t>
            </a:r>
            <a:endParaRPr lang="en-GB" b="1" dirty="0">
              <a:latin typeface="Vista Sans OT" charset="0"/>
              <a:ea typeface="Vista Sans OT" charset="0"/>
              <a:cs typeface="Vista Sans 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" y="288183"/>
            <a:ext cx="8451234" cy="706964"/>
          </a:xfrm>
        </p:spPr>
        <p:txBody>
          <a:bodyPr/>
          <a:lstStyle/>
          <a:p>
            <a:r>
              <a:rPr lang="en-US" dirty="0"/>
              <a:t>TALENT SPOTTING </a:t>
            </a:r>
            <a:r>
              <a:rPr lang="mr-IN" dirty="0"/>
              <a:t>–</a:t>
            </a:r>
            <a:r>
              <a:rPr lang="en-US" dirty="0"/>
              <a:t> MY TEAM STRENGTHS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906574"/>
              </p:ext>
            </p:extLst>
          </p:nvPr>
        </p:nvGraphicFramePr>
        <p:xfrm>
          <a:off x="786382" y="1114019"/>
          <a:ext cx="11117595" cy="46773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5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6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1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825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TEAM MEMBER NAME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TOP STRENGTHs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CALL ON THEM TO…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CALL THEM OUT WHEN they…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38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b="0" i="1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8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171450" algn="l" defTabSz="457200" rtl="0" eaLnBrk="1" latinLnBrk="0" hangingPunct="1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38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38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171450" algn="l" defTabSz="457200" rtl="0" eaLnBrk="1" latinLnBrk="0" hangingPunct="1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38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171450" algn="l" defTabSz="457200" rtl="0" eaLnBrk="1" latinLnBrk="0" hangingPunct="1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500245" y="127164"/>
            <a:ext cx="2766924" cy="867983"/>
            <a:chOff x="3754315" y="4777381"/>
            <a:chExt cx="3236123" cy="1015170"/>
          </a:xfrm>
          <a:solidFill>
            <a:schemeClr val="tx2"/>
          </a:solidFill>
        </p:grpSpPr>
        <p:grpSp>
          <p:nvGrpSpPr>
            <p:cNvPr id="5" name="Group 4"/>
            <p:cNvGrpSpPr/>
            <p:nvPr/>
          </p:nvGrpSpPr>
          <p:grpSpPr>
            <a:xfrm>
              <a:off x="3754315" y="4777381"/>
              <a:ext cx="668214" cy="1015170"/>
              <a:chOff x="3393831" y="4777381"/>
              <a:chExt cx="668214" cy="1015170"/>
            </a:xfrm>
            <a:grpFill/>
          </p:grpSpPr>
          <p:sp>
            <p:nvSpPr>
              <p:cNvPr id="12" name="Rectangle 11"/>
              <p:cNvSpPr/>
              <p:nvPr/>
            </p:nvSpPr>
            <p:spPr>
              <a:xfrm>
                <a:off x="3393831" y="4933274"/>
                <a:ext cx="140677" cy="7033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600450" y="4829345"/>
                <a:ext cx="175846" cy="9112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842238" y="4777381"/>
                <a:ext cx="219807" cy="10151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0800000">
              <a:off x="6322224" y="4777381"/>
              <a:ext cx="668214" cy="1015170"/>
              <a:chOff x="3393831" y="4777381"/>
              <a:chExt cx="668214" cy="1015170"/>
            </a:xfrm>
            <a:grpFill/>
          </p:grpSpPr>
          <p:sp>
            <p:nvSpPr>
              <p:cNvPr id="9" name="Rectangle 8"/>
              <p:cNvSpPr/>
              <p:nvPr/>
            </p:nvSpPr>
            <p:spPr>
              <a:xfrm>
                <a:off x="3393831" y="4933274"/>
                <a:ext cx="140677" cy="7033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600450" y="4829345"/>
                <a:ext cx="175846" cy="9112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42238" y="4777381"/>
                <a:ext cx="219807" cy="10151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376823" y="5253798"/>
              <a:ext cx="1992014" cy="623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45552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3638" y="434172"/>
            <a:ext cx="8761413" cy="706964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Bringing SHARED ambition to life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3638" y="1396491"/>
            <a:ext cx="10019473" cy="4460621"/>
          </a:xfrm>
        </p:spPr>
        <p:txBody>
          <a:bodyPr/>
          <a:lstStyle/>
          <a:p>
            <a:r>
              <a:rPr lang="en-GB" dirty="0"/>
              <a:t>Your role is to map each team member’s long term goals with the work the team is doing today.</a:t>
            </a:r>
            <a:br>
              <a:rPr lang="en-GB" dirty="0"/>
            </a:br>
            <a:endParaRPr lang="en-GB" dirty="0"/>
          </a:p>
          <a:p>
            <a:r>
              <a:rPr lang="en-GB" dirty="0"/>
              <a:t>Your role is to understand </a:t>
            </a:r>
            <a:r>
              <a:rPr lang="en-GB" b="1" dirty="0">
                <a:latin typeface="Vista Sans OT" charset="0"/>
                <a:ea typeface="Vista Sans OT" charset="0"/>
                <a:cs typeface="Vista Sans OT" charset="0"/>
              </a:rPr>
              <a:t>WHERE</a:t>
            </a:r>
            <a:r>
              <a:rPr lang="en-GB" dirty="0"/>
              <a:t> your team member wants to go and </a:t>
            </a:r>
            <a:r>
              <a:rPr lang="en-GB" b="1" dirty="0">
                <a:latin typeface="Vista Sans OT" charset="0"/>
                <a:ea typeface="Vista Sans OT" charset="0"/>
                <a:cs typeface="Vista Sans OT" charset="0"/>
              </a:rPr>
              <a:t>WHAT</a:t>
            </a:r>
            <a:r>
              <a:rPr lang="en-GB" dirty="0"/>
              <a:t> they want to be doing. </a:t>
            </a:r>
            <a:br>
              <a:rPr lang="en-GB" dirty="0"/>
            </a:br>
            <a:endParaRPr lang="en-GB" dirty="0"/>
          </a:p>
          <a:p>
            <a:r>
              <a:rPr lang="en-GB" dirty="0"/>
              <a:t>To understand each team members motivation we need to know both their long term goals and to understand…</a:t>
            </a:r>
            <a:br>
              <a:rPr lang="en-GB" dirty="0"/>
            </a:br>
            <a:endParaRPr lang="en-GB" dirty="0"/>
          </a:p>
          <a:p>
            <a:pPr marL="0" indent="0" algn="ctr">
              <a:buNone/>
            </a:pPr>
            <a:r>
              <a:rPr lang="en-GB" sz="3600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‘Why is that important to you’</a:t>
            </a:r>
          </a:p>
          <a:p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7" name="bk object 17"/>
          <p:cNvSpPr/>
          <p:nvPr/>
        </p:nvSpPr>
        <p:spPr>
          <a:xfrm>
            <a:off x="9240003" y="4843224"/>
            <a:ext cx="685048" cy="926640"/>
          </a:xfrm>
          <a:custGeom>
            <a:avLst/>
            <a:gdLst/>
            <a:ahLst/>
            <a:cxnLst/>
            <a:rect l="l" t="t" r="r" b="b"/>
            <a:pathLst>
              <a:path w="1879600" h="4463415">
                <a:moveTo>
                  <a:pt x="628486" y="1790699"/>
                </a:moveTo>
                <a:lnTo>
                  <a:pt x="564299" y="1790699"/>
                </a:lnTo>
                <a:lnTo>
                  <a:pt x="540435" y="1841499"/>
                </a:lnTo>
                <a:lnTo>
                  <a:pt x="518165" y="1879599"/>
                </a:lnTo>
                <a:lnTo>
                  <a:pt x="497468" y="1917699"/>
                </a:lnTo>
                <a:lnTo>
                  <a:pt x="478327" y="1968499"/>
                </a:lnTo>
                <a:lnTo>
                  <a:pt x="460723" y="2019299"/>
                </a:lnTo>
                <a:lnTo>
                  <a:pt x="444635" y="2057399"/>
                </a:lnTo>
                <a:lnTo>
                  <a:pt x="430046" y="2108199"/>
                </a:lnTo>
                <a:lnTo>
                  <a:pt x="416936" y="2146299"/>
                </a:lnTo>
                <a:lnTo>
                  <a:pt x="405287" y="2197099"/>
                </a:lnTo>
                <a:lnTo>
                  <a:pt x="395079" y="2247899"/>
                </a:lnTo>
                <a:lnTo>
                  <a:pt x="386294" y="2298699"/>
                </a:lnTo>
                <a:lnTo>
                  <a:pt x="378912" y="2336799"/>
                </a:lnTo>
                <a:lnTo>
                  <a:pt x="372915" y="2387599"/>
                </a:lnTo>
                <a:lnTo>
                  <a:pt x="368284" y="2438399"/>
                </a:lnTo>
                <a:lnTo>
                  <a:pt x="364999" y="2489199"/>
                </a:lnTo>
                <a:lnTo>
                  <a:pt x="363042" y="2539999"/>
                </a:lnTo>
                <a:lnTo>
                  <a:pt x="362394" y="2590799"/>
                </a:lnTo>
                <a:lnTo>
                  <a:pt x="363057" y="2641599"/>
                </a:lnTo>
                <a:lnTo>
                  <a:pt x="365212" y="2692399"/>
                </a:lnTo>
                <a:lnTo>
                  <a:pt x="369107" y="2743199"/>
                </a:lnTo>
                <a:lnTo>
                  <a:pt x="374989" y="2806699"/>
                </a:lnTo>
                <a:lnTo>
                  <a:pt x="383108" y="2870199"/>
                </a:lnTo>
                <a:lnTo>
                  <a:pt x="745502" y="3225799"/>
                </a:lnTo>
                <a:lnTo>
                  <a:pt x="1283919" y="3225799"/>
                </a:lnTo>
                <a:lnTo>
                  <a:pt x="1277594" y="3174999"/>
                </a:lnTo>
                <a:lnTo>
                  <a:pt x="1271995" y="3111499"/>
                </a:lnTo>
                <a:lnTo>
                  <a:pt x="1267211" y="3060699"/>
                </a:lnTo>
                <a:lnTo>
                  <a:pt x="1263333" y="2997199"/>
                </a:lnTo>
                <a:lnTo>
                  <a:pt x="1260450" y="2959099"/>
                </a:lnTo>
                <a:lnTo>
                  <a:pt x="1258655" y="2908299"/>
                </a:lnTo>
                <a:lnTo>
                  <a:pt x="1258036" y="2870199"/>
                </a:lnTo>
                <a:lnTo>
                  <a:pt x="1259519" y="2819399"/>
                </a:lnTo>
                <a:lnTo>
                  <a:pt x="1260609" y="2806699"/>
                </a:lnTo>
                <a:lnTo>
                  <a:pt x="440054" y="2806699"/>
                </a:lnTo>
                <a:lnTo>
                  <a:pt x="433261" y="2755899"/>
                </a:lnTo>
                <a:lnTo>
                  <a:pt x="428407" y="2692399"/>
                </a:lnTo>
                <a:lnTo>
                  <a:pt x="425494" y="2641599"/>
                </a:lnTo>
                <a:lnTo>
                  <a:pt x="424522" y="2590799"/>
                </a:lnTo>
                <a:lnTo>
                  <a:pt x="425059" y="2539999"/>
                </a:lnTo>
                <a:lnTo>
                  <a:pt x="426698" y="2489199"/>
                </a:lnTo>
                <a:lnTo>
                  <a:pt x="429488" y="2438399"/>
                </a:lnTo>
                <a:lnTo>
                  <a:pt x="433476" y="2400299"/>
                </a:lnTo>
                <a:lnTo>
                  <a:pt x="438708" y="2349499"/>
                </a:lnTo>
                <a:lnTo>
                  <a:pt x="445231" y="2298699"/>
                </a:lnTo>
                <a:lnTo>
                  <a:pt x="453093" y="2260599"/>
                </a:lnTo>
                <a:lnTo>
                  <a:pt x="462340" y="2209799"/>
                </a:lnTo>
                <a:lnTo>
                  <a:pt x="473019" y="2171699"/>
                </a:lnTo>
                <a:lnTo>
                  <a:pt x="485178" y="2120899"/>
                </a:lnTo>
                <a:lnTo>
                  <a:pt x="498862" y="2082799"/>
                </a:lnTo>
                <a:lnTo>
                  <a:pt x="514119" y="2044699"/>
                </a:lnTo>
                <a:lnTo>
                  <a:pt x="530997" y="1993899"/>
                </a:lnTo>
                <a:lnTo>
                  <a:pt x="549541" y="1955799"/>
                </a:lnTo>
                <a:lnTo>
                  <a:pt x="569799" y="1904999"/>
                </a:lnTo>
                <a:lnTo>
                  <a:pt x="591819" y="1866899"/>
                </a:lnTo>
                <a:lnTo>
                  <a:pt x="615646" y="1816099"/>
                </a:lnTo>
                <a:lnTo>
                  <a:pt x="628486" y="1790699"/>
                </a:lnTo>
                <a:close/>
              </a:path>
              <a:path w="1879600" h="4463415">
                <a:moveTo>
                  <a:pt x="1172585" y="63499"/>
                </a:moveTo>
                <a:lnTo>
                  <a:pt x="960161" y="63499"/>
                </a:lnTo>
                <a:lnTo>
                  <a:pt x="1039753" y="88899"/>
                </a:lnTo>
                <a:lnTo>
                  <a:pt x="1077644" y="88899"/>
                </a:lnTo>
                <a:lnTo>
                  <a:pt x="1114206" y="101599"/>
                </a:lnTo>
                <a:lnTo>
                  <a:pt x="1149399" y="114299"/>
                </a:lnTo>
                <a:lnTo>
                  <a:pt x="1183180" y="139699"/>
                </a:lnTo>
                <a:lnTo>
                  <a:pt x="1215506" y="152399"/>
                </a:lnTo>
                <a:lnTo>
                  <a:pt x="1246335" y="177799"/>
                </a:lnTo>
                <a:lnTo>
                  <a:pt x="1275625" y="203199"/>
                </a:lnTo>
                <a:lnTo>
                  <a:pt x="1329415" y="253999"/>
                </a:lnTo>
                <a:lnTo>
                  <a:pt x="1376538" y="317499"/>
                </a:lnTo>
                <a:lnTo>
                  <a:pt x="1397493" y="355599"/>
                </a:lnTo>
                <a:lnTo>
                  <a:pt x="1416654" y="393699"/>
                </a:lnTo>
                <a:lnTo>
                  <a:pt x="1433978" y="431799"/>
                </a:lnTo>
                <a:lnTo>
                  <a:pt x="1449423" y="482599"/>
                </a:lnTo>
                <a:lnTo>
                  <a:pt x="1462946" y="533399"/>
                </a:lnTo>
                <a:lnTo>
                  <a:pt x="1474505" y="584199"/>
                </a:lnTo>
                <a:lnTo>
                  <a:pt x="1484058" y="634999"/>
                </a:lnTo>
                <a:lnTo>
                  <a:pt x="1491562" y="698499"/>
                </a:lnTo>
                <a:lnTo>
                  <a:pt x="1496975" y="761999"/>
                </a:lnTo>
                <a:lnTo>
                  <a:pt x="1500253" y="825499"/>
                </a:lnTo>
                <a:lnTo>
                  <a:pt x="1501355" y="901699"/>
                </a:lnTo>
                <a:lnTo>
                  <a:pt x="1499994" y="965199"/>
                </a:lnTo>
                <a:lnTo>
                  <a:pt x="1496022" y="1041399"/>
                </a:lnTo>
                <a:lnTo>
                  <a:pt x="1489611" y="1092199"/>
                </a:lnTo>
                <a:lnTo>
                  <a:pt x="1480931" y="1155699"/>
                </a:lnTo>
                <a:lnTo>
                  <a:pt x="1470152" y="1206499"/>
                </a:lnTo>
                <a:lnTo>
                  <a:pt x="1457445" y="1269999"/>
                </a:lnTo>
                <a:lnTo>
                  <a:pt x="1442981" y="1320799"/>
                </a:lnTo>
                <a:lnTo>
                  <a:pt x="1426930" y="1358899"/>
                </a:lnTo>
                <a:lnTo>
                  <a:pt x="1409461" y="1409699"/>
                </a:lnTo>
                <a:lnTo>
                  <a:pt x="1390747" y="1460499"/>
                </a:lnTo>
                <a:lnTo>
                  <a:pt x="1370957" y="1498599"/>
                </a:lnTo>
                <a:lnTo>
                  <a:pt x="1350261" y="1536699"/>
                </a:lnTo>
                <a:lnTo>
                  <a:pt x="1328831" y="1574799"/>
                </a:lnTo>
                <a:lnTo>
                  <a:pt x="1306836" y="1612899"/>
                </a:lnTo>
                <a:lnTo>
                  <a:pt x="1284447" y="1650999"/>
                </a:lnTo>
                <a:lnTo>
                  <a:pt x="1261835" y="1676399"/>
                </a:lnTo>
                <a:lnTo>
                  <a:pt x="1239169" y="1714499"/>
                </a:lnTo>
                <a:lnTo>
                  <a:pt x="1216621" y="1739899"/>
                </a:lnTo>
                <a:lnTo>
                  <a:pt x="1186590" y="1777999"/>
                </a:lnTo>
                <a:lnTo>
                  <a:pt x="1157001" y="1816099"/>
                </a:lnTo>
                <a:lnTo>
                  <a:pt x="1128009" y="1866899"/>
                </a:lnTo>
                <a:lnTo>
                  <a:pt x="1099768" y="1904999"/>
                </a:lnTo>
                <a:lnTo>
                  <a:pt x="1072432" y="1943099"/>
                </a:lnTo>
                <a:lnTo>
                  <a:pt x="1046156" y="1981199"/>
                </a:lnTo>
                <a:lnTo>
                  <a:pt x="1021094" y="2031999"/>
                </a:lnTo>
                <a:lnTo>
                  <a:pt x="997402" y="2070099"/>
                </a:lnTo>
                <a:lnTo>
                  <a:pt x="975232" y="2108199"/>
                </a:lnTo>
                <a:lnTo>
                  <a:pt x="954741" y="2158999"/>
                </a:lnTo>
                <a:lnTo>
                  <a:pt x="936082" y="2197099"/>
                </a:lnTo>
                <a:lnTo>
                  <a:pt x="919409" y="2247899"/>
                </a:lnTo>
                <a:lnTo>
                  <a:pt x="904878" y="2298699"/>
                </a:lnTo>
                <a:lnTo>
                  <a:pt x="892643" y="2349499"/>
                </a:lnTo>
                <a:lnTo>
                  <a:pt x="882857" y="2400299"/>
                </a:lnTo>
                <a:lnTo>
                  <a:pt x="875676" y="2451099"/>
                </a:lnTo>
                <a:lnTo>
                  <a:pt x="871255" y="2501899"/>
                </a:lnTo>
                <a:lnTo>
                  <a:pt x="869746" y="2565399"/>
                </a:lnTo>
                <a:lnTo>
                  <a:pt x="870368" y="2603499"/>
                </a:lnTo>
                <a:lnTo>
                  <a:pt x="872233" y="2641599"/>
                </a:lnTo>
                <a:lnTo>
                  <a:pt x="875340" y="2692399"/>
                </a:lnTo>
                <a:lnTo>
                  <a:pt x="879688" y="2743199"/>
                </a:lnTo>
                <a:lnTo>
                  <a:pt x="885278" y="2806699"/>
                </a:lnTo>
                <a:lnTo>
                  <a:pt x="1260609" y="2806699"/>
                </a:lnTo>
                <a:lnTo>
                  <a:pt x="1263878" y="2768599"/>
                </a:lnTo>
                <a:lnTo>
                  <a:pt x="1270981" y="2717799"/>
                </a:lnTo>
                <a:lnTo>
                  <a:pt x="1280696" y="2666999"/>
                </a:lnTo>
                <a:lnTo>
                  <a:pt x="1292889" y="2616199"/>
                </a:lnTo>
                <a:lnTo>
                  <a:pt x="1307427" y="2578099"/>
                </a:lnTo>
                <a:lnTo>
                  <a:pt x="1324178" y="2527299"/>
                </a:lnTo>
                <a:lnTo>
                  <a:pt x="1343010" y="2489199"/>
                </a:lnTo>
                <a:lnTo>
                  <a:pt x="1363788" y="2438399"/>
                </a:lnTo>
                <a:lnTo>
                  <a:pt x="1386381" y="2400299"/>
                </a:lnTo>
                <a:lnTo>
                  <a:pt x="1410656" y="2349499"/>
                </a:lnTo>
                <a:lnTo>
                  <a:pt x="1436480" y="2311399"/>
                </a:lnTo>
                <a:lnTo>
                  <a:pt x="1463720" y="2273299"/>
                </a:lnTo>
                <a:lnTo>
                  <a:pt x="1492243" y="2235199"/>
                </a:lnTo>
                <a:lnTo>
                  <a:pt x="1521917" y="2184399"/>
                </a:lnTo>
                <a:lnTo>
                  <a:pt x="1552608" y="2146299"/>
                </a:lnTo>
                <a:lnTo>
                  <a:pt x="1584185" y="2108199"/>
                </a:lnTo>
                <a:lnTo>
                  <a:pt x="1606361" y="2070099"/>
                </a:lnTo>
                <a:lnTo>
                  <a:pt x="1628645" y="2044699"/>
                </a:lnTo>
                <a:lnTo>
                  <a:pt x="1650889" y="2006599"/>
                </a:lnTo>
                <a:lnTo>
                  <a:pt x="1672942" y="1968499"/>
                </a:lnTo>
                <a:lnTo>
                  <a:pt x="1694656" y="1917699"/>
                </a:lnTo>
                <a:lnTo>
                  <a:pt x="1715880" y="1879599"/>
                </a:lnTo>
                <a:lnTo>
                  <a:pt x="1736465" y="1841499"/>
                </a:lnTo>
                <a:lnTo>
                  <a:pt x="1756263" y="1790699"/>
                </a:lnTo>
                <a:lnTo>
                  <a:pt x="1775123" y="1739899"/>
                </a:lnTo>
                <a:lnTo>
                  <a:pt x="1792895" y="1689099"/>
                </a:lnTo>
                <a:lnTo>
                  <a:pt x="1809432" y="1638299"/>
                </a:lnTo>
                <a:lnTo>
                  <a:pt x="1824583" y="1587499"/>
                </a:lnTo>
                <a:lnTo>
                  <a:pt x="1838198" y="1536699"/>
                </a:lnTo>
                <a:lnTo>
                  <a:pt x="1850129" y="1485899"/>
                </a:lnTo>
                <a:lnTo>
                  <a:pt x="1860226" y="1435099"/>
                </a:lnTo>
                <a:lnTo>
                  <a:pt x="1868339" y="1384299"/>
                </a:lnTo>
                <a:lnTo>
                  <a:pt x="1874319" y="1333499"/>
                </a:lnTo>
                <a:lnTo>
                  <a:pt x="1878016" y="1282699"/>
                </a:lnTo>
                <a:lnTo>
                  <a:pt x="1879282" y="1231899"/>
                </a:lnTo>
                <a:lnTo>
                  <a:pt x="1878830" y="1168399"/>
                </a:lnTo>
                <a:lnTo>
                  <a:pt x="1877413" y="1117599"/>
                </a:lnTo>
                <a:lnTo>
                  <a:pt x="1874940" y="1066799"/>
                </a:lnTo>
                <a:lnTo>
                  <a:pt x="1871317" y="1015999"/>
                </a:lnTo>
                <a:lnTo>
                  <a:pt x="1866454" y="965199"/>
                </a:lnTo>
                <a:lnTo>
                  <a:pt x="1860259" y="927099"/>
                </a:lnTo>
                <a:lnTo>
                  <a:pt x="1852639" y="876299"/>
                </a:lnTo>
                <a:lnTo>
                  <a:pt x="1843503" y="838199"/>
                </a:lnTo>
                <a:lnTo>
                  <a:pt x="1832758" y="800099"/>
                </a:lnTo>
                <a:lnTo>
                  <a:pt x="1820313" y="749299"/>
                </a:lnTo>
                <a:lnTo>
                  <a:pt x="1806076" y="711199"/>
                </a:lnTo>
                <a:lnTo>
                  <a:pt x="1789956" y="673099"/>
                </a:lnTo>
                <a:lnTo>
                  <a:pt x="1771859" y="634999"/>
                </a:lnTo>
                <a:lnTo>
                  <a:pt x="1751695" y="609599"/>
                </a:lnTo>
                <a:lnTo>
                  <a:pt x="1729371" y="571499"/>
                </a:lnTo>
                <a:lnTo>
                  <a:pt x="1704795" y="533399"/>
                </a:lnTo>
                <a:lnTo>
                  <a:pt x="1677876" y="495299"/>
                </a:lnTo>
                <a:lnTo>
                  <a:pt x="1648521" y="457199"/>
                </a:lnTo>
                <a:lnTo>
                  <a:pt x="1616639" y="419099"/>
                </a:lnTo>
                <a:lnTo>
                  <a:pt x="1582138" y="380999"/>
                </a:lnTo>
                <a:lnTo>
                  <a:pt x="1544926" y="342899"/>
                </a:lnTo>
                <a:lnTo>
                  <a:pt x="1504911" y="304799"/>
                </a:lnTo>
                <a:lnTo>
                  <a:pt x="1462001" y="266699"/>
                </a:lnTo>
                <a:lnTo>
                  <a:pt x="1416104" y="228599"/>
                </a:lnTo>
                <a:lnTo>
                  <a:pt x="1367129" y="190499"/>
                </a:lnTo>
                <a:lnTo>
                  <a:pt x="1314983" y="152399"/>
                </a:lnTo>
                <a:lnTo>
                  <a:pt x="1277128" y="114299"/>
                </a:lnTo>
                <a:lnTo>
                  <a:pt x="1237033" y="88899"/>
                </a:lnTo>
                <a:lnTo>
                  <a:pt x="1194767" y="76199"/>
                </a:lnTo>
                <a:lnTo>
                  <a:pt x="1172585" y="63499"/>
                </a:lnTo>
                <a:close/>
              </a:path>
              <a:path w="1879600" h="4463415">
                <a:moveTo>
                  <a:pt x="953336" y="0"/>
                </a:moveTo>
                <a:lnTo>
                  <a:pt x="680381" y="0"/>
                </a:lnTo>
                <a:lnTo>
                  <a:pt x="630274" y="12699"/>
                </a:lnTo>
                <a:lnTo>
                  <a:pt x="582248" y="12699"/>
                </a:lnTo>
                <a:lnTo>
                  <a:pt x="536283" y="25399"/>
                </a:lnTo>
                <a:lnTo>
                  <a:pt x="492361" y="38099"/>
                </a:lnTo>
                <a:lnTo>
                  <a:pt x="450462" y="50799"/>
                </a:lnTo>
                <a:lnTo>
                  <a:pt x="410565" y="63499"/>
                </a:lnTo>
                <a:lnTo>
                  <a:pt x="372651" y="88899"/>
                </a:lnTo>
                <a:lnTo>
                  <a:pt x="336702" y="101599"/>
                </a:lnTo>
                <a:lnTo>
                  <a:pt x="302697" y="126999"/>
                </a:lnTo>
                <a:lnTo>
                  <a:pt x="270616" y="152399"/>
                </a:lnTo>
                <a:lnTo>
                  <a:pt x="240441" y="177799"/>
                </a:lnTo>
                <a:lnTo>
                  <a:pt x="185727" y="241299"/>
                </a:lnTo>
                <a:lnTo>
                  <a:pt x="161150" y="266699"/>
                </a:lnTo>
                <a:lnTo>
                  <a:pt x="138400" y="304799"/>
                </a:lnTo>
                <a:lnTo>
                  <a:pt x="117457" y="342899"/>
                </a:lnTo>
                <a:lnTo>
                  <a:pt x="98302" y="380999"/>
                </a:lnTo>
                <a:lnTo>
                  <a:pt x="80915" y="419099"/>
                </a:lnTo>
                <a:lnTo>
                  <a:pt x="65277" y="457199"/>
                </a:lnTo>
                <a:lnTo>
                  <a:pt x="51368" y="495299"/>
                </a:lnTo>
                <a:lnTo>
                  <a:pt x="39169" y="533399"/>
                </a:lnTo>
                <a:lnTo>
                  <a:pt x="28660" y="584199"/>
                </a:lnTo>
                <a:lnTo>
                  <a:pt x="19821" y="622299"/>
                </a:lnTo>
                <a:lnTo>
                  <a:pt x="12633" y="673099"/>
                </a:lnTo>
                <a:lnTo>
                  <a:pt x="7077" y="723899"/>
                </a:lnTo>
                <a:lnTo>
                  <a:pt x="3132" y="774699"/>
                </a:lnTo>
                <a:lnTo>
                  <a:pt x="779" y="825499"/>
                </a:lnTo>
                <a:lnTo>
                  <a:pt x="0" y="876299"/>
                </a:lnTo>
                <a:lnTo>
                  <a:pt x="490" y="952499"/>
                </a:lnTo>
                <a:lnTo>
                  <a:pt x="1867" y="1015999"/>
                </a:lnTo>
                <a:lnTo>
                  <a:pt x="3991" y="1092199"/>
                </a:lnTo>
                <a:lnTo>
                  <a:pt x="6722" y="1155699"/>
                </a:lnTo>
                <a:lnTo>
                  <a:pt x="9920" y="1206499"/>
                </a:lnTo>
                <a:lnTo>
                  <a:pt x="13444" y="1257299"/>
                </a:lnTo>
                <a:lnTo>
                  <a:pt x="17156" y="1308099"/>
                </a:lnTo>
                <a:lnTo>
                  <a:pt x="20913" y="1358899"/>
                </a:lnTo>
                <a:lnTo>
                  <a:pt x="24577" y="1396999"/>
                </a:lnTo>
                <a:lnTo>
                  <a:pt x="28007" y="1422399"/>
                </a:lnTo>
                <a:lnTo>
                  <a:pt x="31064" y="1447799"/>
                </a:lnTo>
                <a:lnTo>
                  <a:pt x="388277" y="1816099"/>
                </a:lnTo>
                <a:lnTo>
                  <a:pt x="564299" y="1790699"/>
                </a:lnTo>
                <a:lnTo>
                  <a:pt x="628486" y="1790699"/>
                </a:lnTo>
                <a:lnTo>
                  <a:pt x="641327" y="1765299"/>
                </a:lnTo>
                <a:lnTo>
                  <a:pt x="668911" y="1727199"/>
                </a:lnTo>
                <a:lnTo>
                  <a:pt x="698443" y="1676399"/>
                </a:lnTo>
                <a:lnTo>
                  <a:pt x="729970" y="1625599"/>
                </a:lnTo>
                <a:lnTo>
                  <a:pt x="756678" y="1574799"/>
                </a:lnTo>
                <a:lnTo>
                  <a:pt x="782289" y="1536699"/>
                </a:lnTo>
                <a:lnTo>
                  <a:pt x="806571" y="1485899"/>
                </a:lnTo>
                <a:lnTo>
                  <a:pt x="829289" y="1435099"/>
                </a:lnTo>
                <a:lnTo>
                  <a:pt x="850209" y="1384299"/>
                </a:lnTo>
                <a:lnTo>
                  <a:pt x="88010" y="1384299"/>
                </a:lnTo>
                <a:lnTo>
                  <a:pt x="84771" y="1358899"/>
                </a:lnTo>
                <a:lnTo>
                  <a:pt x="81344" y="1320799"/>
                </a:lnTo>
                <a:lnTo>
                  <a:pt x="77855" y="1282699"/>
                </a:lnTo>
                <a:lnTo>
                  <a:pt x="74428" y="1231899"/>
                </a:lnTo>
                <a:lnTo>
                  <a:pt x="71188" y="1181099"/>
                </a:lnTo>
                <a:lnTo>
                  <a:pt x="68258" y="1130299"/>
                </a:lnTo>
                <a:lnTo>
                  <a:pt x="65762" y="1066799"/>
                </a:lnTo>
                <a:lnTo>
                  <a:pt x="63826" y="1003299"/>
                </a:lnTo>
                <a:lnTo>
                  <a:pt x="62573" y="939799"/>
                </a:lnTo>
                <a:lnTo>
                  <a:pt x="62128" y="876299"/>
                </a:lnTo>
                <a:lnTo>
                  <a:pt x="63006" y="825499"/>
                </a:lnTo>
                <a:lnTo>
                  <a:pt x="65658" y="761999"/>
                </a:lnTo>
                <a:lnTo>
                  <a:pt x="70110" y="711199"/>
                </a:lnTo>
                <a:lnTo>
                  <a:pt x="76390" y="660399"/>
                </a:lnTo>
                <a:lnTo>
                  <a:pt x="84524" y="622299"/>
                </a:lnTo>
                <a:lnTo>
                  <a:pt x="94539" y="571499"/>
                </a:lnTo>
                <a:lnTo>
                  <a:pt x="106462" y="520699"/>
                </a:lnTo>
                <a:lnTo>
                  <a:pt x="120320" y="482599"/>
                </a:lnTo>
                <a:lnTo>
                  <a:pt x="136140" y="444499"/>
                </a:lnTo>
                <a:lnTo>
                  <a:pt x="153948" y="406399"/>
                </a:lnTo>
                <a:lnTo>
                  <a:pt x="173771" y="368299"/>
                </a:lnTo>
                <a:lnTo>
                  <a:pt x="195636" y="330199"/>
                </a:lnTo>
                <a:lnTo>
                  <a:pt x="219571" y="292099"/>
                </a:lnTo>
                <a:lnTo>
                  <a:pt x="245601" y="266699"/>
                </a:lnTo>
                <a:lnTo>
                  <a:pt x="273754" y="228599"/>
                </a:lnTo>
                <a:lnTo>
                  <a:pt x="304056" y="203199"/>
                </a:lnTo>
                <a:lnTo>
                  <a:pt x="336534" y="177799"/>
                </a:lnTo>
                <a:lnTo>
                  <a:pt x="371216" y="165099"/>
                </a:lnTo>
                <a:lnTo>
                  <a:pt x="408127" y="139699"/>
                </a:lnTo>
                <a:lnTo>
                  <a:pt x="447296" y="114299"/>
                </a:lnTo>
                <a:lnTo>
                  <a:pt x="488747" y="101599"/>
                </a:lnTo>
                <a:lnTo>
                  <a:pt x="532510" y="88899"/>
                </a:lnTo>
                <a:lnTo>
                  <a:pt x="578609" y="76199"/>
                </a:lnTo>
                <a:lnTo>
                  <a:pt x="627073" y="76199"/>
                </a:lnTo>
                <a:lnTo>
                  <a:pt x="677928" y="63499"/>
                </a:lnTo>
                <a:lnTo>
                  <a:pt x="1172585" y="63499"/>
                </a:lnTo>
                <a:lnTo>
                  <a:pt x="1150402" y="50799"/>
                </a:lnTo>
                <a:lnTo>
                  <a:pt x="1104005" y="38099"/>
                </a:lnTo>
                <a:lnTo>
                  <a:pt x="1005403" y="12699"/>
                </a:lnTo>
                <a:lnTo>
                  <a:pt x="953336" y="0"/>
                </a:lnTo>
                <a:close/>
              </a:path>
              <a:path w="1879600" h="4463415">
                <a:moveTo>
                  <a:pt x="782164" y="546099"/>
                </a:moveTo>
                <a:lnTo>
                  <a:pt x="677186" y="546099"/>
                </a:lnTo>
                <a:lnTo>
                  <a:pt x="650128" y="558799"/>
                </a:lnTo>
                <a:lnTo>
                  <a:pt x="604678" y="596899"/>
                </a:lnTo>
                <a:lnTo>
                  <a:pt x="570312" y="660399"/>
                </a:lnTo>
                <a:lnTo>
                  <a:pt x="557109" y="698499"/>
                </a:lnTo>
                <a:lnTo>
                  <a:pt x="546465" y="749299"/>
                </a:lnTo>
                <a:lnTo>
                  <a:pt x="538309" y="800099"/>
                </a:lnTo>
                <a:lnTo>
                  <a:pt x="532571" y="876299"/>
                </a:lnTo>
                <a:lnTo>
                  <a:pt x="529180" y="952499"/>
                </a:lnTo>
                <a:lnTo>
                  <a:pt x="528251" y="1015999"/>
                </a:lnTo>
                <a:lnTo>
                  <a:pt x="528173" y="1041399"/>
                </a:lnTo>
                <a:lnTo>
                  <a:pt x="528496" y="1079499"/>
                </a:lnTo>
                <a:lnTo>
                  <a:pt x="529789" y="1130299"/>
                </a:lnTo>
                <a:lnTo>
                  <a:pt x="531945" y="1193799"/>
                </a:lnTo>
                <a:lnTo>
                  <a:pt x="534965" y="1244599"/>
                </a:lnTo>
                <a:lnTo>
                  <a:pt x="538849" y="1295399"/>
                </a:lnTo>
                <a:lnTo>
                  <a:pt x="543598" y="1346199"/>
                </a:lnTo>
                <a:lnTo>
                  <a:pt x="88010" y="1384299"/>
                </a:lnTo>
                <a:lnTo>
                  <a:pt x="850209" y="1384299"/>
                </a:lnTo>
                <a:lnTo>
                  <a:pt x="869099" y="1333499"/>
                </a:lnTo>
                <a:lnTo>
                  <a:pt x="885723" y="1282699"/>
                </a:lnTo>
                <a:lnTo>
                  <a:pt x="899849" y="1231899"/>
                </a:lnTo>
                <a:lnTo>
                  <a:pt x="911243" y="1193799"/>
                </a:lnTo>
                <a:lnTo>
                  <a:pt x="919670" y="1142999"/>
                </a:lnTo>
                <a:lnTo>
                  <a:pt x="924898" y="1092199"/>
                </a:lnTo>
                <a:lnTo>
                  <a:pt x="926693" y="1041399"/>
                </a:lnTo>
                <a:lnTo>
                  <a:pt x="926693" y="850899"/>
                </a:lnTo>
                <a:lnTo>
                  <a:pt x="924733" y="787399"/>
                </a:lnTo>
                <a:lnTo>
                  <a:pt x="918683" y="723899"/>
                </a:lnTo>
                <a:lnTo>
                  <a:pt x="908287" y="673099"/>
                </a:lnTo>
                <a:lnTo>
                  <a:pt x="893289" y="634999"/>
                </a:lnTo>
                <a:lnTo>
                  <a:pt x="873434" y="596899"/>
                </a:lnTo>
                <a:lnTo>
                  <a:pt x="818127" y="558799"/>
                </a:lnTo>
                <a:lnTo>
                  <a:pt x="782164" y="546099"/>
                </a:lnTo>
                <a:close/>
              </a:path>
              <a:path w="1879600" h="4463415">
                <a:moveTo>
                  <a:pt x="1040599" y="3401821"/>
                </a:moveTo>
                <a:lnTo>
                  <a:pt x="331330" y="3401821"/>
                </a:lnTo>
                <a:lnTo>
                  <a:pt x="331330" y="4100728"/>
                </a:lnTo>
                <a:lnTo>
                  <a:pt x="693724" y="4463122"/>
                </a:lnTo>
                <a:lnTo>
                  <a:pt x="1402994" y="4463122"/>
                </a:lnTo>
                <a:lnTo>
                  <a:pt x="1402994" y="4048963"/>
                </a:lnTo>
                <a:lnTo>
                  <a:pt x="393458" y="4048963"/>
                </a:lnTo>
                <a:lnTo>
                  <a:pt x="393458" y="3463950"/>
                </a:lnTo>
                <a:lnTo>
                  <a:pt x="1101852" y="3463950"/>
                </a:lnTo>
                <a:lnTo>
                  <a:pt x="1040599" y="3401821"/>
                </a:lnTo>
                <a:close/>
              </a:path>
              <a:path w="1879600" h="4463415">
                <a:moveTo>
                  <a:pt x="1101852" y="3463950"/>
                </a:moveTo>
                <a:lnTo>
                  <a:pt x="978471" y="3463950"/>
                </a:lnTo>
                <a:lnTo>
                  <a:pt x="978471" y="4048963"/>
                </a:lnTo>
                <a:lnTo>
                  <a:pt x="1402994" y="4048963"/>
                </a:lnTo>
                <a:lnTo>
                  <a:pt x="1402994" y="3769398"/>
                </a:lnTo>
                <a:lnTo>
                  <a:pt x="1101852" y="346395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666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Travel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013906" y="664948"/>
            <a:ext cx="1481398" cy="1459049"/>
            <a:chOff x="4990193" y="1969951"/>
            <a:chExt cx="1481398" cy="1459049"/>
          </a:xfrm>
        </p:grpSpPr>
        <p:sp>
          <p:nvSpPr>
            <p:cNvPr id="7" name="object 14"/>
            <p:cNvSpPr/>
            <p:nvPr/>
          </p:nvSpPr>
          <p:spPr>
            <a:xfrm>
              <a:off x="4990193" y="1969951"/>
              <a:ext cx="1481398" cy="1459049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18962" y="2563980"/>
              <a:ext cx="1223861" cy="425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In pairs</a:t>
              </a: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6279249" y="2123997"/>
            <a:ext cx="5010615" cy="34962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ZapfDingbatsITC" charset="0"/>
              <a:buNone/>
            </a:pPr>
            <a:r>
              <a:rPr lang="en-GB" b="1" dirty="0">
                <a:latin typeface="Vista Sans OT" charset="0"/>
                <a:ea typeface="Vista Sans OT" charset="0"/>
                <a:cs typeface="Vista Sans OT" charset="0"/>
              </a:rPr>
              <a:t>Digging deep questions to help</a:t>
            </a:r>
            <a:r>
              <a:rPr lang="mr-IN" b="1" dirty="0">
                <a:latin typeface="Vista Sans OT" charset="0"/>
                <a:ea typeface="Vista Sans OT" charset="0"/>
                <a:cs typeface="Vista Sans OT" charset="0"/>
              </a:rPr>
              <a:t>…</a:t>
            </a:r>
            <a:endParaRPr lang="en-GB" b="1" dirty="0">
              <a:latin typeface="Vista Sans OT" charset="0"/>
              <a:ea typeface="Vista Sans OT" charset="0"/>
              <a:cs typeface="Vista Sans OT" charset="0"/>
            </a:endParaRPr>
          </a:p>
          <a:p>
            <a:r>
              <a:rPr lang="en-GB" dirty="0"/>
              <a:t>What inspires you? </a:t>
            </a:r>
          </a:p>
          <a:p>
            <a:r>
              <a:rPr lang="en-GB" dirty="0"/>
              <a:t>What is important to you? </a:t>
            </a:r>
          </a:p>
          <a:p>
            <a:r>
              <a:rPr lang="en-GB" dirty="0"/>
              <a:t>What is your big dream? </a:t>
            </a:r>
          </a:p>
          <a:p>
            <a:r>
              <a:rPr lang="en-GB" dirty="0"/>
              <a:t>What causes you anxiety or fear? </a:t>
            </a:r>
          </a:p>
          <a:p>
            <a:r>
              <a:rPr lang="en-GB" dirty="0"/>
              <a:t>If you had a magic wand at work, </a:t>
            </a:r>
            <a:br>
              <a:rPr lang="en-GB" dirty="0"/>
            </a:br>
            <a:r>
              <a:rPr lang="en-GB" dirty="0"/>
              <a:t>what would you change?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74571" y="2123997"/>
            <a:ext cx="4669773" cy="3416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ZapfDingbatsITC" charset="0"/>
              <a:buNone/>
            </a:pPr>
            <a:r>
              <a:rPr lang="en-GB" b="1" dirty="0">
                <a:latin typeface="Vista Sans OT" charset="0"/>
                <a:ea typeface="Vista Sans OT" charset="0"/>
                <a:cs typeface="Vista Sans OT" charset="0"/>
              </a:rPr>
              <a:t>Whizz forward to </a:t>
            </a:r>
            <a:r>
              <a:rPr lang="en-GB" sz="3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2022</a:t>
            </a:r>
            <a:endParaRPr lang="en-GB" sz="2800" dirty="0">
              <a:solidFill>
                <a:schemeClr val="tx2"/>
              </a:solidFill>
              <a:latin typeface="BalboaPlus Primary" charset="0"/>
              <a:ea typeface="BalboaPlus Primary" charset="0"/>
              <a:cs typeface="BalboaPlus Primary" charset="0"/>
            </a:endParaRPr>
          </a:p>
          <a:p>
            <a:r>
              <a:rPr lang="en-GB" dirty="0"/>
              <a:t>What kind of work will you be doing and what kind of lifestyle will you be living? Describe how it looks, feels and sounds like.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679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Travel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012485"/>
            <a:ext cx="7594598" cy="341630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Vista Sans OT" charset="0"/>
                <a:ea typeface="Vista Sans OT" charset="0"/>
                <a:cs typeface="Vista Sans OT" charset="0"/>
              </a:rPr>
              <a:t>Zoom back to </a:t>
            </a:r>
            <a:r>
              <a:rPr lang="en-GB" sz="3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2019</a:t>
            </a:r>
            <a:endParaRPr lang="en-GB" sz="2800" dirty="0">
              <a:solidFill>
                <a:schemeClr val="tx2"/>
              </a:solidFill>
              <a:latin typeface="BalboaPlus Primary" charset="0"/>
              <a:ea typeface="BalboaPlus Primary" charset="0"/>
              <a:cs typeface="BalboaPlus Primary" charset="0"/>
            </a:endParaRPr>
          </a:p>
          <a:p>
            <a:pPr marL="0" lvl="0" indent="0">
              <a:buNone/>
            </a:pPr>
            <a:r>
              <a:rPr lang="en-GB" dirty="0"/>
              <a:t>What will you need to be doing in 2 years time to achieve your 2022 lifestyle?  </a:t>
            </a:r>
            <a:endParaRPr lang="en-US" dirty="0"/>
          </a:p>
        </p:txBody>
      </p:sp>
      <p:sp>
        <p:nvSpPr>
          <p:cNvPr id="7" name="object 14"/>
          <p:cNvSpPr/>
          <p:nvPr/>
        </p:nvSpPr>
        <p:spPr>
          <a:xfrm>
            <a:off x="10013906" y="664948"/>
            <a:ext cx="1481398" cy="1459049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142675" y="1258977"/>
            <a:ext cx="1223861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GB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In pairs</a:t>
            </a:r>
          </a:p>
        </p:txBody>
      </p:sp>
    </p:spTree>
    <p:extLst>
      <p:ext uri="{BB962C8B-B14F-4D97-AF65-F5344CB8AC3E}">
        <p14:creationId xmlns:p14="http://schemas.microsoft.com/office/powerpoint/2010/main" val="180984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21"/>
          <p:cNvSpPr/>
          <p:nvPr/>
        </p:nvSpPr>
        <p:spPr>
          <a:xfrm>
            <a:off x="3712137" y="566875"/>
            <a:ext cx="5320352" cy="1520550"/>
          </a:xfrm>
          <a:custGeom>
            <a:avLst/>
            <a:gdLst/>
            <a:ahLst/>
            <a:cxnLst/>
            <a:rect l="l" t="t" r="r" b="b"/>
            <a:pathLst>
              <a:path w="7503159" h="2144395">
                <a:moveTo>
                  <a:pt x="238315" y="0"/>
                </a:moveTo>
                <a:lnTo>
                  <a:pt x="0" y="238328"/>
                </a:lnTo>
                <a:lnTo>
                  <a:pt x="833615" y="1071930"/>
                </a:lnTo>
                <a:lnTo>
                  <a:pt x="0" y="1905558"/>
                </a:lnTo>
                <a:lnTo>
                  <a:pt x="238315" y="2143887"/>
                </a:lnTo>
                <a:lnTo>
                  <a:pt x="1141742" y="1240459"/>
                </a:lnTo>
                <a:lnTo>
                  <a:pt x="7334048" y="1240459"/>
                </a:lnTo>
                <a:lnTo>
                  <a:pt x="7502575" y="1071930"/>
                </a:lnTo>
                <a:lnTo>
                  <a:pt x="7334057" y="903414"/>
                </a:lnTo>
                <a:lnTo>
                  <a:pt x="1141742" y="903414"/>
                </a:lnTo>
                <a:lnTo>
                  <a:pt x="238315" y="0"/>
                </a:lnTo>
                <a:close/>
              </a:path>
              <a:path w="7503159" h="2144395">
                <a:moveTo>
                  <a:pt x="1955215" y="1240459"/>
                </a:moveTo>
                <a:lnTo>
                  <a:pt x="1478559" y="1240459"/>
                </a:lnTo>
                <a:lnTo>
                  <a:pt x="813473" y="1905558"/>
                </a:lnTo>
                <a:lnTo>
                  <a:pt x="1051788" y="2143887"/>
                </a:lnTo>
                <a:lnTo>
                  <a:pt x="1955215" y="1240459"/>
                </a:lnTo>
                <a:close/>
              </a:path>
              <a:path w="7503159" h="2144395">
                <a:moveTo>
                  <a:pt x="2768676" y="1240459"/>
                </a:moveTo>
                <a:lnTo>
                  <a:pt x="2292019" y="1240459"/>
                </a:lnTo>
                <a:lnTo>
                  <a:pt x="1626933" y="1905558"/>
                </a:lnTo>
                <a:lnTo>
                  <a:pt x="1865261" y="2143887"/>
                </a:lnTo>
                <a:lnTo>
                  <a:pt x="2768676" y="1240459"/>
                </a:lnTo>
                <a:close/>
              </a:path>
              <a:path w="7503159" h="2144395">
                <a:moveTo>
                  <a:pt x="7334048" y="1240459"/>
                </a:moveTo>
                <a:lnTo>
                  <a:pt x="6857403" y="1240459"/>
                </a:lnTo>
                <a:lnTo>
                  <a:pt x="6192304" y="1905558"/>
                </a:lnTo>
                <a:lnTo>
                  <a:pt x="6430632" y="2143887"/>
                </a:lnTo>
                <a:lnTo>
                  <a:pt x="7334048" y="1240459"/>
                </a:lnTo>
                <a:close/>
              </a:path>
              <a:path w="7503159" h="2144395">
                <a:moveTo>
                  <a:pt x="1051788" y="0"/>
                </a:moveTo>
                <a:lnTo>
                  <a:pt x="813473" y="238328"/>
                </a:lnTo>
                <a:lnTo>
                  <a:pt x="1478559" y="903414"/>
                </a:lnTo>
                <a:lnTo>
                  <a:pt x="1955215" y="903414"/>
                </a:lnTo>
                <a:lnTo>
                  <a:pt x="1051788" y="0"/>
                </a:lnTo>
                <a:close/>
              </a:path>
              <a:path w="7503159" h="2144395">
                <a:moveTo>
                  <a:pt x="1865249" y="0"/>
                </a:moveTo>
                <a:lnTo>
                  <a:pt x="1626933" y="238328"/>
                </a:lnTo>
                <a:lnTo>
                  <a:pt x="2292019" y="903414"/>
                </a:lnTo>
                <a:lnTo>
                  <a:pt x="2768676" y="903414"/>
                </a:lnTo>
                <a:lnTo>
                  <a:pt x="1865249" y="0"/>
                </a:lnTo>
                <a:close/>
              </a:path>
              <a:path w="7503159" h="2144395">
                <a:moveTo>
                  <a:pt x="6430632" y="0"/>
                </a:moveTo>
                <a:lnTo>
                  <a:pt x="6192304" y="238328"/>
                </a:lnTo>
                <a:lnTo>
                  <a:pt x="6857403" y="903414"/>
                </a:lnTo>
                <a:lnTo>
                  <a:pt x="7334057" y="903414"/>
                </a:lnTo>
                <a:lnTo>
                  <a:pt x="643063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 of the session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31514" y="2430505"/>
            <a:ext cx="8825659" cy="3416300"/>
          </a:xfrm>
        </p:spPr>
        <p:txBody>
          <a:bodyPr/>
          <a:lstStyle/>
          <a:p>
            <a:pPr lvl="0"/>
            <a:r>
              <a:rPr lang="en-GB" dirty="0"/>
              <a:t>What only leaders can do</a:t>
            </a:r>
          </a:p>
          <a:p>
            <a:pPr lvl="0"/>
            <a:r>
              <a:rPr lang="en-GB" dirty="0"/>
              <a:t>Playing to your strengths                               </a:t>
            </a:r>
          </a:p>
          <a:p>
            <a:pPr lvl="0"/>
            <a:r>
              <a:rPr lang="en-GB" dirty="0"/>
              <a:t>Bringing shared ambition to life </a:t>
            </a:r>
          </a:p>
          <a:p>
            <a:pPr lvl="0"/>
            <a:r>
              <a:rPr lang="en-GB" dirty="0"/>
              <a:t>Embedding a love to learn</a:t>
            </a:r>
          </a:p>
          <a:p>
            <a:pPr lvl="0"/>
            <a:r>
              <a:rPr lang="en-GB" dirty="0"/>
              <a:t>Freedom to perform  by removing barriers           </a:t>
            </a:r>
          </a:p>
          <a:p>
            <a:pPr lvl="0"/>
            <a:r>
              <a:rPr lang="en-GB" dirty="0"/>
              <a:t>Starting now</a:t>
            </a:r>
            <a:r>
              <a:rPr lang="mr-IN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Here &amp; now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63638" y="1881354"/>
            <a:ext cx="10553632" cy="4332559"/>
          </a:xfrm>
        </p:spPr>
        <p:txBody>
          <a:bodyPr/>
          <a:lstStyle/>
          <a:p>
            <a:pPr marL="0" lvl="0" indent="0">
              <a:buNone/>
            </a:pPr>
            <a:r>
              <a:rPr lang="en-GB" b="1" dirty="0">
                <a:latin typeface="Vista Sans OT" charset="0"/>
                <a:ea typeface="Vista Sans OT" charset="0"/>
                <a:cs typeface="Vista Sans OT" charset="0"/>
              </a:rPr>
              <a:t>Back in the room…</a:t>
            </a:r>
          </a:p>
          <a:p>
            <a:pPr marL="0" lvl="0" indent="0">
              <a:buNone/>
            </a:pPr>
            <a:br>
              <a:rPr lang="en-GB" sz="3200" dirty="0"/>
            </a:br>
            <a:r>
              <a:rPr lang="en-GB" dirty="0">
                <a:solidFill>
                  <a:srgbClr val="EA1D22"/>
                </a:solidFill>
                <a:latin typeface="Vista Sans OT Bold"/>
                <a:cs typeface="Vista Sans OT Bold"/>
              </a:rPr>
              <a:t>Think about your current role, team projects and work related initiatives. Discuss in your pairs, what you can start doing to develop:</a:t>
            </a:r>
          </a:p>
          <a:p>
            <a:pPr marL="0" lvl="0" indent="0">
              <a:buNone/>
            </a:pPr>
            <a:endParaRPr lang="en-GB" dirty="0"/>
          </a:p>
          <a:p>
            <a:r>
              <a:rPr lang="en-GB" sz="2000" dirty="0"/>
              <a:t>Skills or knowledge you will need in the future that you could start developing today?</a:t>
            </a:r>
          </a:p>
          <a:p>
            <a:r>
              <a:rPr lang="en-GB" sz="2000" dirty="0"/>
              <a:t>Strengths or behaviours you will need in the future that you could start developing today?</a:t>
            </a:r>
          </a:p>
          <a:p>
            <a:r>
              <a:rPr lang="en-GB" sz="2000" dirty="0"/>
              <a:t>Experience you will need to have in the future that you could start today or set in place? </a:t>
            </a:r>
          </a:p>
          <a:p>
            <a:r>
              <a:rPr lang="en-GB" sz="2000" dirty="0"/>
              <a:t>What are your key drivers and motivators when thinking about the future?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7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135103"/>
              </p:ext>
            </p:extLst>
          </p:nvPr>
        </p:nvGraphicFramePr>
        <p:xfrm>
          <a:off x="2032000" y="2020824"/>
          <a:ext cx="8128000" cy="3348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47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0" i="0" kern="1200" spc="3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STRETCH ASSIGNMENTS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spc="3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BUDDY UP WITH HIGH PERFORMERS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13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spc="3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NEW PROJECTS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spc="3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MENTORING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13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spc="3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‘FIX IT’ PROJECTS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spc="3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SKILLS TRAINING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04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spc="3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HIGH PROFILE ASSIGNMENTS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spc="3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NETWORKING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13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spc="3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JOB ROTATION</a:t>
                      </a:r>
                      <a:r>
                        <a:rPr lang="en-US" sz="1800" b="0" i="0" kern="1200" spc="300" baseline="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 OR </a:t>
                      </a:r>
                      <a:r>
                        <a:rPr lang="en-US" sz="1800" b="0" i="0" kern="1200" spc="3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JOB SWAP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spc="3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GROWTH PLAN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 bwMode="gray">
          <a:xfrm>
            <a:off x="1715294" y="615321"/>
            <a:ext cx="8761413" cy="7069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lnSpc>
                <a:spcPts val="8000"/>
              </a:lnSpc>
              <a:spcBef>
                <a:spcPct val="0"/>
              </a:spcBef>
              <a:buNone/>
              <a:defRPr sz="8000" b="0" i="0" kern="1200">
                <a:solidFill>
                  <a:schemeClr val="tx2"/>
                </a:solidFill>
                <a:latin typeface="BalboaPlus Primary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5400" dirty="0"/>
              <a:t>Development Pick and Mix </a:t>
            </a:r>
          </a:p>
        </p:txBody>
      </p:sp>
    </p:spTree>
    <p:extLst>
      <p:ext uri="{BB962C8B-B14F-4D97-AF65-F5344CB8AC3E}">
        <p14:creationId xmlns:p14="http://schemas.microsoft.com/office/powerpoint/2010/main" val="293989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14"/>
          <p:cNvSpPr/>
          <p:nvPr/>
        </p:nvSpPr>
        <p:spPr>
          <a:xfrm>
            <a:off x="3792048" y="973083"/>
            <a:ext cx="2306041" cy="2271251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4"/>
          <p:cNvSpPr/>
          <p:nvPr/>
        </p:nvSpPr>
        <p:spPr>
          <a:xfrm>
            <a:off x="6790208" y="1092442"/>
            <a:ext cx="2306041" cy="2271251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4"/>
          <p:cNvSpPr/>
          <p:nvPr/>
        </p:nvSpPr>
        <p:spPr>
          <a:xfrm>
            <a:off x="9550997" y="1859634"/>
            <a:ext cx="2306041" cy="2271251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4"/>
          <p:cNvSpPr/>
          <p:nvPr/>
        </p:nvSpPr>
        <p:spPr>
          <a:xfrm>
            <a:off x="8128785" y="4059225"/>
            <a:ext cx="2306041" cy="2271251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4"/>
          <p:cNvSpPr/>
          <p:nvPr/>
        </p:nvSpPr>
        <p:spPr>
          <a:xfrm>
            <a:off x="5024454" y="3508996"/>
            <a:ext cx="2306041" cy="2271251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4"/>
          <p:cNvSpPr/>
          <p:nvPr/>
        </p:nvSpPr>
        <p:spPr>
          <a:xfrm>
            <a:off x="1927529" y="4130885"/>
            <a:ext cx="2306041" cy="2271251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4"/>
          <p:cNvSpPr/>
          <p:nvPr/>
        </p:nvSpPr>
        <p:spPr>
          <a:xfrm>
            <a:off x="840013" y="1817741"/>
            <a:ext cx="2306041" cy="2271251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Team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1196" y="2566546"/>
            <a:ext cx="2194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Encourager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9942" y="3244334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alboaPlus Primary" charset="0"/>
              </a:rPr>
              <a:t>Networker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33570" y="1740081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Mentor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01159" y="2657217"/>
            <a:ext cx="1205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Coach</a:t>
            </a:r>
            <a:endParaRPr lang="en-US" sz="3600" dirty="0">
              <a:solidFill>
                <a:schemeClr val="tx2"/>
              </a:solidFill>
              <a:latin typeface="BalboaPlus Primary" charset="0"/>
              <a:ea typeface="BalboaPlus Primary" charset="0"/>
              <a:cs typeface="BalboaPlus Primary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56335" y="1835163"/>
            <a:ext cx="1998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Connector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86893" y="4943344"/>
            <a:ext cx="2587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Collaborator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30485" y="4871684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Sponsor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00035" y="4264787"/>
            <a:ext cx="296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Feedback Giver</a:t>
            </a:r>
            <a:endParaRPr lang="en-US" sz="3600" dirty="0">
              <a:solidFill>
                <a:schemeClr val="tx2"/>
              </a:solidFill>
              <a:latin typeface="BalboaPlus Primary" charset="0"/>
              <a:ea typeface="BalboaPlus Primary" charset="0"/>
              <a:cs typeface="BalboaPlus Prima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71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Bringing Ambition To Life</a:t>
            </a:r>
            <a:endParaRPr lang="en-GB" sz="2400" dirty="0">
              <a:solidFill>
                <a:schemeClr val="bg1"/>
              </a:solidFill>
              <a:latin typeface="BalboaPlus Fill" charset="0"/>
              <a:ea typeface="BalboaPlus Fill" charset="0"/>
              <a:cs typeface="BalboaPlus Fil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1163638" y="2910572"/>
            <a:ext cx="4825158" cy="3416301"/>
          </a:xfrm>
        </p:spPr>
        <p:txBody>
          <a:bodyPr/>
          <a:lstStyle/>
          <a:p>
            <a:pPr lvl="0"/>
            <a:r>
              <a:rPr lang="en-GB" sz="2000" dirty="0"/>
              <a:t>A team member with high ambition, high impatience and high performance.</a:t>
            </a:r>
            <a:br>
              <a:rPr lang="en-GB" sz="2000" dirty="0"/>
            </a:br>
            <a:r>
              <a:rPr lang="en-GB" sz="2000" dirty="0"/>
              <a:t> </a:t>
            </a:r>
          </a:p>
          <a:p>
            <a:pPr lvl="0"/>
            <a:r>
              <a:rPr lang="en-GB" sz="2000" dirty="0"/>
              <a:t>A team member with high ambition and low performance.</a:t>
            </a:r>
            <a:br>
              <a:rPr lang="en-GB" sz="2000" dirty="0"/>
            </a:br>
            <a:endParaRPr lang="en-GB" sz="2000" dirty="0"/>
          </a:p>
          <a:p>
            <a:pPr lvl="0"/>
            <a:r>
              <a:rPr lang="en-GB" sz="2000" dirty="0"/>
              <a:t>A team member with a </a:t>
            </a:r>
            <a:r>
              <a:rPr lang="en-GB" sz="2000" dirty="0" err="1"/>
              <a:t>mis</a:t>
            </a:r>
            <a:r>
              <a:rPr lang="en-GB" sz="2000" dirty="0"/>
              <a:t>-matched ambition to current performance or skills.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99568" y="2902902"/>
            <a:ext cx="4825159" cy="3416300"/>
          </a:xfrm>
        </p:spPr>
        <p:txBody>
          <a:bodyPr/>
          <a:lstStyle/>
          <a:p>
            <a:pPr lvl="0"/>
            <a:r>
              <a:rPr lang="en-GB" sz="2000" dirty="0"/>
              <a:t>A team member with low confidence and high performance.</a:t>
            </a:r>
            <a:br>
              <a:rPr lang="en-GB" sz="2000" dirty="0"/>
            </a:br>
            <a:endParaRPr lang="en-GB" sz="2000" dirty="0"/>
          </a:p>
          <a:p>
            <a:pPr lvl="0"/>
            <a:r>
              <a:rPr lang="en-GB" sz="2000" dirty="0"/>
              <a:t>A team member with low ambition and great performance. </a:t>
            </a:r>
            <a:br>
              <a:rPr lang="en-GB" sz="2000" dirty="0"/>
            </a:br>
            <a:endParaRPr lang="en-GB" sz="2000" dirty="0"/>
          </a:p>
          <a:p>
            <a:pPr lvl="0"/>
            <a:r>
              <a:rPr lang="en-GB" sz="2000" dirty="0"/>
              <a:t>A team member with low </a:t>
            </a:r>
            <a:br>
              <a:rPr lang="en-GB" sz="2000" dirty="0"/>
            </a:br>
            <a:r>
              <a:rPr lang="en-GB" sz="2000" dirty="0"/>
              <a:t>ambition and low performance.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gray">
          <a:xfrm>
            <a:off x="1163638" y="1752500"/>
            <a:ext cx="8748712" cy="851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6600"/>
              </a:lnSpc>
              <a:spcBef>
                <a:spcPct val="0"/>
              </a:spcBef>
              <a:buNone/>
              <a:defRPr sz="6600" b="0" i="0" kern="1200" cap="none">
                <a:solidFill>
                  <a:srgbClr val="FF0000"/>
                </a:solidFill>
                <a:latin typeface="BalboaPlus Primary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3200"/>
              </a:lnSpc>
            </a:pPr>
            <a:r>
              <a:rPr lang="en-GB" sz="2400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Now in the same pairs you are going to practice the conversation </a:t>
            </a:r>
          </a:p>
          <a:p>
            <a:pPr>
              <a:lnSpc>
                <a:spcPts val="3200"/>
              </a:lnSpc>
            </a:pPr>
            <a:r>
              <a:rPr lang="en-GB" sz="2400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choosing one of the following scenarios</a:t>
            </a:r>
            <a:r>
              <a:rPr lang="en-GB" sz="3200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:</a:t>
            </a:r>
          </a:p>
        </p:txBody>
      </p:sp>
      <p:grpSp>
        <p:nvGrpSpPr>
          <p:cNvPr id="10" name="Group 9"/>
          <p:cNvGrpSpPr/>
          <p:nvPr/>
        </p:nvGrpSpPr>
        <p:grpSpPr>
          <a:xfrm flipH="1">
            <a:off x="9940414" y="565312"/>
            <a:ext cx="1716227" cy="1797595"/>
            <a:chOff x="5392305" y="1199451"/>
            <a:chExt cx="2665095" cy="2791450"/>
          </a:xfrm>
          <a:solidFill>
            <a:schemeClr val="tx2"/>
          </a:solidFill>
        </p:grpSpPr>
        <p:sp>
          <p:nvSpPr>
            <p:cNvPr id="11" name="bk object 18"/>
            <p:cNvSpPr/>
            <p:nvPr/>
          </p:nvSpPr>
          <p:spPr>
            <a:xfrm>
              <a:off x="5802514" y="2945691"/>
              <a:ext cx="761365" cy="1045210"/>
            </a:xfrm>
            <a:custGeom>
              <a:avLst/>
              <a:gdLst/>
              <a:ahLst/>
              <a:cxnLst/>
              <a:rect l="l" t="t" r="r" b="b"/>
              <a:pathLst>
                <a:path w="761365" h="1045210">
                  <a:moveTo>
                    <a:pt x="490385" y="0"/>
                  </a:moveTo>
                  <a:lnTo>
                    <a:pt x="0" y="46050"/>
                  </a:lnTo>
                  <a:lnTo>
                    <a:pt x="761301" y="1044829"/>
                  </a:lnTo>
                  <a:lnTo>
                    <a:pt x="49038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bk object 19"/>
            <p:cNvSpPr/>
            <p:nvPr/>
          </p:nvSpPr>
          <p:spPr>
            <a:xfrm>
              <a:off x="5392305" y="1199451"/>
              <a:ext cx="2665095" cy="1993264"/>
            </a:xfrm>
            <a:custGeom>
              <a:avLst/>
              <a:gdLst/>
              <a:ahLst/>
              <a:cxnLst/>
              <a:rect l="l" t="t" r="r" b="b"/>
              <a:pathLst>
                <a:path w="2665095" h="1993264">
                  <a:moveTo>
                    <a:pt x="2664485" y="1993188"/>
                  </a:moveTo>
                  <a:lnTo>
                    <a:pt x="0" y="1993188"/>
                  </a:lnTo>
                  <a:lnTo>
                    <a:pt x="0" y="0"/>
                  </a:lnTo>
                  <a:lnTo>
                    <a:pt x="2664485" y="0"/>
                  </a:lnTo>
                  <a:lnTo>
                    <a:pt x="2664485" y="199318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675731" y="1333173"/>
            <a:ext cx="1112937" cy="1165703"/>
            <a:chOff x="5392305" y="1199451"/>
            <a:chExt cx="2665095" cy="2791450"/>
          </a:xfrm>
          <a:pattFill prst="ltDnDiag">
            <a:fgClr>
              <a:schemeClr val="tx2"/>
            </a:fgClr>
            <a:bgClr>
              <a:schemeClr val="bg1"/>
            </a:bgClr>
          </a:pattFill>
        </p:grpSpPr>
        <p:sp>
          <p:nvSpPr>
            <p:cNvPr id="14" name="bk object 18"/>
            <p:cNvSpPr/>
            <p:nvPr/>
          </p:nvSpPr>
          <p:spPr>
            <a:xfrm>
              <a:off x="5802514" y="2945691"/>
              <a:ext cx="761365" cy="1045210"/>
            </a:xfrm>
            <a:custGeom>
              <a:avLst/>
              <a:gdLst/>
              <a:ahLst/>
              <a:cxnLst/>
              <a:rect l="l" t="t" r="r" b="b"/>
              <a:pathLst>
                <a:path w="761365" h="1045210">
                  <a:moveTo>
                    <a:pt x="490385" y="0"/>
                  </a:moveTo>
                  <a:lnTo>
                    <a:pt x="0" y="46050"/>
                  </a:lnTo>
                  <a:lnTo>
                    <a:pt x="761301" y="1044829"/>
                  </a:lnTo>
                  <a:lnTo>
                    <a:pt x="49038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bk object 19"/>
            <p:cNvSpPr/>
            <p:nvPr/>
          </p:nvSpPr>
          <p:spPr>
            <a:xfrm>
              <a:off x="5392305" y="1199451"/>
              <a:ext cx="2665095" cy="1993264"/>
            </a:xfrm>
            <a:custGeom>
              <a:avLst/>
              <a:gdLst/>
              <a:ahLst/>
              <a:cxnLst/>
              <a:rect l="l" t="t" r="r" b="b"/>
              <a:pathLst>
                <a:path w="2665095" h="1993264">
                  <a:moveTo>
                    <a:pt x="2664485" y="1993188"/>
                  </a:moveTo>
                  <a:lnTo>
                    <a:pt x="0" y="1993188"/>
                  </a:lnTo>
                  <a:lnTo>
                    <a:pt x="0" y="0"/>
                  </a:lnTo>
                  <a:lnTo>
                    <a:pt x="2664485" y="0"/>
                  </a:lnTo>
                  <a:lnTo>
                    <a:pt x="2664485" y="199318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7373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/>
          <p:cNvSpPr/>
          <p:nvPr/>
        </p:nvSpPr>
        <p:spPr>
          <a:xfrm>
            <a:off x="10060364" y="448056"/>
            <a:ext cx="1306933" cy="3337560"/>
          </a:xfrm>
          <a:custGeom>
            <a:avLst/>
            <a:gdLst/>
            <a:ahLst/>
            <a:cxnLst/>
            <a:rect l="l" t="t" r="r" b="b"/>
            <a:pathLst>
              <a:path w="1317625" h="3364865">
                <a:moveTo>
                  <a:pt x="523389" y="2601937"/>
                </a:moveTo>
                <a:lnTo>
                  <a:pt x="486655" y="2615635"/>
                </a:lnTo>
                <a:lnTo>
                  <a:pt x="445431" y="2634875"/>
                </a:lnTo>
                <a:lnTo>
                  <a:pt x="402360" y="2660044"/>
                </a:lnTo>
                <a:lnTo>
                  <a:pt x="360083" y="2691530"/>
                </a:lnTo>
                <a:lnTo>
                  <a:pt x="321240" y="2729717"/>
                </a:lnTo>
                <a:lnTo>
                  <a:pt x="288473" y="2774993"/>
                </a:lnTo>
                <a:lnTo>
                  <a:pt x="264423" y="2827743"/>
                </a:lnTo>
                <a:lnTo>
                  <a:pt x="255226" y="2870027"/>
                </a:lnTo>
                <a:lnTo>
                  <a:pt x="255074" y="2911460"/>
                </a:lnTo>
                <a:lnTo>
                  <a:pt x="262536" y="2952103"/>
                </a:lnTo>
                <a:lnTo>
                  <a:pt x="276189" y="2992044"/>
                </a:lnTo>
                <a:lnTo>
                  <a:pt x="294566" y="3031265"/>
                </a:lnTo>
                <a:lnTo>
                  <a:pt x="316269" y="3069906"/>
                </a:lnTo>
                <a:lnTo>
                  <a:pt x="339855" y="3108002"/>
                </a:lnTo>
                <a:lnTo>
                  <a:pt x="363890" y="3145614"/>
                </a:lnTo>
                <a:lnTo>
                  <a:pt x="386942" y="3182802"/>
                </a:lnTo>
                <a:lnTo>
                  <a:pt x="407578" y="3219629"/>
                </a:lnTo>
                <a:lnTo>
                  <a:pt x="424366" y="3256154"/>
                </a:lnTo>
                <a:lnTo>
                  <a:pt x="435872" y="3292439"/>
                </a:lnTo>
                <a:lnTo>
                  <a:pt x="440663" y="3328546"/>
                </a:lnTo>
                <a:lnTo>
                  <a:pt x="437309" y="3364534"/>
                </a:lnTo>
                <a:lnTo>
                  <a:pt x="449361" y="3330459"/>
                </a:lnTo>
                <a:lnTo>
                  <a:pt x="494525" y="3271583"/>
                </a:lnTo>
                <a:lnTo>
                  <a:pt x="525086" y="3245471"/>
                </a:lnTo>
                <a:lnTo>
                  <a:pt x="559267" y="3220700"/>
                </a:lnTo>
                <a:lnTo>
                  <a:pt x="595793" y="3196614"/>
                </a:lnTo>
                <a:lnTo>
                  <a:pt x="633389" y="3172556"/>
                </a:lnTo>
                <a:lnTo>
                  <a:pt x="670780" y="3147871"/>
                </a:lnTo>
                <a:lnTo>
                  <a:pt x="706692" y="3121900"/>
                </a:lnTo>
                <a:lnTo>
                  <a:pt x="739849" y="3093989"/>
                </a:lnTo>
                <a:lnTo>
                  <a:pt x="768977" y="3063480"/>
                </a:lnTo>
                <a:lnTo>
                  <a:pt x="792802" y="3029717"/>
                </a:lnTo>
                <a:lnTo>
                  <a:pt x="810053" y="2992018"/>
                </a:lnTo>
                <a:lnTo>
                  <a:pt x="819439" y="2949803"/>
                </a:lnTo>
                <a:lnTo>
                  <a:pt x="819560" y="2926445"/>
                </a:lnTo>
                <a:lnTo>
                  <a:pt x="556638" y="2926445"/>
                </a:lnTo>
                <a:lnTo>
                  <a:pt x="533994" y="2924835"/>
                </a:lnTo>
                <a:lnTo>
                  <a:pt x="491876" y="2901799"/>
                </a:lnTo>
                <a:lnTo>
                  <a:pt x="459097" y="2850918"/>
                </a:lnTo>
                <a:lnTo>
                  <a:pt x="451229" y="2815037"/>
                </a:lnTo>
                <a:lnTo>
                  <a:pt x="451717" y="2772198"/>
                </a:lnTo>
                <a:lnTo>
                  <a:pt x="462568" y="2722401"/>
                </a:lnTo>
                <a:lnTo>
                  <a:pt x="485790" y="2665647"/>
                </a:lnTo>
                <a:lnTo>
                  <a:pt x="523389" y="2601937"/>
                </a:lnTo>
                <a:close/>
              </a:path>
              <a:path w="1317625" h="3364865">
                <a:moveTo>
                  <a:pt x="1103220" y="2214537"/>
                </a:moveTo>
                <a:lnTo>
                  <a:pt x="1069795" y="2275555"/>
                </a:lnTo>
                <a:lnTo>
                  <a:pt x="1037138" y="2332061"/>
                </a:lnTo>
                <a:lnTo>
                  <a:pt x="1005686" y="2383869"/>
                </a:lnTo>
                <a:lnTo>
                  <a:pt x="975875" y="2430792"/>
                </a:lnTo>
                <a:lnTo>
                  <a:pt x="948143" y="2472643"/>
                </a:lnTo>
                <a:lnTo>
                  <a:pt x="922926" y="2509237"/>
                </a:lnTo>
                <a:lnTo>
                  <a:pt x="900660" y="2540386"/>
                </a:lnTo>
                <a:lnTo>
                  <a:pt x="866734" y="2585605"/>
                </a:lnTo>
                <a:lnTo>
                  <a:pt x="1019108" y="2791104"/>
                </a:lnTo>
                <a:lnTo>
                  <a:pt x="978087" y="3018091"/>
                </a:lnTo>
                <a:lnTo>
                  <a:pt x="980526" y="3016034"/>
                </a:lnTo>
                <a:lnTo>
                  <a:pt x="982977" y="3013875"/>
                </a:lnTo>
                <a:lnTo>
                  <a:pt x="985415" y="3011779"/>
                </a:lnTo>
                <a:lnTo>
                  <a:pt x="1023675" y="2986150"/>
                </a:lnTo>
                <a:lnTo>
                  <a:pt x="1059602" y="2957273"/>
                </a:lnTo>
                <a:lnTo>
                  <a:pt x="1092954" y="2925295"/>
                </a:lnTo>
                <a:lnTo>
                  <a:pt x="1123485" y="2890365"/>
                </a:lnTo>
                <a:lnTo>
                  <a:pt x="1150952" y="2852630"/>
                </a:lnTo>
                <a:lnTo>
                  <a:pt x="1175112" y="2812238"/>
                </a:lnTo>
                <a:lnTo>
                  <a:pt x="1195720" y="2769335"/>
                </a:lnTo>
                <a:lnTo>
                  <a:pt x="1212532" y="2724069"/>
                </a:lnTo>
                <a:lnTo>
                  <a:pt x="1225305" y="2676588"/>
                </a:lnTo>
                <a:lnTo>
                  <a:pt x="1233793" y="2626761"/>
                </a:lnTo>
                <a:lnTo>
                  <a:pt x="1237419" y="2577279"/>
                </a:lnTo>
                <a:lnTo>
                  <a:pt x="1236359" y="2528400"/>
                </a:lnTo>
                <a:lnTo>
                  <a:pt x="1230786" y="2480378"/>
                </a:lnTo>
                <a:lnTo>
                  <a:pt x="1220877" y="2433469"/>
                </a:lnTo>
                <a:lnTo>
                  <a:pt x="1206806" y="2387930"/>
                </a:lnTo>
                <a:lnTo>
                  <a:pt x="1188748" y="2344016"/>
                </a:lnTo>
                <a:lnTo>
                  <a:pt x="1166878" y="2301982"/>
                </a:lnTo>
                <a:lnTo>
                  <a:pt x="1141371" y="2262085"/>
                </a:lnTo>
                <a:lnTo>
                  <a:pt x="1113237" y="2226045"/>
                </a:lnTo>
                <a:lnTo>
                  <a:pt x="1103220" y="2214537"/>
                </a:lnTo>
                <a:close/>
              </a:path>
              <a:path w="1317625" h="3364865">
                <a:moveTo>
                  <a:pt x="679129" y="2636177"/>
                </a:moveTo>
                <a:lnTo>
                  <a:pt x="686525" y="2709784"/>
                </a:lnTo>
                <a:lnTo>
                  <a:pt x="683789" y="2771045"/>
                </a:lnTo>
                <a:lnTo>
                  <a:pt x="672744" y="2820801"/>
                </a:lnTo>
                <a:lnTo>
                  <a:pt x="655211" y="2859893"/>
                </a:lnTo>
                <a:lnTo>
                  <a:pt x="607969" y="2909450"/>
                </a:lnTo>
                <a:lnTo>
                  <a:pt x="556638" y="2926445"/>
                </a:lnTo>
                <a:lnTo>
                  <a:pt x="819560" y="2926445"/>
                </a:lnTo>
                <a:lnTo>
                  <a:pt x="808994" y="2836986"/>
                </a:lnTo>
                <a:lnTo>
                  <a:pt x="789760" y="2786025"/>
                </a:lnTo>
                <a:lnTo>
                  <a:pt x="764596" y="2739707"/>
                </a:lnTo>
                <a:lnTo>
                  <a:pt x="736064" y="2698788"/>
                </a:lnTo>
                <a:lnTo>
                  <a:pt x="706722" y="2664025"/>
                </a:lnTo>
                <a:lnTo>
                  <a:pt x="679129" y="2636177"/>
                </a:lnTo>
                <a:close/>
              </a:path>
              <a:path w="1317625" h="3364865">
                <a:moveTo>
                  <a:pt x="317840" y="2041105"/>
                </a:moveTo>
                <a:lnTo>
                  <a:pt x="275743" y="2061179"/>
                </a:lnTo>
                <a:lnTo>
                  <a:pt x="222259" y="2094233"/>
                </a:lnTo>
                <a:lnTo>
                  <a:pt x="184772" y="2123215"/>
                </a:lnTo>
                <a:lnTo>
                  <a:pt x="149955" y="2155504"/>
                </a:lnTo>
                <a:lnTo>
                  <a:pt x="118075" y="2190940"/>
                </a:lnTo>
                <a:lnTo>
                  <a:pt x="89398" y="2229364"/>
                </a:lnTo>
                <a:lnTo>
                  <a:pt x="64190" y="2270619"/>
                </a:lnTo>
                <a:lnTo>
                  <a:pt x="42719" y="2314544"/>
                </a:lnTo>
                <a:lnTo>
                  <a:pt x="25249" y="2360982"/>
                </a:lnTo>
                <a:lnTo>
                  <a:pt x="12049" y="2409774"/>
                </a:lnTo>
                <a:lnTo>
                  <a:pt x="3727" y="2458230"/>
                </a:lnTo>
                <a:lnTo>
                  <a:pt x="0" y="2506371"/>
                </a:lnTo>
                <a:lnTo>
                  <a:pt x="707" y="2553960"/>
                </a:lnTo>
                <a:lnTo>
                  <a:pt x="5691" y="2600761"/>
                </a:lnTo>
                <a:lnTo>
                  <a:pt x="14791" y="2646538"/>
                </a:lnTo>
                <a:lnTo>
                  <a:pt x="27849" y="2691054"/>
                </a:lnTo>
                <a:lnTo>
                  <a:pt x="44705" y="2734073"/>
                </a:lnTo>
                <a:lnTo>
                  <a:pt x="65201" y="2775359"/>
                </a:lnTo>
                <a:lnTo>
                  <a:pt x="89176" y="2814675"/>
                </a:lnTo>
                <a:lnTo>
                  <a:pt x="91939" y="2820801"/>
                </a:lnTo>
                <a:lnTo>
                  <a:pt x="93177" y="2823476"/>
                </a:lnTo>
                <a:lnTo>
                  <a:pt x="151178" y="2600236"/>
                </a:lnTo>
                <a:lnTo>
                  <a:pt x="376679" y="2477096"/>
                </a:lnTo>
                <a:lnTo>
                  <a:pt x="364821" y="2421490"/>
                </a:lnTo>
                <a:lnTo>
                  <a:pt x="357685" y="2383792"/>
                </a:lnTo>
                <a:lnTo>
                  <a:pt x="350165" y="2339964"/>
                </a:lnTo>
                <a:lnTo>
                  <a:pt x="342576" y="2290355"/>
                </a:lnTo>
                <a:lnTo>
                  <a:pt x="335234" y="2235316"/>
                </a:lnTo>
                <a:lnTo>
                  <a:pt x="328453" y="2175194"/>
                </a:lnTo>
                <a:lnTo>
                  <a:pt x="322550" y="2110341"/>
                </a:lnTo>
                <a:lnTo>
                  <a:pt x="317840" y="2041105"/>
                </a:lnTo>
                <a:close/>
              </a:path>
              <a:path w="1317625" h="3364865">
                <a:moveTo>
                  <a:pt x="1178582" y="0"/>
                </a:moveTo>
                <a:lnTo>
                  <a:pt x="1018372" y="560463"/>
                </a:lnTo>
                <a:lnTo>
                  <a:pt x="999669" y="570448"/>
                </a:lnTo>
                <a:lnTo>
                  <a:pt x="978145" y="582656"/>
                </a:lnTo>
                <a:lnTo>
                  <a:pt x="927853" y="614051"/>
                </a:lnTo>
                <a:lnTo>
                  <a:pt x="869935" y="655261"/>
                </a:lnTo>
                <a:lnTo>
                  <a:pt x="838878" y="679741"/>
                </a:lnTo>
                <a:lnTo>
                  <a:pt x="806830" y="706905"/>
                </a:lnTo>
                <a:lnTo>
                  <a:pt x="774096" y="736832"/>
                </a:lnTo>
                <a:lnTo>
                  <a:pt x="740979" y="769598"/>
                </a:lnTo>
                <a:lnTo>
                  <a:pt x="707786" y="805280"/>
                </a:lnTo>
                <a:lnTo>
                  <a:pt x="674821" y="843955"/>
                </a:lnTo>
                <a:lnTo>
                  <a:pt x="642389" y="885700"/>
                </a:lnTo>
                <a:lnTo>
                  <a:pt x="610795" y="930593"/>
                </a:lnTo>
                <a:lnTo>
                  <a:pt x="580344" y="978710"/>
                </a:lnTo>
                <a:lnTo>
                  <a:pt x="551341" y="1030128"/>
                </a:lnTo>
                <a:lnTo>
                  <a:pt x="524091" y="1084924"/>
                </a:lnTo>
                <a:lnTo>
                  <a:pt x="498899" y="1143175"/>
                </a:lnTo>
                <a:lnTo>
                  <a:pt x="476069" y="1204959"/>
                </a:lnTo>
                <a:lnTo>
                  <a:pt x="455907" y="1270352"/>
                </a:lnTo>
                <a:lnTo>
                  <a:pt x="438718" y="1339430"/>
                </a:lnTo>
                <a:lnTo>
                  <a:pt x="384574" y="1773338"/>
                </a:lnTo>
                <a:lnTo>
                  <a:pt x="394791" y="2139853"/>
                </a:lnTo>
                <a:lnTo>
                  <a:pt x="429880" y="2393275"/>
                </a:lnTo>
                <a:lnTo>
                  <a:pt x="450351" y="2487904"/>
                </a:lnTo>
                <a:lnTo>
                  <a:pt x="795817" y="2563876"/>
                </a:lnTo>
                <a:lnTo>
                  <a:pt x="1005879" y="2303282"/>
                </a:lnTo>
                <a:lnTo>
                  <a:pt x="1127192" y="2108333"/>
                </a:lnTo>
                <a:lnTo>
                  <a:pt x="1205918" y="1881751"/>
                </a:lnTo>
                <a:lnTo>
                  <a:pt x="1288221" y="1526260"/>
                </a:lnTo>
                <a:lnTo>
                  <a:pt x="1292096" y="1506011"/>
                </a:lnTo>
                <a:lnTo>
                  <a:pt x="890030" y="1506011"/>
                </a:lnTo>
                <a:lnTo>
                  <a:pt x="844090" y="1501317"/>
                </a:lnTo>
                <a:lnTo>
                  <a:pt x="800423" y="1486307"/>
                </a:lnTo>
                <a:lnTo>
                  <a:pt x="762530" y="1462563"/>
                </a:lnTo>
                <a:lnTo>
                  <a:pt x="731324" y="1431519"/>
                </a:lnTo>
                <a:lnTo>
                  <a:pt x="707721" y="1394605"/>
                </a:lnTo>
                <a:lnTo>
                  <a:pt x="692636" y="1353254"/>
                </a:lnTo>
                <a:lnTo>
                  <a:pt x="686983" y="1308896"/>
                </a:lnTo>
                <a:lnTo>
                  <a:pt x="691677" y="1262964"/>
                </a:lnTo>
                <a:lnTo>
                  <a:pt x="706691" y="1219297"/>
                </a:lnTo>
                <a:lnTo>
                  <a:pt x="730435" y="1181404"/>
                </a:lnTo>
                <a:lnTo>
                  <a:pt x="761478" y="1150197"/>
                </a:lnTo>
                <a:lnTo>
                  <a:pt x="798390" y="1126593"/>
                </a:lnTo>
                <a:lnTo>
                  <a:pt x="839742" y="1111505"/>
                </a:lnTo>
                <a:lnTo>
                  <a:pt x="884103" y="1105849"/>
                </a:lnTo>
                <a:lnTo>
                  <a:pt x="1306572" y="1105849"/>
                </a:lnTo>
                <a:lnTo>
                  <a:pt x="1303548" y="1082949"/>
                </a:lnTo>
                <a:lnTo>
                  <a:pt x="1293705" y="1028943"/>
                </a:lnTo>
                <a:lnTo>
                  <a:pt x="1281781" y="977443"/>
                </a:lnTo>
                <a:lnTo>
                  <a:pt x="1268085" y="928506"/>
                </a:lnTo>
                <a:lnTo>
                  <a:pt x="1252926" y="882191"/>
                </a:lnTo>
                <a:lnTo>
                  <a:pt x="1236613" y="838555"/>
                </a:lnTo>
                <a:lnTo>
                  <a:pt x="1219455" y="797657"/>
                </a:lnTo>
                <a:lnTo>
                  <a:pt x="1201762" y="759554"/>
                </a:lnTo>
                <a:lnTo>
                  <a:pt x="1183842" y="724304"/>
                </a:lnTo>
                <a:lnTo>
                  <a:pt x="1148558" y="662598"/>
                </a:lnTo>
                <a:lnTo>
                  <a:pt x="1116076" y="613003"/>
                </a:lnTo>
                <a:lnTo>
                  <a:pt x="1088869" y="575983"/>
                </a:lnTo>
                <a:lnTo>
                  <a:pt x="1178582" y="0"/>
                </a:lnTo>
                <a:close/>
              </a:path>
              <a:path w="1317625" h="3364865">
                <a:moveTo>
                  <a:pt x="1306572" y="1105849"/>
                </a:moveTo>
                <a:lnTo>
                  <a:pt x="884103" y="1105849"/>
                </a:lnTo>
                <a:lnTo>
                  <a:pt x="930043" y="1110538"/>
                </a:lnTo>
                <a:lnTo>
                  <a:pt x="973706" y="1125553"/>
                </a:lnTo>
                <a:lnTo>
                  <a:pt x="1011597" y="1149298"/>
                </a:lnTo>
                <a:lnTo>
                  <a:pt x="1042803" y="1180343"/>
                </a:lnTo>
                <a:lnTo>
                  <a:pt x="1066408" y="1217257"/>
                </a:lnTo>
                <a:lnTo>
                  <a:pt x="1081495" y="1258609"/>
                </a:lnTo>
                <a:lnTo>
                  <a:pt x="1087149" y="1302968"/>
                </a:lnTo>
                <a:lnTo>
                  <a:pt x="1082456" y="1348905"/>
                </a:lnTo>
                <a:lnTo>
                  <a:pt x="1067442" y="1392571"/>
                </a:lnTo>
                <a:lnTo>
                  <a:pt x="1043698" y="1430464"/>
                </a:lnTo>
                <a:lnTo>
                  <a:pt x="1012655" y="1461670"/>
                </a:lnTo>
                <a:lnTo>
                  <a:pt x="975743" y="1485273"/>
                </a:lnTo>
                <a:lnTo>
                  <a:pt x="934391" y="1500358"/>
                </a:lnTo>
                <a:lnTo>
                  <a:pt x="890030" y="1506011"/>
                </a:lnTo>
                <a:lnTo>
                  <a:pt x="1292096" y="1506011"/>
                </a:lnTo>
                <a:lnTo>
                  <a:pt x="1301599" y="1456343"/>
                </a:lnTo>
                <a:lnTo>
                  <a:pt x="1310732" y="1388524"/>
                </a:lnTo>
                <a:lnTo>
                  <a:pt x="1315930" y="1322863"/>
                </a:lnTo>
                <a:lnTo>
                  <a:pt x="1317413" y="1262964"/>
                </a:lnTo>
                <a:lnTo>
                  <a:pt x="1317478" y="1258609"/>
                </a:lnTo>
                <a:lnTo>
                  <a:pt x="1315755" y="1198243"/>
                </a:lnTo>
                <a:lnTo>
                  <a:pt x="1311001" y="1139401"/>
                </a:lnTo>
                <a:lnTo>
                  <a:pt x="1306572" y="110584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Bringing Ambition To Life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1154954" y="1954276"/>
            <a:ext cx="9049750" cy="4217924"/>
          </a:xfrm>
        </p:spPr>
        <p:txBody>
          <a:bodyPr/>
          <a:lstStyle/>
          <a:p>
            <a:pPr marL="0" lvl="0" indent="0">
              <a:buNone/>
            </a:pPr>
            <a:r>
              <a:rPr lang="en-GB" sz="2000" dirty="0">
                <a:solidFill>
                  <a:srgbClr val="EA1D22"/>
                </a:solidFill>
                <a:latin typeface="Vista Sans OT Bold"/>
                <a:cs typeface="Vista Sans OT Bold"/>
              </a:rPr>
              <a:t>What are the gaps between the skills and knowledge you hold today and those you need in the future? </a:t>
            </a:r>
          </a:p>
          <a:p>
            <a:pPr lvl="0"/>
            <a:r>
              <a:rPr lang="en-GB" sz="2000" dirty="0"/>
              <a:t>How can you close the gaps?</a:t>
            </a:r>
          </a:p>
          <a:p>
            <a:pPr lvl="0"/>
            <a:r>
              <a:rPr lang="en-GB" sz="2000" dirty="0"/>
              <a:t>What are the strengths and behaviours will help you in the future?</a:t>
            </a:r>
          </a:p>
          <a:p>
            <a:pPr lvl="0"/>
            <a:r>
              <a:rPr lang="en-GB" sz="2000" dirty="0"/>
              <a:t>How can you practice these starting from today? </a:t>
            </a:r>
          </a:p>
          <a:p>
            <a:pPr lvl="0"/>
            <a:r>
              <a:rPr lang="en-GB" sz="2000" dirty="0"/>
              <a:t>What experiences would help you achieve the future direction you want?</a:t>
            </a:r>
          </a:p>
          <a:p>
            <a:pPr lvl="0"/>
            <a:r>
              <a:rPr lang="en-GB" sz="2000" dirty="0"/>
              <a:t>How can you create those experiences for yourself?</a:t>
            </a:r>
          </a:p>
          <a:p>
            <a:pPr lvl="0"/>
            <a:r>
              <a:rPr lang="en-GB" sz="2000" dirty="0"/>
              <a:t>What help do you need from me?</a:t>
            </a:r>
          </a:p>
        </p:txBody>
      </p:sp>
    </p:spTree>
    <p:extLst>
      <p:ext uri="{BB962C8B-B14F-4D97-AF65-F5344CB8AC3E}">
        <p14:creationId xmlns:p14="http://schemas.microsoft.com/office/powerpoint/2010/main" val="401774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/>
          <p:cNvSpPr/>
          <p:nvPr/>
        </p:nvSpPr>
        <p:spPr>
          <a:xfrm rot="19742431">
            <a:off x="10499278" y="235880"/>
            <a:ext cx="1131482" cy="2889504"/>
          </a:xfrm>
          <a:custGeom>
            <a:avLst/>
            <a:gdLst/>
            <a:ahLst/>
            <a:cxnLst/>
            <a:rect l="l" t="t" r="r" b="b"/>
            <a:pathLst>
              <a:path w="1317625" h="3364865">
                <a:moveTo>
                  <a:pt x="523389" y="2601937"/>
                </a:moveTo>
                <a:lnTo>
                  <a:pt x="486655" y="2615635"/>
                </a:lnTo>
                <a:lnTo>
                  <a:pt x="445431" y="2634875"/>
                </a:lnTo>
                <a:lnTo>
                  <a:pt x="402360" y="2660044"/>
                </a:lnTo>
                <a:lnTo>
                  <a:pt x="360083" y="2691530"/>
                </a:lnTo>
                <a:lnTo>
                  <a:pt x="321240" y="2729717"/>
                </a:lnTo>
                <a:lnTo>
                  <a:pt x="288473" y="2774993"/>
                </a:lnTo>
                <a:lnTo>
                  <a:pt x="264423" y="2827743"/>
                </a:lnTo>
                <a:lnTo>
                  <a:pt x="255226" y="2870027"/>
                </a:lnTo>
                <a:lnTo>
                  <a:pt x="255074" y="2911460"/>
                </a:lnTo>
                <a:lnTo>
                  <a:pt x="262536" y="2952103"/>
                </a:lnTo>
                <a:lnTo>
                  <a:pt x="276189" y="2992044"/>
                </a:lnTo>
                <a:lnTo>
                  <a:pt x="294566" y="3031265"/>
                </a:lnTo>
                <a:lnTo>
                  <a:pt x="316269" y="3069906"/>
                </a:lnTo>
                <a:lnTo>
                  <a:pt x="339855" y="3108002"/>
                </a:lnTo>
                <a:lnTo>
                  <a:pt x="363890" y="3145614"/>
                </a:lnTo>
                <a:lnTo>
                  <a:pt x="386942" y="3182802"/>
                </a:lnTo>
                <a:lnTo>
                  <a:pt x="407578" y="3219629"/>
                </a:lnTo>
                <a:lnTo>
                  <a:pt x="424366" y="3256154"/>
                </a:lnTo>
                <a:lnTo>
                  <a:pt x="435872" y="3292439"/>
                </a:lnTo>
                <a:lnTo>
                  <a:pt x="440663" y="3328546"/>
                </a:lnTo>
                <a:lnTo>
                  <a:pt x="437309" y="3364534"/>
                </a:lnTo>
                <a:lnTo>
                  <a:pt x="449361" y="3330459"/>
                </a:lnTo>
                <a:lnTo>
                  <a:pt x="494525" y="3271583"/>
                </a:lnTo>
                <a:lnTo>
                  <a:pt x="525086" y="3245471"/>
                </a:lnTo>
                <a:lnTo>
                  <a:pt x="559267" y="3220700"/>
                </a:lnTo>
                <a:lnTo>
                  <a:pt x="595793" y="3196614"/>
                </a:lnTo>
                <a:lnTo>
                  <a:pt x="633389" y="3172556"/>
                </a:lnTo>
                <a:lnTo>
                  <a:pt x="670780" y="3147871"/>
                </a:lnTo>
                <a:lnTo>
                  <a:pt x="706692" y="3121900"/>
                </a:lnTo>
                <a:lnTo>
                  <a:pt x="739849" y="3093989"/>
                </a:lnTo>
                <a:lnTo>
                  <a:pt x="768977" y="3063480"/>
                </a:lnTo>
                <a:lnTo>
                  <a:pt x="792802" y="3029717"/>
                </a:lnTo>
                <a:lnTo>
                  <a:pt x="810053" y="2992018"/>
                </a:lnTo>
                <a:lnTo>
                  <a:pt x="819439" y="2949803"/>
                </a:lnTo>
                <a:lnTo>
                  <a:pt x="819560" y="2926445"/>
                </a:lnTo>
                <a:lnTo>
                  <a:pt x="556638" y="2926445"/>
                </a:lnTo>
                <a:lnTo>
                  <a:pt x="533994" y="2924835"/>
                </a:lnTo>
                <a:lnTo>
                  <a:pt x="491876" y="2901799"/>
                </a:lnTo>
                <a:lnTo>
                  <a:pt x="459097" y="2850918"/>
                </a:lnTo>
                <a:lnTo>
                  <a:pt x="451229" y="2815037"/>
                </a:lnTo>
                <a:lnTo>
                  <a:pt x="451717" y="2772198"/>
                </a:lnTo>
                <a:lnTo>
                  <a:pt x="462568" y="2722401"/>
                </a:lnTo>
                <a:lnTo>
                  <a:pt x="485790" y="2665647"/>
                </a:lnTo>
                <a:lnTo>
                  <a:pt x="523389" y="2601937"/>
                </a:lnTo>
                <a:close/>
              </a:path>
              <a:path w="1317625" h="3364865">
                <a:moveTo>
                  <a:pt x="1103220" y="2214537"/>
                </a:moveTo>
                <a:lnTo>
                  <a:pt x="1069795" y="2275555"/>
                </a:lnTo>
                <a:lnTo>
                  <a:pt x="1037138" y="2332061"/>
                </a:lnTo>
                <a:lnTo>
                  <a:pt x="1005686" y="2383869"/>
                </a:lnTo>
                <a:lnTo>
                  <a:pt x="975875" y="2430792"/>
                </a:lnTo>
                <a:lnTo>
                  <a:pt x="948143" y="2472643"/>
                </a:lnTo>
                <a:lnTo>
                  <a:pt x="922926" y="2509237"/>
                </a:lnTo>
                <a:lnTo>
                  <a:pt x="900660" y="2540386"/>
                </a:lnTo>
                <a:lnTo>
                  <a:pt x="866734" y="2585605"/>
                </a:lnTo>
                <a:lnTo>
                  <a:pt x="1019108" y="2791104"/>
                </a:lnTo>
                <a:lnTo>
                  <a:pt x="978087" y="3018091"/>
                </a:lnTo>
                <a:lnTo>
                  <a:pt x="980526" y="3016034"/>
                </a:lnTo>
                <a:lnTo>
                  <a:pt x="982977" y="3013875"/>
                </a:lnTo>
                <a:lnTo>
                  <a:pt x="985415" y="3011779"/>
                </a:lnTo>
                <a:lnTo>
                  <a:pt x="1023675" y="2986150"/>
                </a:lnTo>
                <a:lnTo>
                  <a:pt x="1059602" y="2957273"/>
                </a:lnTo>
                <a:lnTo>
                  <a:pt x="1092954" y="2925295"/>
                </a:lnTo>
                <a:lnTo>
                  <a:pt x="1123485" y="2890365"/>
                </a:lnTo>
                <a:lnTo>
                  <a:pt x="1150952" y="2852630"/>
                </a:lnTo>
                <a:lnTo>
                  <a:pt x="1175112" y="2812238"/>
                </a:lnTo>
                <a:lnTo>
                  <a:pt x="1195720" y="2769335"/>
                </a:lnTo>
                <a:lnTo>
                  <a:pt x="1212532" y="2724069"/>
                </a:lnTo>
                <a:lnTo>
                  <a:pt x="1225305" y="2676588"/>
                </a:lnTo>
                <a:lnTo>
                  <a:pt x="1233793" y="2626761"/>
                </a:lnTo>
                <a:lnTo>
                  <a:pt x="1237419" y="2577279"/>
                </a:lnTo>
                <a:lnTo>
                  <a:pt x="1236359" y="2528400"/>
                </a:lnTo>
                <a:lnTo>
                  <a:pt x="1230786" y="2480378"/>
                </a:lnTo>
                <a:lnTo>
                  <a:pt x="1220877" y="2433469"/>
                </a:lnTo>
                <a:lnTo>
                  <a:pt x="1206806" y="2387930"/>
                </a:lnTo>
                <a:lnTo>
                  <a:pt x="1188748" y="2344016"/>
                </a:lnTo>
                <a:lnTo>
                  <a:pt x="1166878" y="2301982"/>
                </a:lnTo>
                <a:lnTo>
                  <a:pt x="1141371" y="2262085"/>
                </a:lnTo>
                <a:lnTo>
                  <a:pt x="1113237" y="2226045"/>
                </a:lnTo>
                <a:lnTo>
                  <a:pt x="1103220" y="2214537"/>
                </a:lnTo>
                <a:close/>
              </a:path>
              <a:path w="1317625" h="3364865">
                <a:moveTo>
                  <a:pt x="679129" y="2636177"/>
                </a:moveTo>
                <a:lnTo>
                  <a:pt x="686525" y="2709784"/>
                </a:lnTo>
                <a:lnTo>
                  <a:pt x="683789" y="2771045"/>
                </a:lnTo>
                <a:lnTo>
                  <a:pt x="672744" y="2820801"/>
                </a:lnTo>
                <a:lnTo>
                  <a:pt x="655211" y="2859893"/>
                </a:lnTo>
                <a:lnTo>
                  <a:pt x="607969" y="2909450"/>
                </a:lnTo>
                <a:lnTo>
                  <a:pt x="556638" y="2926445"/>
                </a:lnTo>
                <a:lnTo>
                  <a:pt x="819560" y="2926445"/>
                </a:lnTo>
                <a:lnTo>
                  <a:pt x="808994" y="2836986"/>
                </a:lnTo>
                <a:lnTo>
                  <a:pt x="789760" y="2786025"/>
                </a:lnTo>
                <a:lnTo>
                  <a:pt x="764596" y="2739707"/>
                </a:lnTo>
                <a:lnTo>
                  <a:pt x="736064" y="2698788"/>
                </a:lnTo>
                <a:lnTo>
                  <a:pt x="706722" y="2664025"/>
                </a:lnTo>
                <a:lnTo>
                  <a:pt x="679129" y="2636177"/>
                </a:lnTo>
                <a:close/>
              </a:path>
              <a:path w="1317625" h="3364865">
                <a:moveTo>
                  <a:pt x="317840" y="2041105"/>
                </a:moveTo>
                <a:lnTo>
                  <a:pt x="275743" y="2061179"/>
                </a:lnTo>
                <a:lnTo>
                  <a:pt x="222259" y="2094233"/>
                </a:lnTo>
                <a:lnTo>
                  <a:pt x="184772" y="2123215"/>
                </a:lnTo>
                <a:lnTo>
                  <a:pt x="149955" y="2155504"/>
                </a:lnTo>
                <a:lnTo>
                  <a:pt x="118075" y="2190940"/>
                </a:lnTo>
                <a:lnTo>
                  <a:pt x="89398" y="2229364"/>
                </a:lnTo>
                <a:lnTo>
                  <a:pt x="64190" y="2270619"/>
                </a:lnTo>
                <a:lnTo>
                  <a:pt x="42719" y="2314544"/>
                </a:lnTo>
                <a:lnTo>
                  <a:pt x="25249" y="2360982"/>
                </a:lnTo>
                <a:lnTo>
                  <a:pt x="12049" y="2409774"/>
                </a:lnTo>
                <a:lnTo>
                  <a:pt x="3727" y="2458230"/>
                </a:lnTo>
                <a:lnTo>
                  <a:pt x="0" y="2506371"/>
                </a:lnTo>
                <a:lnTo>
                  <a:pt x="707" y="2553960"/>
                </a:lnTo>
                <a:lnTo>
                  <a:pt x="5691" y="2600761"/>
                </a:lnTo>
                <a:lnTo>
                  <a:pt x="14791" y="2646538"/>
                </a:lnTo>
                <a:lnTo>
                  <a:pt x="27849" y="2691054"/>
                </a:lnTo>
                <a:lnTo>
                  <a:pt x="44705" y="2734073"/>
                </a:lnTo>
                <a:lnTo>
                  <a:pt x="65201" y="2775359"/>
                </a:lnTo>
                <a:lnTo>
                  <a:pt x="89176" y="2814675"/>
                </a:lnTo>
                <a:lnTo>
                  <a:pt x="91939" y="2820801"/>
                </a:lnTo>
                <a:lnTo>
                  <a:pt x="93177" y="2823476"/>
                </a:lnTo>
                <a:lnTo>
                  <a:pt x="151178" y="2600236"/>
                </a:lnTo>
                <a:lnTo>
                  <a:pt x="376679" y="2477096"/>
                </a:lnTo>
                <a:lnTo>
                  <a:pt x="364821" y="2421490"/>
                </a:lnTo>
                <a:lnTo>
                  <a:pt x="357685" y="2383792"/>
                </a:lnTo>
                <a:lnTo>
                  <a:pt x="350165" y="2339964"/>
                </a:lnTo>
                <a:lnTo>
                  <a:pt x="342576" y="2290355"/>
                </a:lnTo>
                <a:lnTo>
                  <a:pt x="335234" y="2235316"/>
                </a:lnTo>
                <a:lnTo>
                  <a:pt x="328453" y="2175194"/>
                </a:lnTo>
                <a:lnTo>
                  <a:pt x="322550" y="2110341"/>
                </a:lnTo>
                <a:lnTo>
                  <a:pt x="317840" y="2041105"/>
                </a:lnTo>
                <a:close/>
              </a:path>
              <a:path w="1317625" h="3364865">
                <a:moveTo>
                  <a:pt x="1178582" y="0"/>
                </a:moveTo>
                <a:lnTo>
                  <a:pt x="1018372" y="560463"/>
                </a:lnTo>
                <a:lnTo>
                  <a:pt x="999669" y="570448"/>
                </a:lnTo>
                <a:lnTo>
                  <a:pt x="978145" y="582656"/>
                </a:lnTo>
                <a:lnTo>
                  <a:pt x="927853" y="614051"/>
                </a:lnTo>
                <a:lnTo>
                  <a:pt x="869935" y="655261"/>
                </a:lnTo>
                <a:lnTo>
                  <a:pt x="838878" y="679741"/>
                </a:lnTo>
                <a:lnTo>
                  <a:pt x="806830" y="706905"/>
                </a:lnTo>
                <a:lnTo>
                  <a:pt x="774096" y="736832"/>
                </a:lnTo>
                <a:lnTo>
                  <a:pt x="740979" y="769598"/>
                </a:lnTo>
                <a:lnTo>
                  <a:pt x="707786" y="805280"/>
                </a:lnTo>
                <a:lnTo>
                  <a:pt x="674821" y="843955"/>
                </a:lnTo>
                <a:lnTo>
                  <a:pt x="642389" y="885700"/>
                </a:lnTo>
                <a:lnTo>
                  <a:pt x="610795" y="930593"/>
                </a:lnTo>
                <a:lnTo>
                  <a:pt x="580344" y="978710"/>
                </a:lnTo>
                <a:lnTo>
                  <a:pt x="551341" y="1030128"/>
                </a:lnTo>
                <a:lnTo>
                  <a:pt x="524091" y="1084924"/>
                </a:lnTo>
                <a:lnTo>
                  <a:pt x="498899" y="1143175"/>
                </a:lnTo>
                <a:lnTo>
                  <a:pt x="476069" y="1204959"/>
                </a:lnTo>
                <a:lnTo>
                  <a:pt x="455907" y="1270352"/>
                </a:lnTo>
                <a:lnTo>
                  <a:pt x="438718" y="1339430"/>
                </a:lnTo>
                <a:lnTo>
                  <a:pt x="384574" y="1773338"/>
                </a:lnTo>
                <a:lnTo>
                  <a:pt x="394791" y="2139853"/>
                </a:lnTo>
                <a:lnTo>
                  <a:pt x="429880" y="2393275"/>
                </a:lnTo>
                <a:lnTo>
                  <a:pt x="450351" y="2487904"/>
                </a:lnTo>
                <a:lnTo>
                  <a:pt x="795817" y="2563876"/>
                </a:lnTo>
                <a:lnTo>
                  <a:pt x="1005879" y="2303282"/>
                </a:lnTo>
                <a:lnTo>
                  <a:pt x="1127192" y="2108333"/>
                </a:lnTo>
                <a:lnTo>
                  <a:pt x="1205918" y="1881751"/>
                </a:lnTo>
                <a:lnTo>
                  <a:pt x="1288221" y="1526260"/>
                </a:lnTo>
                <a:lnTo>
                  <a:pt x="1292096" y="1506011"/>
                </a:lnTo>
                <a:lnTo>
                  <a:pt x="890030" y="1506011"/>
                </a:lnTo>
                <a:lnTo>
                  <a:pt x="844090" y="1501317"/>
                </a:lnTo>
                <a:lnTo>
                  <a:pt x="800423" y="1486307"/>
                </a:lnTo>
                <a:lnTo>
                  <a:pt x="762530" y="1462563"/>
                </a:lnTo>
                <a:lnTo>
                  <a:pt x="731324" y="1431519"/>
                </a:lnTo>
                <a:lnTo>
                  <a:pt x="707721" y="1394605"/>
                </a:lnTo>
                <a:lnTo>
                  <a:pt x="692636" y="1353254"/>
                </a:lnTo>
                <a:lnTo>
                  <a:pt x="686983" y="1308896"/>
                </a:lnTo>
                <a:lnTo>
                  <a:pt x="691677" y="1262964"/>
                </a:lnTo>
                <a:lnTo>
                  <a:pt x="706691" y="1219297"/>
                </a:lnTo>
                <a:lnTo>
                  <a:pt x="730435" y="1181404"/>
                </a:lnTo>
                <a:lnTo>
                  <a:pt x="761478" y="1150197"/>
                </a:lnTo>
                <a:lnTo>
                  <a:pt x="798390" y="1126593"/>
                </a:lnTo>
                <a:lnTo>
                  <a:pt x="839742" y="1111505"/>
                </a:lnTo>
                <a:lnTo>
                  <a:pt x="884103" y="1105849"/>
                </a:lnTo>
                <a:lnTo>
                  <a:pt x="1306572" y="1105849"/>
                </a:lnTo>
                <a:lnTo>
                  <a:pt x="1303548" y="1082949"/>
                </a:lnTo>
                <a:lnTo>
                  <a:pt x="1293705" y="1028943"/>
                </a:lnTo>
                <a:lnTo>
                  <a:pt x="1281781" y="977443"/>
                </a:lnTo>
                <a:lnTo>
                  <a:pt x="1268085" y="928506"/>
                </a:lnTo>
                <a:lnTo>
                  <a:pt x="1252926" y="882191"/>
                </a:lnTo>
                <a:lnTo>
                  <a:pt x="1236613" y="838555"/>
                </a:lnTo>
                <a:lnTo>
                  <a:pt x="1219455" y="797657"/>
                </a:lnTo>
                <a:lnTo>
                  <a:pt x="1201762" y="759554"/>
                </a:lnTo>
                <a:lnTo>
                  <a:pt x="1183842" y="724304"/>
                </a:lnTo>
                <a:lnTo>
                  <a:pt x="1148558" y="662598"/>
                </a:lnTo>
                <a:lnTo>
                  <a:pt x="1116076" y="613003"/>
                </a:lnTo>
                <a:lnTo>
                  <a:pt x="1088869" y="575983"/>
                </a:lnTo>
                <a:lnTo>
                  <a:pt x="1178582" y="0"/>
                </a:lnTo>
                <a:close/>
              </a:path>
              <a:path w="1317625" h="3364865">
                <a:moveTo>
                  <a:pt x="1306572" y="1105849"/>
                </a:moveTo>
                <a:lnTo>
                  <a:pt x="884103" y="1105849"/>
                </a:lnTo>
                <a:lnTo>
                  <a:pt x="930043" y="1110538"/>
                </a:lnTo>
                <a:lnTo>
                  <a:pt x="973706" y="1125553"/>
                </a:lnTo>
                <a:lnTo>
                  <a:pt x="1011597" y="1149298"/>
                </a:lnTo>
                <a:lnTo>
                  <a:pt x="1042803" y="1180343"/>
                </a:lnTo>
                <a:lnTo>
                  <a:pt x="1066408" y="1217257"/>
                </a:lnTo>
                <a:lnTo>
                  <a:pt x="1081495" y="1258609"/>
                </a:lnTo>
                <a:lnTo>
                  <a:pt x="1087149" y="1302968"/>
                </a:lnTo>
                <a:lnTo>
                  <a:pt x="1082456" y="1348905"/>
                </a:lnTo>
                <a:lnTo>
                  <a:pt x="1067442" y="1392571"/>
                </a:lnTo>
                <a:lnTo>
                  <a:pt x="1043698" y="1430464"/>
                </a:lnTo>
                <a:lnTo>
                  <a:pt x="1012655" y="1461670"/>
                </a:lnTo>
                <a:lnTo>
                  <a:pt x="975743" y="1485273"/>
                </a:lnTo>
                <a:lnTo>
                  <a:pt x="934391" y="1500358"/>
                </a:lnTo>
                <a:lnTo>
                  <a:pt x="890030" y="1506011"/>
                </a:lnTo>
                <a:lnTo>
                  <a:pt x="1292096" y="1506011"/>
                </a:lnTo>
                <a:lnTo>
                  <a:pt x="1301599" y="1456343"/>
                </a:lnTo>
                <a:lnTo>
                  <a:pt x="1310732" y="1388524"/>
                </a:lnTo>
                <a:lnTo>
                  <a:pt x="1315930" y="1322863"/>
                </a:lnTo>
                <a:lnTo>
                  <a:pt x="1317413" y="1262964"/>
                </a:lnTo>
                <a:lnTo>
                  <a:pt x="1317478" y="1258609"/>
                </a:lnTo>
                <a:lnTo>
                  <a:pt x="1315755" y="1198243"/>
                </a:lnTo>
                <a:lnTo>
                  <a:pt x="1311001" y="1139401"/>
                </a:lnTo>
                <a:lnTo>
                  <a:pt x="1306572" y="110584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Bringing Ambition To Life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1154954" y="1954276"/>
            <a:ext cx="4825158" cy="4217924"/>
          </a:xfrm>
        </p:spPr>
        <p:txBody>
          <a:bodyPr/>
          <a:lstStyle/>
          <a:p>
            <a:pPr lvl="0"/>
            <a:r>
              <a:rPr lang="en-GB" sz="2000" dirty="0"/>
              <a:t>How could you discover hidden talents or blind spots that you might be missing? </a:t>
            </a:r>
            <a:br>
              <a:rPr lang="en-GB" sz="2000" dirty="0"/>
            </a:br>
            <a:endParaRPr lang="en-GB" sz="2000" dirty="0"/>
          </a:p>
          <a:p>
            <a:pPr lvl="0"/>
            <a:r>
              <a:rPr lang="en-GB" sz="2000" dirty="0"/>
              <a:t>What development would your team mates or peers advise you to focus on to achieve your future direction?  </a:t>
            </a:r>
            <a:br>
              <a:rPr lang="en-GB" sz="2000" dirty="0"/>
            </a:br>
            <a:endParaRPr lang="en-GB" sz="2000" dirty="0"/>
          </a:p>
          <a:p>
            <a:pPr lvl="0"/>
            <a:r>
              <a:rPr lang="en-GB" sz="2000" dirty="0"/>
              <a:t>Are there any obstacles that might get in the way of you achieving your future direction? How or who could help you remove them?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62992" y="1789684"/>
            <a:ext cx="4825159" cy="4016756"/>
          </a:xfrm>
        </p:spPr>
        <p:txBody>
          <a:bodyPr/>
          <a:lstStyle/>
          <a:p>
            <a:pPr lvl="0"/>
            <a:r>
              <a:rPr lang="en-GB" sz="2000" dirty="0"/>
              <a:t>What do you think X would recommend you do?</a:t>
            </a:r>
            <a:br>
              <a:rPr lang="en-GB" sz="2000" dirty="0"/>
            </a:br>
            <a:endParaRPr lang="en-GB" sz="2000" dirty="0"/>
          </a:p>
          <a:p>
            <a:pPr lvl="0"/>
            <a:r>
              <a:rPr lang="en-GB" sz="2000" dirty="0"/>
              <a:t>How can others help or support you? </a:t>
            </a:r>
            <a:br>
              <a:rPr lang="en-GB" sz="2000" dirty="0"/>
            </a:br>
            <a:endParaRPr lang="en-GB" sz="2000" dirty="0"/>
          </a:p>
          <a:p>
            <a:pPr lvl="0"/>
            <a:r>
              <a:rPr lang="en-GB" sz="2000" dirty="0"/>
              <a:t>What development opportunities might help you from the pick and mix list?</a:t>
            </a:r>
            <a:br>
              <a:rPr lang="en-GB" sz="2000" dirty="0"/>
            </a:br>
            <a:endParaRPr lang="en-GB" sz="2000" dirty="0"/>
          </a:p>
          <a:p>
            <a:pPr lvl="0"/>
            <a:r>
              <a:rPr lang="en-GB" sz="2000" dirty="0"/>
              <a:t>What is stopping you progressing in the way you would like? 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Is there any help you need from me?</a:t>
            </a:r>
          </a:p>
        </p:txBody>
      </p:sp>
    </p:spTree>
    <p:extLst>
      <p:ext uri="{BB962C8B-B14F-4D97-AF65-F5344CB8AC3E}">
        <p14:creationId xmlns:p14="http://schemas.microsoft.com/office/powerpoint/2010/main" val="261019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52302" y="2379134"/>
            <a:ext cx="6087395" cy="2235199"/>
          </a:xfrm>
        </p:spPr>
        <p:txBody>
          <a:bodyPr/>
          <a:lstStyle/>
          <a:p>
            <a:r>
              <a:rPr lang="en-GB" dirty="0"/>
              <a:t>EMBEDDING A LOVE TO LEARN</a:t>
            </a:r>
          </a:p>
        </p:txBody>
      </p:sp>
      <p:sp>
        <p:nvSpPr>
          <p:cNvPr id="6" name="bk object 18"/>
          <p:cNvSpPr/>
          <p:nvPr/>
        </p:nvSpPr>
        <p:spPr>
          <a:xfrm>
            <a:off x="2313809" y="1235853"/>
            <a:ext cx="1217962" cy="2067305"/>
          </a:xfrm>
          <a:custGeom>
            <a:avLst/>
            <a:gdLst/>
            <a:ahLst/>
            <a:cxnLst/>
            <a:rect l="l" t="t" r="r" b="b"/>
            <a:pathLst>
              <a:path w="2035175" h="3454400">
                <a:moveTo>
                  <a:pt x="51672" y="2997200"/>
                </a:moveTo>
                <a:lnTo>
                  <a:pt x="20549" y="2997200"/>
                </a:lnTo>
                <a:lnTo>
                  <a:pt x="8586" y="3009900"/>
                </a:lnTo>
                <a:lnTo>
                  <a:pt x="1190" y="3022600"/>
                </a:lnTo>
                <a:lnTo>
                  <a:pt x="0" y="3048000"/>
                </a:lnTo>
                <a:lnTo>
                  <a:pt x="4947" y="3060700"/>
                </a:lnTo>
                <a:lnTo>
                  <a:pt x="15122" y="3073400"/>
                </a:lnTo>
                <a:lnTo>
                  <a:pt x="29612" y="3073400"/>
                </a:lnTo>
                <a:lnTo>
                  <a:pt x="176043" y="3314700"/>
                </a:lnTo>
                <a:lnTo>
                  <a:pt x="301913" y="3429000"/>
                </a:lnTo>
                <a:lnTo>
                  <a:pt x="400528" y="3454400"/>
                </a:lnTo>
                <a:lnTo>
                  <a:pt x="570531" y="3429000"/>
                </a:lnTo>
                <a:lnTo>
                  <a:pt x="818574" y="3302000"/>
                </a:lnTo>
                <a:lnTo>
                  <a:pt x="840634" y="3213100"/>
                </a:lnTo>
                <a:lnTo>
                  <a:pt x="871757" y="3213100"/>
                </a:lnTo>
                <a:lnTo>
                  <a:pt x="883720" y="3200400"/>
                </a:lnTo>
                <a:lnTo>
                  <a:pt x="891117" y="3187700"/>
                </a:lnTo>
                <a:lnTo>
                  <a:pt x="892312" y="3175000"/>
                </a:lnTo>
                <a:lnTo>
                  <a:pt x="887365" y="3162300"/>
                </a:lnTo>
                <a:lnTo>
                  <a:pt x="877192" y="3149600"/>
                </a:lnTo>
                <a:lnTo>
                  <a:pt x="862707" y="3136900"/>
                </a:lnTo>
                <a:lnTo>
                  <a:pt x="51672" y="2997200"/>
                </a:lnTo>
                <a:close/>
              </a:path>
              <a:path w="2035175" h="3454400">
                <a:moveTo>
                  <a:pt x="79591" y="2832100"/>
                </a:moveTo>
                <a:lnTo>
                  <a:pt x="64685" y="2844800"/>
                </a:lnTo>
                <a:lnTo>
                  <a:pt x="52724" y="2857500"/>
                </a:lnTo>
                <a:lnTo>
                  <a:pt x="45335" y="2870200"/>
                </a:lnTo>
                <a:lnTo>
                  <a:pt x="44137" y="2882900"/>
                </a:lnTo>
                <a:lnTo>
                  <a:pt x="49081" y="2895600"/>
                </a:lnTo>
                <a:lnTo>
                  <a:pt x="59254" y="2908300"/>
                </a:lnTo>
                <a:lnTo>
                  <a:pt x="73745" y="2921000"/>
                </a:lnTo>
                <a:lnTo>
                  <a:pt x="884767" y="3060700"/>
                </a:lnTo>
                <a:lnTo>
                  <a:pt x="915899" y="3060700"/>
                </a:lnTo>
                <a:lnTo>
                  <a:pt x="927860" y="3048000"/>
                </a:lnTo>
                <a:lnTo>
                  <a:pt x="935249" y="3035300"/>
                </a:lnTo>
                <a:lnTo>
                  <a:pt x="936445" y="3009900"/>
                </a:lnTo>
                <a:lnTo>
                  <a:pt x="931498" y="2997200"/>
                </a:lnTo>
                <a:lnTo>
                  <a:pt x="921324" y="2984500"/>
                </a:lnTo>
                <a:lnTo>
                  <a:pt x="906839" y="2984500"/>
                </a:lnTo>
                <a:lnTo>
                  <a:pt x="95817" y="2844800"/>
                </a:lnTo>
                <a:lnTo>
                  <a:pt x="79591" y="2832100"/>
                </a:lnTo>
                <a:close/>
              </a:path>
              <a:path w="2035175" h="3454400">
                <a:moveTo>
                  <a:pt x="139950" y="2679700"/>
                </a:moveTo>
                <a:lnTo>
                  <a:pt x="108822" y="2679700"/>
                </a:lnTo>
                <a:lnTo>
                  <a:pt x="96862" y="2692400"/>
                </a:lnTo>
                <a:lnTo>
                  <a:pt x="89467" y="2705100"/>
                </a:lnTo>
                <a:lnTo>
                  <a:pt x="88270" y="2730500"/>
                </a:lnTo>
                <a:lnTo>
                  <a:pt x="93214" y="2743200"/>
                </a:lnTo>
                <a:lnTo>
                  <a:pt x="103387" y="2755900"/>
                </a:lnTo>
                <a:lnTo>
                  <a:pt x="117877" y="2755900"/>
                </a:lnTo>
                <a:lnTo>
                  <a:pt x="928912" y="2908300"/>
                </a:lnTo>
                <a:lnTo>
                  <a:pt x="945131" y="2908300"/>
                </a:lnTo>
                <a:lnTo>
                  <a:pt x="960035" y="2895600"/>
                </a:lnTo>
                <a:lnTo>
                  <a:pt x="971998" y="2882900"/>
                </a:lnTo>
                <a:lnTo>
                  <a:pt x="979394" y="2870200"/>
                </a:lnTo>
                <a:lnTo>
                  <a:pt x="980584" y="2857500"/>
                </a:lnTo>
                <a:lnTo>
                  <a:pt x="975637" y="2844800"/>
                </a:lnTo>
                <a:lnTo>
                  <a:pt x="965462" y="2832100"/>
                </a:lnTo>
                <a:lnTo>
                  <a:pt x="950972" y="2819400"/>
                </a:lnTo>
                <a:lnTo>
                  <a:pt x="139950" y="2679700"/>
                </a:lnTo>
                <a:close/>
              </a:path>
              <a:path w="2035175" h="3454400">
                <a:moveTo>
                  <a:pt x="184082" y="2527300"/>
                </a:moveTo>
                <a:lnTo>
                  <a:pt x="152955" y="2527300"/>
                </a:lnTo>
                <a:lnTo>
                  <a:pt x="140995" y="2540000"/>
                </a:lnTo>
                <a:lnTo>
                  <a:pt x="133600" y="2552700"/>
                </a:lnTo>
                <a:lnTo>
                  <a:pt x="132404" y="2565400"/>
                </a:lnTo>
                <a:lnTo>
                  <a:pt x="137351" y="2578100"/>
                </a:lnTo>
                <a:lnTo>
                  <a:pt x="147525" y="2590800"/>
                </a:lnTo>
                <a:lnTo>
                  <a:pt x="162010" y="2603500"/>
                </a:lnTo>
                <a:lnTo>
                  <a:pt x="973044" y="2743200"/>
                </a:lnTo>
                <a:lnTo>
                  <a:pt x="1004167" y="2743200"/>
                </a:lnTo>
                <a:lnTo>
                  <a:pt x="1016130" y="2730500"/>
                </a:lnTo>
                <a:lnTo>
                  <a:pt x="1023527" y="2717800"/>
                </a:lnTo>
                <a:lnTo>
                  <a:pt x="1024722" y="2705100"/>
                </a:lnTo>
                <a:lnTo>
                  <a:pt x="1019774" y="2679700"/>
                </a:lnTo>
                <a:lnTo>
                  <a:pt x="1009597" y="2667000"/>
                </a:lnTo>
                <a:lnTo>
                  <a:pt x="995104" y="2667000"/>
                </a:lnTo>
                <a:lnTo>
                  <a:pt x="184082" y="2527300"/>
                </a:lnTo>
                <a:close/>
              </a:path>
              <a:path w="2035175" h="3454400">
                <a:moveTo>
                  <a:pt x="2016070" y="1193800"/>
                </a:moveTo>
                <a:lnTo>
                  <a:pt x="1468765" y="1193800"/>
                </a:lnTo>
                <a:lnTo>
                  <a:pt x="1487043" y="1206500"/>
                </a:lnTo>
                <a:lnTo>
                  <a:pt x="1503443" y="1219200"/>
                </a:lnTo>
                <a:lnTo>
                  <a:pt x="1517544" y="1231900"/>
                </a:lnTo>
                <a:lnTo>
                  <a:pt x="1530448" y="1257300"/>
                </a:lnTo>
                <a:lnTo>
                  <a:pt x="1537475" y="1270000"/>
                </a:lnTo>
                <a:lnTo>
                  <a:pt x="1538452" y="1295400"/>
                </a:lnTo>
                <a:lnTo>
                  <a:pt x="1533203" y="1320800"/>
                </a:lnTo>
                <a:lnTo>
                  <a:pt x="1522083" y="1346200"/>
                </a:lnTo>
                <a:lnTo>
                  <a:pt x="1506113" y="1358900"/>
                </a:lnTo>
                <a:lnTo>
                  <a:pt x="1486092" y="1384300"/>
                </a:lnTo>
                <a:lnTo>
                  <a:pt x="1462820" y="1384300"/>
                </a:lnTo>
                <a:lnTo>
                  <a:pt x="1417787" y="1397000"/>
                </a:lnTo>
                <a:lnTo>
                  <a:pt x="1388641" y="1409700"/>
                </a:lnTo>
                <a:lnTo>
                  <a:pt x="1362659" y="1409700"/>
                </a:lnTo>
                <a:lnTo>
                  <a:pt x="1327120" y="1422400"/>
                </a:lnTo>
                <a:lnTo>
                  <a:pt x="780004" y="2540000"/>
                </a:lnTo>
                <a:lnTo>
                  <a:pt x="1011919" y="2603500"/>
                </a:lnTo>
                <a:lnTo>
                  <a:pt x="1065569" y="2578100"/>
                </a:lnTo>
                <a:lnTo>
                  <a:pt x="1108160" y="2527300"/>
                </a:lnTo>
                <a:lnTo>
                  <a:pt x="1133923" y="2489200"/>
                </a:lnTo>
                <a:lnTo>
                  <a:pt x="1162546" y="2451100"/>
                </a:lnTo>
                <a:lnTo>
                  <a:pt x="1193405" y="2400300"/>
                </a:lnTo>
                <a:lnTo>
                  <a:pt x="1225873" y="2349500"/>
                </a:lnTo>
                <a:lnTo>
                  <a:pt x="1259323" y="2311400"/>
                </a:lnTo>
                <a:lnTo>
                  <a:pt x="1293129" y="2260600"/>
                </a:lnTo>
                <a:lnTo>
                  <a:pt x="1326665" y="2209800"/>
                </a:lnTo>
                <a:lnTo>
                  <a:pt x="1359305" y="2159000"/>
                </a:lnTo>
                <a:lnTo>
                  <a:pt x="1390423" y="2120900"/>
                </a:lnTo>
                <a:lnTo>
                  <a:pt x="1419393" y="2082800"/>
                </a:lnTo>
                <a:lnTo>
                  <a:pt x="1445588" y="2044700"/>
                </a:lnTo>
                <a:lnTo>
                  <a:pt x="1468382" y="2019300"/>
                </a:lnTo>
                <a:lnTo>
                  <a:pt x="1492575" y="1993900"/>
                </a:lnTo>
                <a:lnTo>
                  <a:pt x="1519140" y="1955800"/>
                </a:lnTo>
                <a:lnTo>
                  <a:pt x="1547733" y="1930400"/>
                </a:lnTo>
                <a:lnTo>
                  <a:pt x="1609609" y="1854200"/>
                </a:lnTo>
                <a:lnTo>
                  <a:pt x="1642199" y="1816100"/>
                </a:lnTo>
                <a:lnTo>
                  <a:pt x="1742415" y="1701800"/>
                </a:lnTo>
                <a:lnTo>
                  <a:pt x="1775479" y="1663700"/>
                </a:lnTo>
                <a:lnTo>
                  <a:pt x="1807795" y="1612900"/>
                </a:lnTo>
                <a:lnTo>
                  <a:pt x="1839015" y="1574800"/>
                </a:lnTo>
                <a:lnTo>
                  <a:pt x="1868793" y="1536700"/>
                </a:lnTo>
                <a:lnTo>
                  <a:pt x="1896781" y="1485900"/>
                </a:lnTo>
                <a:lnTo>
                  <a:pt x="1922634" y="1447800"/>
                </a:lnTo>
                <a:lnTo>
                  <a:pt x="1946003" y="1397000"/>
                </a:lnTo>
                <a:lnTo>
                  <a:pt x="1966542" y="1358900"/>
                </a:lnTo>
                <a:lnTo>
                  <a:pt x="1983905" y="1308100"/>
                </a:lnTo>
                <a:lnTo>
                  <a:pt x="1997744" y="1270000"/>
                </a:lnTo>
                <a:lnTo>
                  <a:pt x="2009678" y="1219200"/>
                </a:lnTo>
                <a:lnTo>
                  <a:pt x="2016070" y="1193800"/>
                </a:lnTo>
                <a:close/>
              </a:path>
              <a:path w="2035175" h="3454400">
                <a:moveTo>
                  <a:pt x="608796" y="1244600"/>
                </a:moveTo>
                <a:lnTo>
                  <a:pt x="498687" y="2463800"/>
                </a:lnTo>
                <a:lnTo>
                  <a:pt x="736342" y="2527300"/>
                </a:lnTo>
                <a:lnTo>
                  <a:pt x="1274377" y="1435100"/>
                </a:lnTo>
                <a:lnTo>
                  <a:pt x="1237055" y="1422400"/>
                </a:lnTo>
                <a:lnTo>
                  <a:pt x="1149422" y="1397000"/>
                </a:lnTo>
                <a:lnTo>
                  <a:pt x="1114814" y="1384300"/>
                </a:lnTo>
                <a:lnTo>
                  <a:pt x="1053032" y="1346200"/>
                </a:lnTo>
                <a:lnTo>
                  <a:pt x="1004309" y="1308100"/>
                </a:lnTo>
                <a:lnTo>
                  <a:pt x="988331" y="1295400"/>
                </a:lnTo>
                <a:lnTo>
                  <a:pt x="828313" y="1295400"/>
                </a:lnTo>
                <a:lnTo>
                  <a:pt x="769959" y="1282700"/>
                </a:lnTo>
                <a:lnTo>
                  <a:pt x="732695" y="1282700"/>
                </a:lnTo>
                <a:lnTo>
                  <a:pt x="643323" y="1257300"/>
                </a:lnTo>
                <a:lnTo>
                  <a:pt x="608796" y="1244600"/>
                </a:lnTo>
                <a:close/>
              </a:path>
              <a:path w="2035175" h="3454400">
                <a:moveTo>
                  <a:pt x="1210507" y="12700"/>
                </a:moveTo>
                <a:lnTo>
                  <a:pt x="885949" y="12700"/>
                </a:lnTo>
                <a:lnTo>
                  <a:pt x="840978" y="25400"/>
                </a:lnTo>
                <a:lnTo>
                  <a:pt x="796548" y="25400"/>
                </a:lnTo>
                <a:lnTo>
                  <a:pt x="709574" y="50800"/>
                </a:lnTo>
                <a:lnTo>
                  <a:pt x="667158" y="76200"/>
                </a:lnTo>
                <a:lnTo>
                  <a:pt x="625542" y="88900"/>
                </a:lnTo>
                <a:lnTo>
                  <a:pt x="584791" y="114300"/>
                </a:lnTo>
                <a:lnTo>
                  <a:pt x="544969" y="127000"/>
                </a:lnTo>
                <a:lnTo>
                  <a:pt x="506140" y="152400"/>
                </a:lnTo>
                <a:lnTo>
                  <a:pt x="468370" y="177800"/>
                </a:lnTo>
                <a:lnTo>
                  <a:pt x="431723" y="203200"/>
                </a:lnTo>
                <a:lnTo>
                  <a:pt x="396262" y="228600"/>
                </a:lnTo>
                <a:lnTo>
                  <a:pt x="362054" y="266700"/>
                </a:lnTo>
                <a:lnTo>
                  <a:pt x="329162" y="292100"/>
                </a:lnTo>
                <a:lnTo>
                  <a:pt x="297651" y="330200"/>
                </a:lnTo>
                <a:lnTo>
                  <a:pt x="267585" y="355600"/>
                </a:lnTo>
                <a:lnTo>
                  <a:pt x="239029" y="393700"/>
                </a:lnTo>
                <a:lnTo>
                  <a:pt x="212047" y="431800"/>
                </a:lnTo>
                <a:lnTo>
                  <a:pt x="186704" y="469900"/>
                </a:lnTo>
                <a:lnTo>
                  <a:pt x="163065" y="508000"/>
                </a:lnTo>
                <a:lnTo>
                  <a:pt x="141193" y="558800"/>
                </a:lnTo>
                <a:lnTo>
                  <a:pt x="121155" y="596900"/>
                </a:lnTo>
                <a:lnTo>
                  <a:pt x="103013" y="635000"/>
                </a:lnTo>
                <a:lnTo>
                  <a:pt x="86832" y="685800"/>
                </a:lnTo>
                <a:lnTo>
                  <a:pt x="72678" y="736600"/>
                </a:lnTo>
                <a:lnTo>
                  <a:pt x="62209" y="774700"/>
                </a:lnTo>
                <a:lnTo>
                  <a:pt x="54574" y="825500"/>
                </a:lnTo>
                <a:lnTo>
                  <a:pt x="49543" y="876300"/>
                </a:lnTo>
                <a:lnTo>
                  <a:pt x="46890" y="914400"/>
                </a:lnTo>
                <a:lnTo>
                  <a:pt x="46386" y="965200"/>
                </a:lnTo>
                <a:lnTo>
                  <a:pt x="47803" y="1016000"/>
                </a:lnTo>
                <a:lnTo>
                  <a:pt x="50913" y="1079500"/>
                </a:lnTo>
                <a:lnTo>
                  <a:pt x="55488" y="1130300"/>
                </a:lnTo>
                <a:lnTo>
                  <a:pt x="61300" y="1181100"/>
                </a:lnTo>
                <a:lnTo>
                  <a:pt x="68121" y="1231900"/>
                </a:lnTo>
                <a:lnTo>
                  <a:pt x="75723" y="1282700"/>
                </a:lnTo>
                <a:lnTo>
                  <a:pt x="83878" y="1333500"/>
                </a:lnTo>
                <a:lnTo>
                  <a:pt x="92357" y="1384300"/>
                </a:lnTo>
                <a:lnTo>
                  <a:pt x="100933" y="1435100"/>
                </a:lnTo>
                <a:lnTo>
                  <a:pt x="117463" y="1524000"/>
                </a:lnTo>
                <a:lnTo>
                  <a:pt x="124961" y="1574800"/>
                </a:lnTo>
                <a:lnTo>
                  <a:pt x="131644" y="1612900"/>
                </a:lnTo>
                <a:lnTo>
                  <a:pt x="137283" y="1651000"/>
                </a:lnTo>
                <a:lnTo>
                  <a:pt x="141844" y="1676400"/>
                </a:lnTo>
                <a:lnTo>
                  <a:pt x="146305" y="1727200"/>
                </a:lnTo>
                <a:lnTo>
                  <a:pt x="150641" y="1778000"/>
                </a:lnTo>
                <a:lnTo>
                  <a:pt x="154831" y="1828800"/>
                </a:lnTo>
                <a:lnTo>
                  <a:pt x="158850" y="1879600"/>
                </a:lnTo>
                <a:lnTo>
                  <a:pt x="162675" y="1943100"/>
                </a:lnTo>
                <a:lnTo>
                  <a:pt x="166283" y="2006600"/>
                </a:lnTo>
                <a:lnTo>
                  <a:pt x="169650" y="2057400"/>
                </a:lnTo>
                <a:lnTo>
                  <a:pt x="172753" y="2120900"/>
                </a:lnTo>
                <a:lnTo>
                  <a:pt x="175569" y="2171700"/>
                </a:lnTo>
                <a:lnTo>
                  <a:pt x="178075" y="2222500"/>
                </a:lnTo>
                <a:lnTo>
                  <a:pt x="180247" y="2273300"/>
                </a:lnTo>
                <a:lnTo>
                  <a:pt x="192869" y="2336800"/>
                </a:lnTo>
                <a:lnTo>
                  <a:pt x="223122" y="2387600"/>
                </a:lnTo>
                <a:lnTo>
                  <a:pt x="455037" y="2451100"/>
                </a:lnTo>
                <a:lnTo>
                  <a:pt x="567483" y="1206500"/>
                </a:lnTo>
                <a:lnTo>
                  <a:pt x="533519" y="1181100"/>
                </a:lnTo>
                <a:lnTo>
                  <a:pt x="502112" y="1143000"/>
                </a:lnTo>
                <a:lnTo>
                  <a:pt x="479036" y="1117600"/>
                </a:lnTo>
                <a:lnTo>
                  <a:pt x="470061" y="1104900"/>
                </a:lnTo>
                <a:lnTo>
                  <a:pt x="454426" y="1092200"/>
                </a:lnTo>
                <a:lnTo>
                  <a:pt x="444327" y="1066800"/>
                </a:lnTo>
                <a:lnTo>
                  <a:pt x="440082" y="1041400"/>
                </a:lnTo>
                <a:lnTo>
                  <a:pt x="442007" y="1016000"/>
                </a:lnTo>
                <a:lnTo>
                  <a:pt x="450026" y="990600"/>
                </a:lnTo>
                <a:lnTo>
                  <a:pt x="463389" y="977900"/>
                </a:lnTo>
                <a:lnTo>
                  <a:pt x="481392" y="965200"/>
                </a:lnTo>
                <a:lnTo>
                  <a:pt x="503335" y="952500"/>
                </a:lnTo>
                <a:lnTo>
                  <a:pt x="522825" y="939800"/>
                </a:lnTo>
                <a:lnTo>
                  <a:pt x="952343" y="939800"/>
                </a:lnTo>
                <a:lnTo>
                  <a:pt x="976059" y="927100"/>
                </a:lnTo>
                <a:lnTo>
                  <a:pt x="1002689" y="914400"/>
                </a:lnTo>
                <a:lnTo>
                  <a:pt x="2030794" y="914400"/>
                </a:lnTo>
                <a:lnTo>
                  <a:pt x="2029551" y="901700"/>
                </a:lnTo>
                <a:lnTo>
                  <a:pt x="2023730" y="850900"/>
                </a:lnTo>
                <a:lnTo>
                  <a:pt x="2015853" y="812800"/>
                </a:lnTo>
                <a:lnTo>
                  <a:pt x="2005957" y="762000"/>
                </a:lnTo>
                <a:lnTo>
                  <a:pt x="1994077" y="723900"/>
                </a:lnTo>
                <a:lnTo>
                  <a:pt x="1980250" y="673100"/>
                </a:lnTo>
                <a:lnTo>
                  <a:pt x="1964513" y="635000"/>
                </a:lnTo>
                <a:lnTo>
                  <a:pt x="1946901" y="596900"/>
                </a:lnTo>
                <a:lnTo>
                  <a:pt x="1927451" y="546100"/>
                </a:lnTo>
                <a:lnTo>
                  <a:pt x="1906199" y="508000"/>
                </a:lnTo>
                <a:lnTo>
                  <a:pt x="1883182" y="469900"/>
                </a:lnTo>
                <a:lnTo>
                  <a:pt x="1858435" y="431800"/>
                </a:lnTo>
                <a:lnTo>
                  <a:pt x="1831996" y="393700"/>
                </a:lnTo>
                <a:lnTo>
                  <a:pt x="1803900" y="368300"/>
                </a:lnTo>
                <a:lnTo>
                  <a:pt x="1774185" y="330200"/>
                </a:lnTo>
                <a:lnTo>
                  <a:pt x="1742885" y="292100"/>
                </a:lnTo>
                <a:lnTo>
                  <a:pt x="1710037" y="266700"/>
                </a:lnTo>
                <a:lnTo>
                  <a:pt x="1675679" y="228600"/>
                </a:lnTo>
                <a:lnTo>
                  <a:pt x="1639845" y="203200"/>
                </a:lnTo>
                <a:lnTo>
                  <a:pt x="1602573" y="177800"/>
                </a:lnTo>
                <a:lnTo>
                  <a:pt x="1563899" y="152400"/>
                </a:lnTo>
                <a:lnTo>
                  <a:pt x="1523859" y="127000"/>
                </a:lnTo>
                <a:lnTo>
                  <a:pt x="1482488" y="101600"/>
                </a:lnTo>
                <a:lnTo>
                  <a:pt x="1439825" y="88900"/>
                </a:lnTo>
                <a:lnTo>
                  <a:pt x="1395905" y="63500"/>
                </a:lnTo>
                <a:lnTo>
                  <a:pt x="1210507" y="12700"/>
                </a:lnTo>
                <a:close/>
              </a:path>
              <a:path w="2035175" h="3454400">
                <a:moveTo>
                  <a:pt x="2030794" y="914400"/>
                </a:moveTo>
                <a:lnTo>
                  <a:pt x="1059798" y="914400"/>
                </a:lnTo>
                <a:lnTo>
                  <a:pt x="1086608" y="927100"/>
                </a:lnTo>
                <a:lnTo>
                  <a:pt x="1109215" y="939800"/>
                </a:lnTo>
                <a:lnTo>
                  <a:pt x="1126730" y="965200"/>
                </a:lnTo>
                <a:lnTo>
                  <a:pt x="1138259" y="990600"/>
                </a:lnTo>
                <a:lnTo>
                  <a:pt x="1142730" y="1016000"/>
                </a:lnTo>
                <a:lnTo>
                  <a:pt x="1139873" y="1054100"/>
                </a:lnTo>
                <a:lnTo>
                  <a:pt x="1129970" y="1079500"/>
                </a:lnTo>
                <a:lnTo>
                  <a:pt x="1113303" y="1104900"/>
                </a:lnTo>
                <a:lnTo>
                  <a:pt x="998228" y="1219200"/>
                </a:lnTo>
                <a:lnTo>
                  <a:pt x="1012188" y="1257300"/>
                </a:lnTo>
                <a:lnTo>
                  <a:pt x="1044610" y="1295400"/>
                </a:lnTo>
                <a:lnTo>
                  <a:pt x="1083769" y="1320800"/>
                </a:lnTo>
                <a:lnTo>
                  <a:pt x="1117939" y="1346200"/>
                </a:lnTo>
                <a:lnTo>
                  <a:pt x="1155320" y="1358900"/>
                </a:lnTo>
                <a:lnTo>
                  <a:pt x="1258849" y="1384300"/>
                </a:lnTo>
                <a:lnTo>
                  <a:pt x="1297288" y="1371600"/>
                </a:lnTo>
                <a:lnTo>
                  <a:pt x="1355022" y="1257300"/>
                </a:lnTo>
                <a:lnTo>
                  <a:pt x="1371139" y="1231900"/>
                </a:lnTo>
                <a:lnTo>
                  <a:pt x="1393224" y="1206500"/>
                </a:lnTo>
                <a:lnTo>
                  <a:pt x="1419709" y="1193800"/>
                </a:lnTo>
                <a:lnTo>
                  <a:pt x="2016070" y="1193800"/>
                </a:lnTo>
                <a:lnTo>
                  <a:pt x="2019266" y="1181100"/>
                </a:lnTo>
                <a:lnTo>
                  <a:pt x="2026544" y="1130300"/>
                </a:lnTo>
                <a:lnTo>
                  <a:pt x="2031548" y="1079500"/>
                </a:lnTo>
                <a:lnTo>
                  <a:pt x="2034314" y="1041400"/>
                </a:lnTo>
                <a:lnTo>
                  <a:pt x="2034879" y="990600"/>
                </a:lnTo>
                <a:lnTo>
                  <a:pt x="2033279" y="939800"/>
                </a:lnTo>
                <a:lnTo>
                  <a:pt x="2030794" y="914400"/>
                </a:lnTo>
                <a:close/>
              </a:path>
              <a:path w="2035175" h="3454400">
                <a:moveTo>
                  <a:pt x="1461260" y="1244600"/>
                </a:moveTo>
                <a:lnTo>
                  <a:pt x="1412552" y="1244600"/>
                </a:lnTo>
                <a:lnTo>
                  <a:pt x="1395535" y="1270000"/>
                </a:lnTo>
                <a:lnTo>
                  <a:pt x="1352393" y="1358900"/>
                </a:lnTo>
                <a:lnTo>
                  <a:pt x="1453396" y="1346200"/>
                </a:lnTo>
                <a:lnTo>
                  <a:pt x="1477207" y="1333500"/>
                </a:lnTo>
                <a:lnTo>
                  <a:pt x="1491184" y="1308100"/>
                </a:lnTo>
                <a:lnTo>
                  <a:pt x="1493614" y="1282700"/>
                </a:lnTo>
                <a:lnTo>
                  <a:pt x="1482784" y="1257300"/>
                </a:lnTo>
                <a:lnTo>
                  <a:pt x="1461260" y="1244600"/>
                </a:lnTo>
                <a:close/>
              </a:path>
              <a:path w="2035175" h="3454400">
                <a:moveTo>
                  <a:pt x="960878" y="1270000"/>
                </a:moveTo>
                <a:lnTo>
                  <a:pt x="905874" y="1282700"/>
                </a:lnTo>
                <a:lnTo>
                  <a:pt x="867652" y="1295400"/>
                </a:lnTo>
                <a:lnTo>
                  <a:pt x="988331" y="1295400"/>
                </a:lnTo>
                <a:lnTo>
                  <a:pt x="972354" y="1282700"/>
                </a:lnTo>
                <a:lnTo>
                  <a:pt x="960878" y="1270000"/>
                </a:lnTo>
                <a:close/>
              </a:path>
              <a:path w="2035175" h="3454400">
                <a:moveTo>
                  <a:pt x="952343" y="939800"/>
                </a:moveTo>
                <a:lnTo>
                  <a:pt x="561876" y="939800"/>
                </a:lnTo>
                <a:lnTo>
                  <a:pt x="580487" y="952500"/>
                </a:lnTo>
                <a:lnTo>
                  <a:pt x="604280" y="965200"/>
                </a:lnTo>
                <a:lnTo>
                  <a:pt x="621346" y="990600"/>
                </a:lnTo>
                <a:lnTo>
                  <a:pt x="630826" y="1016000"/>
                </a:lnTo>
                <a:lnTo>
                  <a:pt x="631859" y="1054100"/>
                </a:lnTo>
                <a:lnTo>
                  <a:pt x="615895" y="1181100"/>
                </a:lnTo>
                <a:lnTo>
                  <a:pt x="646201" y="1206500"/>
                </a:lnTo>
                <a:lnTo>
                  <a:pt x="695268" y="1231900"/>
                </a:lnTo>
                <a:lnTo>
                  <a:pt x="747638" y="1244600"/>
                </a:lnTo>
                <a:lnTo>
                  <a:pt x="877450" y="1244600"/>
                </a:lnTo>
                <a:lnTo>
                  <a:pt x="923222" y="1231900"/>
                </a:lnTo>
                <a:lnTo>
                  <a:pt x="952597" y="1206500"/>
                </a:lnTo>
                <a:lnTo>
                  <a:pt x="917812" y="1041400"/>
                </a:lnTo>
                <a:lnTo>
                  <a:pt x="915944" y="1016000"/>
                </a:lnTo>
                <a:lnTo>
                  <a:pt x="921338" y="990600"/>
                </a:lnTo>
                <a:lnTo>
                  <a:pt x="933602" y="965200"/>
                </a:lnTo>
                <a:lnTo>
                  <a:pt x="952343" y="939800"/>
                </a:lnTo>
                <a:close/>
              </a:path>
              <a:path w="2035175" h="3454400">
                <a:moveTo>
                  <a:pt x="1047784" y="952500"/>
                </a:moveTo>
                <a:lnTo>
                  <a:pt x="1012145" y="952500"/>
                </a:lnTo>
                <a:lnTo>
                  <a:pt x="982550" y="977900"/>
                </a:lnTo>
                <a:lnTo>
                  <a:pt x="964023" y="1003300"/>
                </a:lnTo>
                <a:lnTo>
                  <a:pt x="961589" y="1041400"/>
                </a:lnTo>
                <a:lnTo>
                  <a:pt x="987738" y="1168400"/>
                </a:lnTo>
                <a:lnTo>
                  <a:pt x="1080270" y="1066800"/>
                </a:lnTo>
                <a:lnTo>
                  <a:pt x="1096638" y="1041400"/>
                </a:lnTo>
                <a:lnTo>
                  <a:pt x="1095417" y="1003300"/>
                </a:lnTo>
                <a:lnTo>
                  <a:pt x="1078501" y="977900"/>
                </a:lnTo>
                <a:lnTo>
                  <a:pt x="1047784" y="952500"/>
                </a:lnTo>
                <a:close/>
              </a:path>
              <a:path w="2035175" h="3454400">
                <a:moveTo>
                  <a:pt x="545211" y="990600"/>
                </a:moveTo>
                <a:lnTo>
                  <a:pt x="518588" y="990600"/>
                </a:lnTo>
                <a:lnTo>
                  <a:pt x="496648" y="1003300"/>
                </a:lnTo>
                <a:lnTo>
                  <a:pt x="485664" y="1028700"/>
                </a:lnTo>
                <a:lnTo>
                  <a:pt x="486675" y="1054100"/>
                </a:lnTo>
                <a:lnTo>
                  <a:pt x="500719" y="1079500"/>
                </a:lnTo>
                <a:lnTo>
                  <a:pt x="575750" y="1143000"/>
                </a:lnTo>
                <a:lnTo>
                  <a:pt x="587574" y="1041400"/>
                </a:lnTo>
                <a:lnTo>
                  <a:pt x="583724" y="1016000"/>
                </a:lnTo>
                <a:lnTo>
                  <a:pt x="568264" y="1003300"/>
                </a:lnTo>
                <a:lnTo>
                  <a:pt x="545211" y="990600"/>
                </a:lnTo>
                <a:close/>
              </a:path>
              <a:path w="2035175" h="3454400">
                <a:moveTo>
                  <a:pt x="1116679" y="0"/>
                </a:moveTo>
                <a:lnTo>
                  <a:pt x="977260" y="0"/>
                </a:lnTo>
                <a:lnTo>
                  <a:pt x="931398" y="12700"/>
                </a:lnTo>
                <a:lnTo>
                  <a:pt x="1163548" y="12700"/>
                </a:lnTo>
                <a:lnTo>
                  <a:pt x="1116679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1157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LIGHT BULBS MOMENTS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63638" y="1982046"/>
            <a:ext cx="8780836" cy="34163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Vista Sans OT Bold" panose="02000503030000020004" pitchFamily="50" charset="0"/>
              </a:rPr>
              <a:t>In pairs share something you learnt recently inside or outside of work and discuss the following:</a:t>
            </a:r>
            <a:br>
              <a:rPr lang="en-GB" dirty="0"/>
            </a:br>
            <a:endParaRPr lang="en-GB" dirty="0"/>
          </a:p>
          <a:p>
            <a:pPr lvl="0"/>
            <a:r>
              <a:rPr lang="en-GB" dirty="0"/>
              <a:t>What did you learn and why did you learn it?</a:t>
            </a:r>
          </a:p>
          <a:p>
            <a:pPr lvl="0"/>
            <a:r>
              <a:rPr lang="en-GB" dirty="0"/>
              <a:t>How did you go about learning it i.e. planning, research, practice and embedding the learning?</a:t>
            </a:r>
          </a:p>
          <a:p>
            <a:pPr lvl="0"/>
            <a:r>
              <a:rPr lang="en-GB" dirty="0"/>
              <a:t>What were the consequences or benefits for you?</a:t>
            </a:r>
          </a:p>
          <a:p>
            <a:pPr lvl="0"/>
            <a:r>
              <a:rPr lang="en-GB" dirty="0"/>
              <a:t>Tick which style(s) of learning you used in your journal.</a:t>
            </a:r>
          </a:p>
          <a:p>
            <a:endParaRPr lang="en-GB" dirty="0"/>
          </a:p>
        </p:txBody>
      </p:sp>
      <p:sp>
        <p:nvSpPr>
          <p:cNvPr id="6" name="bk object 18"/>
          <p:cNvSpPr/>
          <p:nvPr/>
        </p:nvSpPr>
        <p:spPr>
          <a:xfrm>
            <a:off x="10799805" y="293497"/>
            <a:ext cx="1217962" cy="2067305"/>
          </a:xfrm>
          <a:custGeom>
            <a:avLst/>
            <a:gdLst/>
            <a:ahLst/>
            <a:cxnLst/>
            <a:rect l="l" t="t" r="r" b="b"/>
            <a:pathLst>
              <a:path w="2035175" h="3454400">
                <a:moveTo>
                  <a:pt x="51672" y="2997200"/>
                </a:moveTo>
                <a:lnTo>
                  <a:pt x="20549" y="2997200"/>
                </a:lnTo>
                <a:lnTo>
                  <a:pt x="8586" y="3009900"/>
                </a:lnTo>
                <a:lnTo>
                  <a:pt x="1190" y="3022600"/>
                </a:lnTo>
                <a:lnTo>
                  <a:pt x="0" y="3048000"/>
                </a:lnTo>
                <a:lnTo>
                  <a:pt x="4947" y="3060700"/>
                </a:lnTo>
                <a:lnTo>
                  <a:pt x="15122" y="3073400"/>
                </a:lnTo>
                <a:lnTo>
                  <a:pt x="29612" y="3073400"/>
                </a:lnTo>
                <a:lnTo>
                  <a:pt x="176043" y="3314700"/>
                </a:lnTo>
                <a:lnTo>
                  <a:pt x="301913" y="3429000"/>
                </a:lnTo>
                <a:lnTo>
                  <a:pt x="400528" y="3454400"/>
                </a:lnTo>
                <a:lnTo>
                  <a:pt x="570531" y="3429000"/>
                </a:lnTo>
                <a:lnTo>
                  <a:pt x="818574" y="3302000"/>
                </a:lnTo>
                <a:lnTo>
                  <a:pt x="840634" y="3213100"/>
                </a:lnTo>
                <a:lnTo>
                  <a:pt x="871757" y="3213100"/>
                </a:lnTo>
                <a:lnTo>
                  <a:pt x="883720" y="3200400"/>
                </a:lnTo>
                <a:lnTo>
                  <a:pt x="891117" y="3187700"/>
                </a:lnTo>
                <a:lnTo>
                  <a:pt x="892312" y="3175000"/>
                </a:lnTo>
                <a:lnTo>
                  <a:pt x="887365" y="3162300"/>
                </a:lnTo>
                <a:lnTo>
                  <a:pt x="877192" y="3149600"/>
                </a:lnTo>
                <a:lnTo>
                  <a:pt x="862707" y="3136900"/>
                </a:lnTo>
                <a:lnTo>
                  <a:pt x="51672" y="2997200"/>
                </a:lnTo>
                <a:close/>
              </a:path>
              <a:path w="2035175" h="3454400">
                <a:moveTo>
                  <a:pt x="79591" y="2832100"/>
                </a:moveTo>
                <a:lnTo>
                  <a:pt x="64685" y="2844800"/>
                </a:lnTo>
                <a:lnTo>
                  <a:pt x="52724" y="2857500"/>
                </a:lnTo>
                <a:lnTo>
                  <a:pt x="45335" y="2870200"/>
                </a:lnTo>
                <a:lnTo>
                  <a:pt x="44137" y="2882900"/>
                </a:lnTo>
                <a:lnTo>
                  <a:pt x="49081" y="2895600"/>
                </a:lnTo>
                <a:lnTo>
                  <a:pt x="59254" y="2908300"/>
                </a:lnTo>
                <a:lnTo>
                  <a:pt x="73745" y="2921000"/>
                </a:lnTo>
                <a:lnTo>
                  <a:pt x="884767" y="3060700"/>
                </a:lnTo>
                <a:lnTo>
                  <a:pt x="915899" y="3060700"/>
                </a:lnTo>
                <a:lnTo>
                  <a:pt x="927860" y="3048000"/>
                </a:lnTo>
                <a:lnTo>
                  <a:pt x="935249" y="3035300"/>
                </a:lnTo>
                <a:lnTo>
                  <a:pt x="936445" y="3009900"/>
                </a:lnTo>
                <a:lnTo>
                  <a:pt x="931498" y="2997200"/>
                </a:lnTo>
                <a:lnTo>
                  <a:pt x="921324" y="2984500"/>
                </a:lnTo>
                <a:lnTo>
                  <a:pt x="906839" y="2984500"/>
                </a:lnTo>
                <a:lnTo>
                  <a:pt x="95817" y="2844800"/>
                </a:lnTo>
                <a:lnTo>
                  <a:pt x="79591" y="2832100"/>
                </a:lnTo>
                <a:close/>
              </a:path>
              <a:path w="2035175" h="3454400">
                <a:moveTo>
                  <a:pt x="139950" y="2679700"/>
                </a:moveTo>
                <a:lnTo>
                  <a:pt x="108822" y="2679700"/>
                </a:lnTo>
                <a:lnTo>
                  <a:pt x="96862" y="2692400"/>
                </a:lnTo>
                <a:lnTo>
                  <a:pt x="89467" y="2705100"/>
                </a:lnTo>
                <a:lnTo>
                  <a:pt x="88270" y="2730500"/>
                </a:lnTo>
                <a:lnTo>
                  <a:pt x="93214" y="2743200"/>
                </a:lnTo>
                <a:lnTo>
                  <a:pt x="103387" y="2755900"/>
                </a:lnTo>
                <a:lnTo>
                  <a:pt x="117877" y="2755900"/>
                </a:lnTo>
                <a:lnTo>
                  <a:pt x="928912" y="2908300"/>
                </a:lnTo>
                <a:lnTo>
                  <a:pt x="945131" y="2908300"/>
                </a:lnTo>
                <a:lnTo>
                  <a:pt x="960035" y="2895600"/>
                </a:lnTo>
                <a:lnTo>
                  <a:pt x="971998" y="2882900"/>
                </a:lnTo>
                <a:lnTo>
                  <a:pt x="979394" y="2870200"/>
                </a:lnTo>
                <a:lnTo>
                  <a:pt x="980584" y="2857500"/>
                </a:lnTo>
                <a:lnTo>
                  <a:pt x="975637" y="2844800"/>
                </a:lnTo>
                <a:lnTo>
                  <a:pt x="965462" y="2832100"/>
                </a:lnTo>
                <a:lnTo>
                  <a:pt x="950972" y="2819400"/>
                </a:lnTo>
                <a:lnTo>
                  <a:pt x="139950" y="2679700"/>
                </a:lnTo>
                <a:close/>
              </a:path>
              <a:path w="2035175" h="3454400">
                <a:moveTo>
                  <a:pt x="184082" y="2527300"/>
                </a:moveTo>
                <a:lnTo>
                  <a:pt x="152955" y="2527300"/>
                </a:lnTo>
                <a:lnTo>
                  <a:pt x="140995" y="2540000"/>
                </a:lnTo>
                <a:lnTo>
                  <a:pt x="133600" y="2552700"/>
                </a:lnTo>
                <a:lnTo>
                  <a:pt x="132404" y="2565400"/>
                </a:lnTo>
                <a:lnTo>
                  <a:pt x="137351" y="2578100"/>
                </a:lnTo>
                <a:lnTo>
                  <a:pt x="147525" y="2590800"/>
                </a:lnTo>
                <a:lnTo>
                  <a:pt x="162010" y="2603500"/>
                </a:lnTo>
                <a:lnTo>
                  <a:pt x="973044" y="2743200"/>
                </a:lnTo>
                <a:lnTo>
                  <a:pt x="1004167" y="2743200"/>
                </a:lnTo>
                <a:lnTo>
                  <a:pt x="1016130" y="2730500"/>
                </a:lnTo>
                <a:lnTo>
                  <a:pt x="1023527" y="2717800"/>
                </a:lnTo>
                <a:lnTo>
                  <a:pt x="1024722" y="2705100"/>
                </a:lnTo>
                <a:lnTo>
                  <a:pt x="1019774" y="2679700"/>
                </a:lnTo>
                <a:lnTo>
                  <a:pt x="1009597" y="2667000"/>
                </a:lnTo>
                <a:lnTo>
                  <a:pt x="995104" y="2667000"/>
                </a:lnTo>
                <a:lnTo>
                  <a:pt x="184082" y="2527300"/>
                </a:lnTo>
                <a:close/>
              </a:path>
              <a:path w="2035175" h="3454400">
                <a:moveTo>
                  <a:pt x="2016070" y="1193800"/>
                </a:moveTo>
                <a:lnTo>
                  <a:pt x="1468765" y="1193800"/>
                </a:lnTo>
                <a:lnTo>
                  <a:pt x="1487043" y="1206500"/>
                </a:lnTo>
                <a:lnTo>
                  <a:pt x="1503443" y="1219200"/>
                </a:lnTo>
                <a:lnTo>
                  <a:pt x="1517544" y="1231900"/>
                </a:lnTo>
                <a:lnTo>
                  <a:pt x="1530448" y="1257300"/>
                </a:lnTo>
                <a:lnTo>
                  <a:pt x="1537475" y="1270000"/>
                </a:lnTo>
                <a:lnTo>
                  <a:pt x="1538452" y="1295400"/>
                </a:lnTo>
                <a:lnTo>
                  <a:pt x="1533203" y="1320800"/>
                </a:lnTo>
                <a:lnTo>
                  <a:pt x="1522083" y="1346200"/>
                </a:lnTo>
                <a:lnTo>
                  <a:pt x="1506113" y="1358900"/>
                </a:lnTo>
                <a:lnTo>
                  <a:pt x="1486092" y="1384300"/>
                </a:lnTo>
                <a:lnTo>
                  <a:pt x="1462820" y="1384300"/>
                </a:lnTo>
                <a:lnTo>
                  <a:pt x="1417787" y="1397000"/>
                </a:lnTo>
                <a:lnTo>
                  <a:pt x="1388641" y="1409700"/>
                </a:lnTo>
                <a:lnTo>
                  <a:pt x="1362659" y="1409700"/>
                </a:lnTo>
                <a:lnTo>
                  <a:pt x="1327120" y="1422400"/>
                </a:lnTo>
                <a:lnTo>
                  <a:pt x="780004" y="2540000"/>
                </a:lnTo>
                <a:lnTo>
                  <a:pt x="1011919" y="2603500"/>
                </a:lnTo>
                <a:lnTo>
                  <a:pt x="1065569" y="2578100"/>
                </a:lnTo>
                <a:lnTo>
                  <a:pt x="1108160" y="2527300"/>
                </a:lnTo>
                <a:lnTo>
                  <a:pt x="1133923" y="2489200"/>
                </a:lnTo>
                <a:lnTo>
                  <a:pt x="1162546" y="2451100"/>
                </a:lnTo>
                <a:lnTo>
                  <a:pt x="1193405" y="2400300"/>
                </a:lnTo>
                <a:lnTo>
                  <a:pt x="1225873" y="2349500"/>
                </a:lnTo>
                <a:lnTo>
                  <a:pt x="1259323" y="2311400"/>
                </a:lnTo>
                <a:lnTo>
                  <a:pt x="1293129" y="2260600"/>
                </a:lnTo>
                <a:lnTo>
                  <a:pt x="1326665" y="2209800"/>
                </a:lnTo>
                <a:lnTo>
                  <a:pt x="1359305" y="2159000"/>
                </a:lnTo>
                <a:lnTo>
                  <a:pt x="1390423" y="2120900"/>
                </a:lnTo>
                <a:lnTo>
                  <a:pt x="1419393" y="2082800"/>
                </a:lnTo>
                <a:lnTo>
                  <a:pt x="1445588" y="2044700"/>
                </a:lnTo>
                <a:lnTo>
                  <a:pt x="1468382" y="2019300"/>
                </a:lnTo>
                <a:lnTo>
                  <a:pt x="1492575" y="1993900"/>
                </a:lnTo>
                <a:lnTo>
                  <a:pt x="1519140" y="1955800"/>
                </a:lnTo>
                <a:lnTo>
                  <a:pt x="1547733" y="1930400"/>
                </a:lnTo>
                <a:lnTo>
                  <a:pt x="1609609" y="1854200"/>
                </a:lnTo>
                <a:lnTo>
                  <a:pt x="1642199" y="1816100"/>
                </a:lnTo>
                <a:lnTo>
                  <a:pt x="1742415" y="1701800"/>
                </a:lnTo>
                <a:lnTo>
                  <a:pt x="1775479" y="1663700"/>
                </a:lnTo>
                <a:lnTo>
                  <a:pt x="1807795" y="1612900"/>
                </a:lnTo>
                <a:lnTo>
                  <a:pt x="1839015" y="1574800"/>
                </a:lnTo>
                <a:lnTo>
                  <a:pt x="1868793" y="1536700"/>
                </a:lnTo>
                <a:lnTo>
                  <a:pt x="1896781" y="1485900"/>
                </a:lnTo>
                <a:lnTo>
                  <a:pt x="1922634" y="1447800"/>
                </a:lnTo>
                <a:lnTo>
                  <a:pt x="1946003" y="1397000"/>
                </a:lnTo>
                <a:lnTo>
                  <a:pt x="1966542" y="1358900"/>
                </a:lnTo>
                <a:lnTo>
                  <a:pt x="1983905" y="1308100"/>
                </a:lnTo>
                <a:lnTo>
                  <a:pt x="1997744" y="1270000"/>
                </a:lnTo>
                <a:lnTo>
                  <a:pt x="2009678" y="1219200"/>
                </a:lnTo>
                <a:lnTo>
                  <a:pt x="2016070" y="1193800"/>
                </a:lnTo>
                <a:close/>
              </a:path>
              <a:path w="2035175" h="3454400">
                <a:moveTo>
                  <a:pt x="608796" y="1244600"/>
                </a:moveTo>
                <a:lnTo>
                  <a:pt x="498687" y="2463800"/>
                </a:lnTo>
                <a:lnTo>
                  <a:pt x="736342" y="2527300"/>
                </a:lnTo>
                <a:lnTo>
                  <a:pt x="1274377" y="1435100"/>
                </a:lnTo>
                <a:lnTo>
                  <a:pt x="1237055" y="1422400"/>
                </a:lnTo>
                <a:lnTo>
                  <a:pt x="1149422" y="1397000"/>
                </a:lnTo>
                <a:lnTo>
                  <a:pt x="1114814" y="1384300"/>
                </a:lnTo>
                <a:lnTo>
                  <a:pt x="1053032" y="1346200"/>
                </a:lnTo>
                <a:lnTo>
                  <a:pt x="1004309" y="1308100"/>
                </a:lnTo>
                <a:lnTo>
                  <a:pt x="988331" y="1295400"/>
                </a:lnTo>
                <a:lnTo>
                  <a:pt x="828313" y="1295400"/>
                </a:lnTo>
                <a:lnTo>
                  <a:pt x="769959" y="1282700"/>
                </a:lnTo>
                <a:lnTo>
                  <a:pt x="732695" y="1282700"/>
                </a:lnTo>
                <a:lnTo>
                  <a:pt x="643323" y="1257300"/>
                </a:lnTo>
                <a:lnTo>
                  <a:pt x="608796" y="1244600"/>
                </a:lnTo>
                <a:close/>
              </a:path>
              <a:path w="2035175" h="3454400">
                <a:moveTo>
                  <a:pt x="1210507" y="12700"/>
                </a:moveTo>
                <a:lnTo>
                  <a:pt x="885949" y="12700"/>
                </a:lnTo>
                <a:lnTo>
                  <a:pt x="840978" y="25400"/>
                </a:lnTo>
                <a:lnTo>
                  <a:pt x="796548" y="25400"/>
                </a:lnTo>
                <a:lnTo>
                  <a:pt x="709574" y="50800"/>
                </a:lnTo>
                <a:lnTo>
                  <a:pt x="667158" y="76200"/>
                </a:lnTo>
                <a:lnTo>
                  <a:pt x="625542" y="88900"/>
                </a:lnTo>
                <a:lnTo>
                  <a:pt x="584791" y="114300"/>
                </a:lnTo>
                <a:lnTo>
                  <a:pt x="544969" y="127000"/>
                </a:lnTo>
                <a:lnTo>
                  <a:pt x="506140" y="152400"/>
                </a:lnTo>
                <a:lnTo>
                  <a:pt x="468370" y="177800"/>
                </a:lnTo>
                <a:lnTo>
                  <a:pt x="431723" y="203200"/>
                </a:lnTo>
                <a:lnTo>
                  <a:pt x="396262" y="228600"/>
                </a:lnTo>
                <a:lnTo>
                  <a:pt x="362054" y="266700"/>
                </a:lnTo>
                <a:lnTo>
                  <a:pt x="329162" y="292100"/>
                </a:lnTo>
                <a:lnTo>
                  <a:pt x="297651" y="330200"/>
                </a:lnTo>
                <a:lnTo>
                  <a:pt x="267585" y="355600"/>
                </a:lnTo>
                <a:lnTo>
                  <a:pt x="239029" y="393700"/>
                </a:lnTo>
                <a:lnTo>
                  <a:pt x="212047" y="431800"/>
                </a:lnTo>
                <a:lnTo>
                  <a:pt x="186704" y="469900"/>
                </a:lnTo>
                <a:lnTo>
                  <a:pt x="163065" y="508000"/>
                </a:lnTo>
                <a:lnTo>
                  <a:pt x="141193" y="558800"/>
                </a:lnTo>
                <a:lnTo>
                  <a:pt x="121155" y="596900"/>
                </a:lnTo>
                <a:lnTo>
                  <a:pt x="103013" y="635000"/>
                </a:lnTo>
                <a:lnTo>
                  <a:pt x="86832" y="685800"/>
                </a:lnTo>
                <a:lnTo>
                  <a:pt x="72678" y="736600"/>
                </a:lnTo>
                <a:lnTo>
                  <a:pt x="62209" y="774700"/>
                </a:lnTo>
                <a:lnTo>
                  <a:pt x="54574" y="825500"/>
                </a:lnTo>
                <a:lnTo>
                  <a:pt x="49543" y="876300"/>
                </a:lnTo>
                <a:lnTo>
                  <a:pt x="46890" y="914400"/>
                </a:lnTo>
                <a:lnTo>
                  <a:pt x="46386" y="965200"/>
                </a:lnTo>
                <a:lnTo>
                  <a:pt x="47803" y="1016000"/>
                </a:lnTo>
                <a:lnTo>
                  <a:pt x="50913" y="1079500"/>
                </a:lnTo>
                <a:lnTo>
                  <a:pt x="55488" y="1130300"/>
                </a:lnTo>
                <a:lnTo>
                  <a:pt x="61300" y="1181100"/>
                </a:lnTo>
                <a:lnTo>
                  <a:pt x="68121" y="1231900"/>
                </a:lnTo>
                <a:lnTo>
                  <a:pt x="75723" y="1282700"/>
                </a:lnTo>
                <a:lnTo>
                  <a:pt x="83878" y="1333500"/>
                </a:lnTo>
                <a:lnTo>
                  <a:pt x="92357" y="1384300"/>
                </a:lnTo>
                <a:lnTo>
                  <a:pt x="100933" y="1435100"/>
                </a:lnTo>
                <a:lnTo>
                  <a:pt x="117463" y="1524000"/>
                </a:lnTo>
                <a:lnTo>
                  <a:pt x="124961" y="1574800"/>
                </a:lnTo>
                <a:lnTo>
                  <a:pt x="131644" y="1612900"/>
                </a:lnTo>
                <a:lnTo>
                  <a:pt x="137283" y="1651000"/>
                </a:lnTo>
                <a:lnTo>
                  <a:pt x="141844" y="1676400"/>
                </a:lnTo>
                <a:lnTo>
                  <a:pt x="146305" y="1727200"/>
                </a:lnTo>
                <a:lnTo>
                  <a:pt x="150641" y="1778000"/>
                </a:lnTo>
                <a:lnTo>
                  <a:pt x="154831" y="1828800"/>
                </a:lnTo>
                <a:lnTo>
                  <a:pt x="158850" y="1879600"/>
                </a:lnTo>
                <a:lnTo>
                  <a:pt x="162675" y="1943100"/>
                </a:lnTo>
                <a:lnTo>
                  <a:pt x="166283" y="2006600"/>
                </a:lnTo>
                <a:lnTo>
                  <a:pt x="169650" y="2057400"/>
                </a:lnTo>
                <a:lnTo>
                  <a:pt x="172753" y="2120900"/>
                </a:lnTo>
                <a:lnTo>
                  <a:pt x="175569" y="2171700"/>
                </a:lnTo>
                <a:lnTo>
                  <a:pt x="178075" y="2222500"/>
                </a:lnTo>
                <a:lnTo>
                  <a:pt x="180247" y="2273300"/>
                </a:lnTo>
                <a:lnTo>
                  <a:pt x="192869" y="2336800"/>
                </a:lnTo>
                <a:lnTo>
                  <a:pt x="223122" y="2387600"/>
                </a:lnTo>
                <a:lnTo>
                  <a:pt x="455037" y="2451100"/>
                </a:lnTo>
                <a:lnTo>
                  <a:pt x="567483" y="1206500"/>
                </a:lnTo>
                <a:lnTo>
                  <a:pt x="533519" y="1181100"/>
                </a:lnTo>
                <a:lnTo>
                  <a:pt x="502112" y="1143000"/>
                </a:lnTo>
                <a:lnTo>
                  <a:pt x="479036" y="1117600"/>
                </a:lnTo>
                <a:lnTo>
                  <a:pt x="470061" y="1104900"/>
                </a:lnTo>
                <a:lnTo>
                  <a:pt x="454426" y="1092200"/>
                </a:lnTo>
                <a:lnTo>
                  <a:pt x="444327" y="1066800"/>
                </a:lnTo>
                <a:lnTo>
                  <a:pt x="440082" y="1041400"/>
                </a:lnTo>
                <a:lnTo>
                  <a:pt x="442007" y="1016000"/>
                </a:lnTo>
                <a:lnTo>
                  <a:pt x="450026" y="990600"/>
                </a:lnTo>
                <a:lnTo>
                  <a:pt x="463389" y="977900"/>
                </a:lnTo>
                <a:lnTo>
                  <a:pt x="481392" y="965200"/>
                </a:lnTo>
                <a:lnTo>
                  <a:pt x="503335" y="952500"/>
                </a:lnTo>
                <a:lnTo>
                  <a:pt x="522825" y="939800"/>
                </a:lnTo>
                <a:lnTo>
                  <a:pt x="952343" y="939800"/>
                </a:lnTo>
                <a:lnTo>
                  <a:pt x="976059" y="927100"/>
                </a:lnTo>
                <a:lnTo>
                  <a:pt x="1002689" y="914400"/>
                </a:lnTo>
                <a:lnTo>
                  <a:pt x="2030794" y="914400"/>
                </a:lnTo>
                <a:lnTo>
                  <a:pt x="2029551" y="901700"/>
                </a:lnTo>
                <a:lnTo>
                  <a:pt x="2023730" y="850900"/>
                </a:lnTo>
                <a:lnTo>
                  <a:pt x="2015853" y="812800"/>
                </a:lnTo>
                <a:lnTo>
                  <a:pt x="2005957" y="762000"/>
                </a:lnTo>
                <a:lnTo>
                  <a:pt x="1994077" y="723900"/>
                </a:lnTo>
                <a:lnTo>
                  <a:pt x="1980250" y="673100"/>
                </a:lnTo>
                <a:lnTo>
                  <a:pt x="1964513" y="635000"/>
                </a:lnTo>
                <a:lnTo>
                  <a:pt x="1946901" y="596900"/>
                </a:lnTo>
                <a:lnTo>
                  <a:pt x="1927451" y="546100"/>
                </a:lnTo>
                <a:lnTo>
                  <a:pt x="1906199" y="508000"/>
                </a:lnTo>
                <a:lnTo>
                  <a:pt x="1883182" y="469900"/>
                </a:lnTo>
                <a:lnTo>
                  <a:pt x="1858435" y="431800"/>
                </a:lnTo>
                <a:lnTo>
                  <a:pt x="1831996" y="393700"/>
                </a:lnTo>
                <a:lnTo>
                  <a:pt x="1803900" y="368300"/>
                </a:lnTo>
                <a:lnTo>
                  <a:pt x="1774185" y="330200"/>
                </a:lnTo>
                <a:lnTo>
                  <a:pt x="1742885" y="292100"/>
                </a:lnTo>
                <a:lnTo>
                  <a:pt x="1710037" y="266700"/>
                </a:lnTo>
                <a:lnTo>
                  <a:pt x="1675679" y="228600"/>
                </a:lnTo>
                <a:lnTo>
                  <a:pt x="1639845" y="203200"/>
                </a:lnTo>
                <a:lnTo>
                  <a:pt x="1602573" y="177800"/>
                </a:lnTo>
                <a:lnTo>
                  <a:pt x="1563899" y="152400"/>
                </a:lnTo>
                <a:lnTo>
                  <a:pt x="1523859" y="127000"/>
                </a:lnTo>
                <a:lnTo>
                  <a:pt x="1482488" y="101600"/>
                </a:lnTo>
                <a:lnTo>
                  <a:pt x="1439825" y="88900"/>
                </a:lnTo>
                <a:lnTo>
                  <a:pt x="1395905" y="63500"/>
                </a:lnTo>
                <a:lnTo>
                  <a:pt x="1210507" y="12700"/>
                </a:lnTo>
                <a:close/>
              </a:path>
              <a:path w="2035175" h="3454400">
                <a:moveTo>
                  <a:pt x="2030794" y="914400"/>
                </a:moveTo>
                <a:lnTo>
                  <a:pt x="1059798" y="914400"/>
                </a:lnTo>
                <a:lnTo>
                  <a:pt x="1086608" y="927100"/>
                </a:lnTo>
                <a:lnTo>
                  <a:pt x="1109215" y="939800"/>
                </a:lnTo>
                <a:lnTo>
                  <a:pt x="1126730" y="965200"/>
                </a:lnTo>
                <a:lnTo>
                  <a:pt x="1138259" y="990600"/>
                </a:lnTo>
                <a:lnTo>
                  <a:pt x="1142730" y="1016000"/>
                </a:lnTo>
                <a:lnTo>
                  <a:pt x="1139873" y="1054100"/>
                </a:lnTo>
                <a:lnTo>
                  <a:pt x="1129970" y="1079500"/>
                </a:lnTo>
                <a:lnTo>
                  <a:pt x="1113303" y="1104900"/>
                </a:lnTo>
                <a:lnTo>
                  <a:pt x="998228" y="1219200"/>
                </a:lnTo>
                <a:lnTo>
                  <a:pt x="1012188" y="1257300"/>
                </a:lnTo>
                <a:lnTo>
                  <a:pt x="1044610" y="1295400"/>
                </a:lnTo>
                <a:lnTo>
                  <a:pt x="1083769" y="1320800"/>
                </a:lnTo>
                <a:lnTo>
                  <a:pt x="1117939" y="1346200"/>
                </a:lnTo>
                <a:lnTo>
                  <a:pt x="1155320" y="1358900"/>
                </a:lnTo>
                <a:lnTo>
                  <a:pt x="1258849" y="1384300"/>
                </a:lnTo>
                <a:lnTo>
                  <a:pt x="1297288" y="1371600"/>
                </a:lnTo>
                <a:lnTo>
                  <a:pt x="1355022" y="1257300"/>
                </a:lnTo>
                <a:lnTo>
                  <a:pt x="1371139" y="1231900"/>
                </a:lnTo>
                <a:lnTo>
                  <a:pt x="1393224" y="1206500"/>
                </a:lnTo>
                <a:lnTo>
                  <a:pt x="1419709" y="1193800"/>
                </a:lnTo>
                <a:lnTo>
                  <a:pt x="2016070" y="1193800"/>
                </a:lnTo>
                <a:lnTo>
                  <a:pt x="2019266" y="1181100"/>
                </a:lnTo>
                <a:lnTo>
                  <a:pt x="2026544" y="1130300"/>
                </a:lnTo>
                <a:lnTo>
                  <a:pt x="2031548" y="1079500"/>
                </a:lnTo>
                <a:lnTo>
                  <a:pt x="2034314" y="1041400"/>
                </a:lnTo>
                <a:lnTo>
                  <a:pt x="2034879" y="990600"/>
                </a:lnTo>
                <a:lnTo>
                  <a:pt x="2033279" y="939800"/>
                </a:lnTo>
                <a:lnTo>
                  <a:pt x="2030794" y="914400"/>
                </a:lnTo>
                <a:close/>
              </a:path>
              <a:path w="2035175" h="3454400">
                <a:moveTo>
                  <a:pt x="1461260" y="1244600"/>
                </a:moveTo>
                <a:lnTo>
                  <a:pt x="1412552" y="1244600"/>
                </a:lnTo>
                <a:lnTo>
                  <a:pt x="1395535" y="1270000"/>
                </a:lnTo>
                <a:lnTo>
                  <a:pt x="1352393" y="1358900"/>
                </a:lnTo>
                <a:lnTo>
                  <a:pt x="1453396" y="1346200"/>
                </a:lnTo>
                <a:lnTo>
                  <a:pt x="1477207" y="1333500"/>
                </a:lnTo>
                <a:lnTo>
                  <a:pt x="1491184" y="1308100"/>
                </a:lnTo>
                <a:lnTo>
                  <a:pt x="1493614" y="1282700"/>
                </a:lnTo>
                <a:lnTo>
                  <a:pt x="1482784" y="1257300"/>
                </a:lnTo>
                <a:lnTo>
                  <a:pt x="1461260" y="1244600"/>
                </a:lnTo>
                <a:close/>
              </a:path>
              <a:path w="2035175" h="3454400">
                <a:moveTo>
                  <a:pt x="960878" y="1270000"/>
                </a:moveTo>
                <a:lnTo>
                  <a:pt x="905874" y="1282700"/>
                </a:lnTo>
                <a:lnTo>
                  <a:pt x="867652" y="1295400"/>
                </a:lnTo>
                <a:lnTo>
                  <a:pt x="988331" y="1295400"/>
                </a:lnTo>
                <a:lnTo>
                  <a:pt x="972354" y="1282700"/>
                </a:lnTo>
                <a:lnTo>
                  <a:pt x="960878" y="1270000"/>
                </a:lnTo>
                <a:close/>
              </a:path>
              <a:path w="2035175" h="3454400">
                <a:moveTo>
                  <a:pt x="952343" y="939800"/>
                </a:moveTo>
                <a:lnTo>
                  <a:pt x="561876" y="939800"/>
                </a:lnTo>
                <a:lnTo>
                  <a:pt x="580487" y="952500"/>
                </a:lnTo>
                <a:lnTo>
                  <a:pt x="604280" y="965200"/>
                </a:lnTo>
                <a:lnTo>
                  <a:pt x="621346" y="990600"/>
                </a:lnTo>
                <a:lnTo>
                  <a:pt x="630826" y="1016000"/>
                </a:lnTo>
                <a:lnTo>
                  <a:pt x="631859" y="1054100"/>
                </a:lnTo>
                <a:lnTo>
                  <a:pt x="615895" y="1181100"/>
                </a:lnTo>
                <a:lnTo>
                  <a:pt x="646201" y="1206500"/>
                </a:lnTo>
                <a:lnTo>
                  <a:pt x="695268" y="1231900"/>
                </a:lnTo>
                <a:lnTo>
                  <a:pt x="747638" y="1244600"/>
                </a:lnTo>
                <a:lnTo>
                  <a:pt x="877450" y="1244600"/>
                </a:lnTo>
                <a:lnTo>
                  <a:pt x="923222" y="1231900"/>
                </a:lnTo>
                <a:lnTo>
                  <a:pt x="952597" y="1206500"/>
                </a:lnTo>
                <a:lnTo>
                  <a:pt x="917812" y="1041400"/>
                </a:lnTo>
                <a:lnTo>
                  <a:pt x="915944" y="1016000"/>
                </a:lnTo>
                <a:lnTo>
                  <a:pt x="921338" y="990600"/>
                </a:lnTo>
                <a:lnTo>
                  <a:pt x="933602" y="965200"/>
                </a:lnTo>
                <a:lnTo>
                  <a:pt x="952343" y="939800"/>
                </a:lnTo>
                <a:close/>
              </a:path>
              <a:path w="2035175" h="3454400">
                <a:moveTo>
                  <a:pt x="1047784" y="952500"/>
                </a:moveTo>
                <a:lnTo>
                  <a:pt x="1012145" y="952500"/>
                </a:lnTo>
                <a:lnTo>
                  <a:pt x="982550" y="977900"/>
                </a:lnTo>
                <a:lnTo>
                  <a:pt x="964023" y="1003300"/>
                </a:lnTo>
                <a:lnTo>
                  <a:pt x="961589" y="1041400"/>
                </a:lnTo>
                <a:lnTo>
                  <a:pt x="987738" y="1168400"/>
                </a:lnTo>
                <a:lnTo>
                  <a:pt x="1080270" y="1066800"/>
                </a:lnTo>
                <a:lnTo>
                  <a:pt x="1096638" y="1041400"/>
                </a:lnTo>
                <a:lnTo>
                  <a:pt x="1095417" y="1003300"/>
                </a:lnTo>
                <a:lnTo>
                  <a:pt x="1078501" y="977900"/>
                </a:lnTo>
                <a:lnTo>
                  <a:pt x="1047784" y="952500"/>
                </a:lnTo>
                <a:close/>
              </a:path>
              <a:path w="2035175" h="3454400">
                <a:moveTo>
                  <a:pt x="545211" y="990600"/>
                </a:moveTo>
                <a:lnTo>
                  <a:pt x="518588" y="990600"/>
                </a:lnTo>
                <a:lnTo>
                  <a:pt x="496648" y="1003300"/>
                </a:lnTo>
                <a:lnTo>
                  <a:pt x="485664" y="1028700"/>
                </a:lnTo>
                <a:lnTo>
                  <a:pt x="486675" y="1054100"/>
                </a:lnTo>
                <a:lnTo>
                  <a:pt x="500719" y="1079500"/>
                </a:lnTo>
                <a:lnTo>
                  <a:pt x="575750" y="1143000"/>
                </a:lnTo>
                <a:lnTo>
                  <a:pt x="587574" y="1041400"/>
                </a:lnTo>
                <a:lnTo>
                  <a:pt x="583724" y="1016000"/>
                </a:lnTo>
                <a:lnTo>
                  <a:pt x="568264" y="1003300"/>
                </a:lnTo>
                <a:lnTo>
                  <a:pt x="545211" y="990600"/>
                </a:lnTo>
                <a:close/>
              </a:path>
              <a:path w="2035175" h="3454400">
                <a:moveTo>
                  <a:pt x="1116679" y="0"/>
                </a:moveTo>
                <a:lnTo>
                  <a:pt x="977260" y="0"/>
                </a:lnTo>
                <a:lnTo>
                  <a:pt x="931398" y="12700"/>
                </a:lnTo>
                <a:lnTo>
                  <a:pt x="1163548" y="12700"/>
                </a:lnTo>
                <a:lnTo>
                  <a:pt x="111667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81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61" y="471063"/>
            <a:ext cx="8761413" cy="706964"/>
          </a:xfrm>
        </p:spPr>
        <p:txBody>
          <a:bodyPr/>
          <a:lstStyle/>
          <a:p>
            <a:r>
              <a:rPr lang="en-US" dirty="0"/>
              <a:t>Honey and Mumford’s LEARNING STYLES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290235"/>
              </p:ext>
            </p:extLst>
          </p:nvPr>
        </p:nvGraphicFramePr>
        <p:xfrm>
          <a:off x="373037" y="1178027"/>
          <a:ext cx="11484001" cy="5431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0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0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6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7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7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8250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LEARNING STYLE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LIKES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DISLIKES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STAGE ASSOCIATED WITH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SENSORY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CHARATERISTIC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7763"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ACTIVIST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Doing and experiencing 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Practical activities 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Games 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Anything energetic and engaging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Sitting around too long 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Working alone 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 err="1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Theorising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Having to listen to others for ages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Having an experience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Feeling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Touch, feel, do, activate motion or action, physical experience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7763"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REFLECTOR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Time to think 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Observe 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Watching others and reviewing approach 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Time and solitude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Being hurtled into activity 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No time to think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Crammed timetables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Lack of privacy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No time to prep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Reviewing experiences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Watching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Preference for pictures, drawings, graphs, models, videos, demonstrations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2033"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THEORIST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To know where something fits into overall ideas, concepts and logic 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Being stretched 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Abstract concepts, structure and clarity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Frivolity 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Mindless fun 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Wasting time 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Not being able to question 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Lack of a timetable and structure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Concluding from experiences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Thinking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Text, appropriate reading materials, writing important info to retain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3492"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PRAGMATIST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Practical problem solving 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Relevance to real world 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Applying learning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Anything theoretical 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Learning that focuses too much on the past or future and not the present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Planning next steps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Doing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Verbal discussion, listening to explanations, recap, repeat, summary, recall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276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LIGHT BULB PRINCIPLES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63638" y="2187489"/>
            <a:ext cx="9668291" cy="3416300"/>
          </a:xfrm>
        </p:spPr>
        <p:txBody>
          <a:bodyPr/>
          <a:lstStyle/>
          <a:p>
            <a:pPr lvl="0"/>
            <a:r>
              <a:rPr lang="en-GB" dirty="0"/>
              <a:t>We must believe we can improve – known as a </a:t>
            </a:r>
            <a:r>
              <a:rPr lang="en-GB" b="1" dirty="0">
                <a:solidFill>
                  <a:schemeClr val="tx2"/>
                </a:solidFill>
                <a:latin typeface="Vista Sans OT" charset="0"/>
                <a:ea typeface="Vista Sans OT" charset="0"/>
                <a:cs typeface="Vista Sans OT" charset="0"/>
              </a:rPr>
              <a:t>growth mind-set</a:t>
            </a:r>
            <a:r>
              <a:rPr lang="en-GB" dirty="0"/>
              <a:t>. </a:t>
            </a:r>
            <a:br>
              <a:rPr lang="en-GB" dirty="0"/>
            </a:br>
            <a:endParaRPr lang="en-GB" dirty="0"/>
          </a:p>
          <a:p>
            <a:pPr lvl="0"/>
            <a:r>
              <a:rPr lang="en-GB" dirty="0"/>
              <a:t>Developing </a:t>
            </a:r>
            <a:r>
              <a:rPr lang="en-GB" b="1" dirty="0">
                <a:solidFill>
                  <a:schemeClr val="tx2"/>
                </a:solidFill>
                <a:latin typeface="Vista Sans OT" charset="0"/>
                <a:ea typeface="Vista Sans OT" charset="0"/>
                <a:cs typeface="Vista Sans OT" charset="0"/>
              </a:rPr>
              <a:t>mastery</a:t>
            </a:r>
            <a:r>
              <a:rPr lang="en-GB" dirty="0"/>
              <a:t> takes time and effort and often some pain. </a:t>
            </a:r>
            <a:br>
              <a:rPr lang="en-GB" dirty="0"/>
            </a:br>
            <a:endParaRPr lang="en-GB" dirty="0"/>
          </a:p>
          <a:p>
            <a:pPr lvl="0"/>
            <a:r>
              <a:rPr lang="en-GB" dirty="0"/>
              <a:t>We must be clear </a:t>
            </a:r>
            <a:r>
              <a:rPr lang="en-GB" b="1" dirty="0">
                <a:solidFill>
                  <a:schemeClr val="tx2"/>
                </a:solidFill>
                <a:latin typeface="Vista Sans OT" charset="0"/>
                <a:ea typeface="Vista Sans OT" charset="0"/>
                <a:cs typeface="Vista Sans OT" charset="0"/>
              </a:rPr>
              <a:t>what</a:t>
            </a:r>
            <a:r>
              <a:rPr lang="en-GB" dirty="0"/>
              <a:t> we are trying to get better at.</a:t>
            </a:r>
            <a:br>
              <a:rPr lang="en-GB" dirty="0"/>
            </a:br>
            <a:endParaRPr lang="en-GB" dirty="0"/>
          </a:p>
          <a:p>
            <a:pPr lvl="0"/>
            <a:r>
              <a:rPr lang="en-GB" dirty="0"/>
              <a:t>We must have </a:t>
            </a:r>
            <a:r>
              <a:rPr lang="en-GB" b="1" dirty="0">
                <a:solidFill>
                  <a:schemeClr val="tx2"/>
                </a:solidFill>
                <a:latin typeface="Vista Sans OT" charset="0"/>
                <a:ea typeface="Vista Sans OT" charset="0"/>
                <a:cs typeface="Vista Sans OT" charset="0"/>
              </a:rPr>
              <a:t>permission</a:t>
            </a:r>
            <a:r>
              <a:rPr lang="en-GB" dirty="0"/>
              <a:t> to learn and take risks. </a:t>
            </a:r>
          </a:p>
          <a:p>
            <a:endParaRPr lang="en-GB" dirty="0"/>
          </a:p>
        </p:txBody>
      </p:sp>
      <p:sp>
        <p:nvSpPr>
          <p:cNvPr id="6" name="bk object 18"/>
          <p:cNvSpPr/>
          <p:nvPr/>
        </p:nvSpPr>
        <p:spPr>
          <a:xfrm>
            <a:off x="10799805" y="293497"/>
            <a:ext cx="1217962" cy="2067305"/>
          </a:xfrm>
          <a:custGeom>
            <a:avLst/>
            <a:gdLst/>
            <a:ahLst/>
            <a:cxnLst/>
            <a:rect l="l" t="t" r="r" b="b"/>
            <a:pathLst>
              <a:path w="2035175" h="3454400">
                <a:moveTo>
                  <a:pt x="51672" y="2997200"/>
                </a:moveTo>
                <a:lnTo>
                  <a:pt x="20549" y="2997200"/>
                </a:lnTo>
                <a:lnTo>
                  <a:pt x="8586" y="3009900"/>
                </a:lnTo>
                <a:lnTo>
                  <a:pt x="1190" y="3022600"/>
                </a:lnTo>
                <a:lnTo>
                  <a:pt x="0" y="3048000"/>
                </a:lnTo>
                <a:lnTo>
                  <a:pt x="4947" y="3060700"/>
                </a:lnTo>
                <a:lnTo>
                  <a:pt x="15122" y="3073400"/>
                </a:lnTo>
                <a:lnTo>
                  <a:pt x="29612" y="3073400"/>
                </a:lnTo>
                <a:lnTo>
                  <a:pt x="176043" y="3314700"/>
                </a:lnTo>
                <a:lnTo>
                  <a:pt x="301913" y="3429000"/>
                </a:lnTo>
                <a:lnTo>
                  <a:pt x="400528" y="3454400"/>
                </a:lnTo>
                <a:lnTo>
                  <a:pt x="570531" y="3429000"/>
                </a:lnTo>
                <a:lnTo>
                  <a:pt x="818574" y="3302000"/>
                </a:lnTo>
                <a:lnTo>
                  <a:pt x="840634" y="3213100"/>
                </a:lnTo>
                <a:lnTo>
                  <a:pt x="871757" y="3213100"/>
                </a:lnTo>
                <a:lnTo>
                  <a:pt x="883720" y="3200400"/>
                </a:lnTo>
                <a:lnTo>
                  <a:pt x="891117" y="3187700"/>
                </a:lnTo>
                <a:lnTo>
                  <a:pt x="892312" y="3175000"/>
                </a:lnTo>
                <a:lnTo>
                  <a:pt x="887365" y="3162300"/>
                </a:lnTo>
                <a:lnTo>
                  <a:pt x="877192" y="3149600"/>
                </a:lnTo>
                <a:lnTo>
                  <a:pt x="862707" y="3136900"/>
                </a:lnTo>
                <a:lnTo>
                  <a:pt x="51672" y="2997200"/>
                </a:lnTo>
                <a:close/>
              </a:path>
              <a:path w="2035175" h="3454400">
                <a:moveTo>
                  <a:pt x="79591" y="2832100"/>
                </a:moveTo>
                <a:lnTo>
                  <a:pt x="64685" y="2844800"/>
                </a:lnTo>
                <a:lnTo>
                  <a:pt x="52724" y="2857500"/>
                </a:lnTo>
                <a:lnTo>
                  <a:pt x="45335" y="2870200"/>
                </a:lnTo>
                <a:lnTo>
                  <a:pt x="44137" y="2882900"/>
                </a:lnTo>
                <a:lnTo>
                  <a:pt x="49081" y="2895600"/>
                </a:lnTo>
                <a:lnTo>
                  <a:pt x="59254" y="2908300"/>
                </a:lnTo>
                <a:lnTo>
                  <a:pt x="73745" y="2921000"/>
                </a:lnTo>
                <a:lnTo>
                  <a:pt x="884767" y="3060700"/>
                </a:lnTo>
                <a:lnTo>
                  <a:pt x="915899" y="3060700"/>
                </a:lnTo>
                <a:lnTo>
                  <a:pt x="927860" y="3048000"/>
                </a:lnTo>
                <a:lnTo>
                  <a:pt x="935249" y="3035300"/>
                </a:lnTo>
                <a:lnTo>
                  <a:pt x="936445" y="3009900"/>
                </a:lnTo>
                <a:lnTo>
                  <a:pt x="931498" y="2997200"/>
                </a:lnTo>
                <a:lnTo>
                  <a:pt x="921324" y="2984500"/>
                </a:lnTo>
                <a:lnTo>
                  <a:pt x="906839" y="2984500"/>
                </a:lnTo>
                <a:lnTo>
                  <a:pt x="95817" y="2844800"/>
                </a:lnTo>
                <a:lnTo>
                  <a:pt x="79591" y="2832100"/>
                </a:lnTo>
                <a:close/>
              </a:path>
              <a:path w="2035175" h="3454400">
                <a:moveTo>
                  <a:pt x="139950" y="2679700"/>
                </a:moveTo>
                <a:lnTo>
                  <a:pt x="108822" y="2679700"/>
                </a:lnTo>
                <a:lnTo>
                  <a:pt x="96862" y="2692400"/>
                </a:lnTo>
                <a:lnTo>
                  <a:pt x="89467" y="2705100"/>
                </a:lnTo>
                <a:lnTo>
                  <a:pt x="88270" y="2730500"/>
                </a:lnTo>
                <a:lnTo>
                  <a:pt x="93214" y="2743200"/>
                </a:lnTo>
                <a:lnTo>
                  <a:pt x="103387" y="2755900"/>
                </a:lnTo>
                <a:lnTo>
                  <a:pt x="117877" y="2755900"/>
                </a:lnTo>
                <a:lnTo>
                  <a:pt x="928912" y="2908300"/>
                </a:lnTo>
                <a:lnTo>
                  <a:pt x="945131" y="2908300"/>
                </a:lnTo>
                <a:lnTo>
                  <a:pt x="960035" y="2895600"/>
                </a:lnTo>
                <a:lnTo>
                  <a:pt x="971998" y="2882900"/>
                </a:lnTo>
                <a:lnTo>
                  <a:pt x="979394" y="2870200"/>
                </a:lnTo>
                <a:lnTo>
                  <a:pt x="980584" y="2857500"/>
                </a:lnTo>
                <a:lnTo>
                  <a:pt x="975637" y="2844800"/>
                </a:lnTo>
                <a:lnTo>
                  <a:pt x="965462" y="2832100"/>
                </a:lnTo>
                <a:lnTo>
                  <a:pt x="950972" y="2819400"/>
                </a:lnTo>
                <a:lnTo>
                  <a:pt x="139950" y="2679700"/>
                </a:lnTo>
                <a:close/>
              </a:path>
              <a:path w="2035175" h="3454400">
                <a:moveTo>
                  <a:pt x="184082" y="2527300"/>
                </a:moveTo>
                <a:lnTo>
                  <a:pt x="152955" y="2527300"/>
                </a:lnTo>
                <a:lnTo>
                  <a:pt x="140995" y="2540000"/>
                </a:lnTo>
                <a:lnTo>
                  <a:pt x="133600" y="2552700"/>
                </a:lnTo>
                <a:lnTo>
                  <a:pt x="132404" y="2565400"/>
                </a:lnTo>
                <a:lnTo>
                  <a:pt x="137351" y="2578100"/>
                </a:lnTo>
                <a:lnTo>
                  <a:pt x="147525" y="2590800"/>
                </a:lnTo>
                <a:lnTo>
                  <a:pt x="162010" y="2603500"/>
                </a:lnTo>
                <a:lnTo>
                  <a:pt x="973044" y="2743200"/>
                </a:lnTo>
                <a:lnTo>
                  <a:pt x="1004167" y="2743200"/>
                </a:lnTo>
                <a:lnTo>
                  <a:pt x="1016130" y="2730500"/>
                </a:lnTo>
                <a:lnTo>
                  <a:pt x="1023527" y="2717800"/>
                </a:lnTo>
                <a:lnTo>
                  <a:pt x="1024722" y="2705100"/>
                </a:lnTo>
                <a:lnTo>
                  <a:pt x="1019774" y="2679700"/>
                </a:lnTo>
                <a:lnTo>
                  <a:pt x="1009597" y="2667000"/>
                </a:lnTo>
                <a:lnTo>
                  <a:pt x="995104" y="2667000"/>
                </a:lnTo>
                <a:lnTo>
                  <a:pt x="184082" y="2527300"/>
                </a:lnTo>
                <a:close/>
              </a:path>
              <a:path w="2035175" h="3454400">
                <a:moveTo>
                  <a:pt x="2016070" y="1193800"/>
                </a:moveTo>
                <a:lnTo>
                  <a:pt x="1468765" y="1193800"/>
                </a:lnTo>
                <a:lnTo>
                  <a:pt x="1487043" y="1206500"/>
                </a:lnTo>
                <a:lnTo>
                  <a:pt x="1503443" y="1219200"/>
                </a:lnTo>
                <a:lnTo>
                  <a:pt x="1517544" y="1231900"/>
                </a:lnTo>
                <a:lnTo>
                  <a:pt x="1530448" y="1257300"/>
                </a:lnTo>
                <a:lnTo>
                  <a:pt x="1537475" y="1270000"/>
                </a:lnTo>
                <a:lnTo>
                  <a:pt x="1538452" y="1295400"/>
                </a:lnTo>
                <a:lnTo>
                  <a:pt x="1533203" y="1320800"/>
                </a:lnTo>
                <a:lnTo>
                  <a:pt x="1522083" y="1346200"/>
                </a:lnTo>
                <a:lnTo>
                  <a:pt x="1506113" y="1358900"/>
                </a:lnTo>
                <a:lnTo>
                  <a:pt x="1486092" y="1384300"/>
                </a:lnTo>
                <a:lnTo>
                  <a:pt x="1462820" y="1384300"/>
                </a:lnTo>
                <a:lnTo>
                  <a:pt x="1417787" y="1397000"/>
                </a:lnTo>
                <a:lnTo>
                  <a:pt x="1388641" y="1409700"/>
                </a:lnTo>
                <a:lnTo>
                  <a:pt x="1362659" y="1409700"/>
                </a:lnTo>
                <a:lnTo>
                  <a:pt x="1327120" y="1422400"/>
                </a:lnTo>
                <a:lnTo>
                  <a:pt x="780004" y="2540000"/>
                </a:lnTo>
                <a:lnTo>
                  <a:pt x="1011919" y="2603500"/>
                </a:lnTo>
                <a:lnTo>
                  <a:pt x="1065569" y="2578100"/>
                </a:lnTo>
                <a:lnTo>
                  <a:pt x="1108160" y="2527300"/>
                </a:lnTo>
                <a:lnTo>
                  <a:pt x="1133923" y="2489200"/>
                </a:lnTo>
                <a:lnTo>
                  <a:pt x="1162546" y="2451100"/>
                </a:lnTo>
                <a:lnTo>
                  <a:pt x="1193405" y="2400300"/>
                </a:lnTo>
                <a:lnTo>
                  <a:pt x="1225873" y="2349500"/>
                </a:lnTo>
                <a:lnTo>
                  <a:pt x="1259323" y="2311400"/>
                </a:lnTo>
                <a:lnTo>
                  <a:pt x="1293129" y="2260600"/>
                </a:lnTo>
                <a:lnTo>
                  <a:pt x="1326665" y="2209800"/>
                </a:lnTo>
                <a:lnTo>
                  <a:pt x="1359305" y="2159000"/>
                </a:lnTo>
                <a:lnTo>
                  <a:pt x="1390423" y="2120900"/>
                </a:lnTo>
                <a:lnTo>
                  <a:pt x="1419393" y="2082800"/>
                </a:lnTo>
                <a:lnTo>
                  <a:pt x="1445588" y="2044700"/>
                </a:lnTo>
                <a:lnTo>
                  <a:pt x="1468382" y="2019300"/>
                </a:lnTo>
                <a:lnTo>
                  <a:pt x="1492575" y="1993900"/>
                </a:lnTo>
                <a:lnTo>
                  <a:pt x="1519140" y="1955800"/>
                </a:lnTo>
                <a:lnTo>
                  <a:pt x="1547733" y="1930400"/>
                </a:lnTo>
                <a:lnTo>
                  <a:pt x="1609609" y="1854200"/>
                </a:lnTo>
                <a:lnTo>
                  <a:pt x="1642199" y="1816100"/>
                </a:lnTo>
                <a:lnTo>
                  <a:pt x="1742415" y="1701800"/>
                </a:lnTo>
                <a:lnTo>
                  <a:pt x="1775479" y="1663700"/>
                </a:lnTo>
                <a:lnTo>
                  <a:pt x="1807795" y="1612900"/>
                </a:lnTo>
                <a:lnTo>
                  <a:pt x="1839015" y="1574800"/>
                </a:lnTo>
                <a:lnTo>
                  <a:pt x="1868793" y="1536700"/>
                </a:lnTo>
                <a:lnTo>
                  <a:pt x="1896781" y="1485900"/>
                </a:lnTo>
                <a:lnTo>
                  <a:pt x="1922634" y="1447800"/>
                </a:lnTo>
                <a:lnTo>
                  <a:pt x="1946003" y="1397000"/>
                </a:lnTo>
                <a:lnTo>
                  <a:pt x="1966542" y="1358900"/>
                </a:lnTo>
                <a:lnTo>
                  <a:pt x="1983905" y="1308100"/>
                </a:lnTo>
                <a:lnTo>
                  <a:pt x="1997744" y="1270000"/>
                </a:lnTo>
                <a:lnTo>
                  <a:pt x="2009678" y="1219200"/>
                </a:lnTo>
                <a:lnTo>
                  <a:pt x="2016070" y="1193800"/>
                </a:lnTo>
                <a:close/>
              </a:path>
              <a:path w="2035175" h="3454400">
                <a:moveTo>
                  <a:pt x="608796" y="1244600"/>
                </a:moveTo>
                <a:lnTo>
                  <a:pt x="498687" y="2463800"/>
                </a:lnTo>
                <a:lnTo>
                  <a:pt x="736342" y="2527300"/>
                </a:lnTo>
                <a:lnTo>
                  <a:pt x="1274377" y="1435100"/>
                </a:lnTo>
                <a:lnTo>
                  <a:pt x="1237055" y="1422400"/>
                </a:lnTo>
                <a:lnTo>
                  <a:pt x="1149422" y="1397000"/>
                </a:lnTo>
                <a:lnTo>
                  <a:pt x="1114814" y="1384300"/>
                </a:lnTo>
                <a:lnTo>
                  <a:pt x="1053032" y="1346200"/>
                </a:lnTo>
                <a:lnTo>
                  <a:pt x="1004309" y="1308100"/>
                </a:lnTo>
                <a:lnTo>
                  <a:pt x="988331" y="1295400"/>
                </a:lnTo>
                <a:lnTo>
                  <a:pt x="828313" y="1295400"/>
                </a:lnTo>
                <a:lnTo>
                  <a:pt x="769959" y="1282700"/>
                </a:lnTo>
                <a:lnTo>
                  <a:pt x="732695" y="1282700"/>
                </a:lnTo>
                <a:lnTo>
                  <a:pt x="643323" y="1257300"/>
                </a:lnTo>
                <a:lnTo>
                  <a:pt x="608796" y="1244600"/>
                </a:lnTo>
                <a:close/>
              </a:path>
              <a:path w="2035175" h="3454400">
                <a:moveTo>
                  <a:pt x="1210507" y="12700"/>
                </a:moveTo>
                <a:lnTo>
                  <a:pt x="885949" y="12700"/>
                </a:lnTo>
                <a:lnTo>
                  <a:pt x="840978" y="25400"/>
                </a:lnTo>
                <a:lnTo>
                  <a:pt x="796548" y="25400"/>
                </a:lnTo>
                <a:lnTo>
                  <a:pt x="709574" y="50800"/>
                </a:lnTo>
                <a:lnTo>
                  <a:pt x="667158" y="76200"/>
                </a:lnTo>
                <a:lnTo>
                  <a:pt x="625542" y="88900"/>
                </a:lnTo>
                <a:lnTo>
                  <a:pt x="584791" y="114300"/>
                </a:lnTo>
                <a:lnTo>
                  <a:pt x="544969" y="127000"/>
                </a:lnTo>
                <a:lnTo>
                  <a:pt x="506140" y="152400"/>
                </a:lnTo>
                <a:lnTo>
                  <a:pt x="468370" y="177800"/>
                </a:lnTo>
                <a:lnTo>
                  <a:pt x="431723" y="203200"/>
                </a:lnTo>
                <a:lnTo>
                  <a:pt x="396262" y="228600"/>
                </a:lnTo>
                <a:lnTo>
                  <a:pt x="362054" y="266700"/>
                </a:lnTo>
                <a:lnTo>
                  <a:pt x="329162" y="292100"/>
                </a:lnTo>
                <a:lnTo>
                  <a:pt x="297651" y="330200"/>
                </a:lnTo>
                <a:lnTo>
                  <a:pt x="267585" y="355600"/>
                </a:lnTo>
                <a:lnTo>
                  <a:pt x="239029" y="393700"/>
                </a:lnTo>
                <a:lnTo>
                  <a:pt x="212047" y="431800"/>
                </a:lnTo>
                <a:lnTo>
                  <a:pt x="186704" y="469900"/>
                </a:lnTo>
                <a:lnTo>
                  <a:pt x="163065" y="508000"/>
                </a:lnTo>
                <a:lnTo>
                  <a:pt x="141193" y="558800"/>
                </a:lnTo>
                <a:lnTo>
                  <a:pt x="121155" y="596900"/>
                </a:lnTo>
                <a:lnTo>
                  <a:pt x="103013" y="635000"/>
                </a:lnTo>
                <a:lnTo>
                  <a:pt x="86832" y="685800"/>
                </a:lnTo>
                <a:lnTo>
                  <a:pt x="72678" y="736600"/>
                </a:lnTo>
                <a:lnTo>
                  <a:pt x="62209" y="774700"/>
                </a:lnTo>
                <a:lnTo>
                  <a:pt x="54574" y="825500"/>
                </a:lnTo>
                <a:lnTo>
                  <a:pt x="49543" y="876300"/>
                </a:lnTo>
                <a:lnTo>
                  <a:pt x="46890" y="914400"/>
                </a:lnTo>
                <a:lnTo>
                  <a:pt x="46386" y="965200"/>
                </a:lnTo>
                <a:lnTo>
                  <a:pt x="47803" y="1016000"/>
                </a:lnTo>
                <a:lnTo>
                  <a:pt x="50913" y="1079500"/>
                </a:lnTo>
                <a:lnTo>
                  <a:pt x="55488" y="1130300"/>
                </a:lnTo>
                <a:lnTo>
                  <a:pt x="61300" y="1181100"/>
                </a:lnTo>
                <a:lnTo>
                  <a:pt x="68121" y="1231900"/>
                </a:lnTo>
                <a:lnTo>
                  <a:pt x="75723" y="1282700"/>
                </a:lnTo>
                <a:lnTo>
                  <a:pt x="83878" y="1333500"/>
                </a:lnTo>
                <a:lnTo>
                  <a:pt x="92357" y="1384300"/>
                </a:lnTo>
                <a:lnTo>
                  <a:pt x="100933" y="1435100"/>
                </a:lnTo>
                <a:lnTo>
                  <a:pt x="117463" y="1524000"/>
                </a:lnTo>
                <a:lnTo>
                  <a:pt x="124961" y="1574800"/>
                </a:lnTo>
                <a:lnTo>
                  <a:pt x="131644" y="1612900"/>
                </a:lnTo>
                <a:lnTo>
                  <a:pt x="137283" y="1651000"/>
                </a:lnTo>
                <a:lnTo>
                  <a:pt x="141844" y="1676400"/>
                </a:lnTo>
                <a:lnTo>
                  <a:pt x="146305" y="1727200"/>
                </a:lnTo>
                <a:lnTo>
                  <a:pt x="150641" y="1778000"/>
                </a:lnTo>
                <a:lnTo>
                  <a:pt x="154831" y="1828800"/>
                </a:lnTo>
                <a:lnTo>
                  <a:pt x="158850" y="1879600"/>
                </a:lnTo>
                <a:lnTo>
                  <a:pt x="162675" y="1943100"/>
                </a:lnTo>
                <a:lnTo>
                  <a:pt x="166283" y="2006600"/>
                </a:lnTo>
                <a:lnTo>
                  <a:pt x="169650" y="2057400"/>
                </a:lnTo>
                <a:lnTo>
                  <a:pt x="172753" y="2120900"/>
                </a:lnTo>
                <a:lnTo>
                  <a:pt x="175569" y="2171700"/>
                </a:lnTo>
                <a:lnTo>
                  <a:pt x="178075" y="2222500"/>
                </a:lnTo>
                <a:lnTo>
                  <a:pt x="180247" y="2273300"/>
                </a:lnTo>
                <a:lnTo>
                  <a:pt x="192869" y="2336800"/>
                </a:lnTo>
                <a:lnTo>
                  <a:pt x="223122" y="2387600"/>
                </a:lnTo>
                <a:lnTo>
                  <a:pt x="455037" y="2451100"/>
                </a:lnTo>
                <a:lnTo>
                  <a:pt x="567483" y="1206500"/>
                </a:lnTo>
                <a:lnTo>
                  <a:pt x="533519" y="1181100"/>
                </a:lnTo>
                <a:lnTo>
                  <a:pt x="502112" y="1143000"/>
                </a:lnTo>
                <a:lnTo>
                  <a:pt x="479036" y="1117600"/>
                </a:lnTo>
                <a:lnTo>
                  <a:pt x="470061" y="1104900"/>
                </a:lnTo>
                <a:lnTo>
                  <a:pt x="454426" y="1092200"/>
                </a:lnTo>
                <a:lnTo>
                  <a:pt x="444327" y="1066800"/>
                </a:lnTo>
                <a:lnTo>
                  <a:pt x="440082" y="1041400"/>
                </a:lnTo>
                <a:lnTo>
                  <a:pt x="442007" y="1016000"/>
                </a:lnTo>
                <a:lnTo>
                  <a:pt x="450026" y="990600"/>
                </a:lnTo>
                <a:lnTo>
                  <a:pt x="463389" y="977900"/>
                </a:lnTo>
                <a:lnTo>
                  <a:pt x="481392" y="965200"/>
                </a:lnTo>
                <a:lnTo>
                  <a:pt x="503335" y="952500"/>
                </a:lnTo>
                <a:lnTo>
                  <a:pt x="522825" y="939800"/>
                </a:lnTo>
                <a:lnTo>
                  <a:pt x="952343" y="939800"/>
                </a:lnTo>
                <a:lnTo>
                  <a:pt x="976059" y="927100"/>
                </a:lnTo>
                <a:lnTo>
                  <a:pt x="1002689" y="914400"/>
                </a:lnTo>
                <a:lnTo>
                  <a:pt x="2030794" y="914400"/>
                </a:lnTo>
                <a:lnTo>
                  <a:pt x="2029551" y="901700"/>
                </a:lnTo>
                <a:lnTo>
                  <a:pt x="2023730" y="850900"/>
                </a:lnTo>
                <a:lnTo>
                  <a:pt x="2015853" y="812800"/>
                </a:lnTo>
                <a:lnTo>
                  <a:pt x="2005957" y="762000"/>
                </a:lnTo>
                <a:lnTo>
                  <a:pt x="1994077" y="723900"/>
                </a:lnTo>
                <a:lnTo>
                  <a:pt x="1980250" y="673100"/>
                </a:lnTo>
                <a:lnTo>
                  <a:pt x="1964513" y="635000"/>
                </a:lnTo>
                <a:lnTo>
                  <a:pt x="1946901" y="596900"/>
                </a:lnTo>
                <a:lnTo>
                  <a:pt x="1927451" y="546100"/>
                </a:lnTo>
                <a:lnTo>
                  <a:pt x="1906199" y="508000"/>
                </a:lnTo>
                <a:lnTo>
                  <a:pt x="1883182" y="469900"/>
                </a:lnTo>
                <a:lnTo>
                  <a:pt x="1858435" y="431800"/>
                </a:lnTo>
                <a:lnTo>
                  <a:pt x="1831996" y="393700"/>
                </a:lnTo>
                <a:lnTo>
                  <a:pt x="1803900" y="368300"/>
                </a:lnTo>
                <a:lnTo>
                  <a:pt x="1774185" y="330200"/>
                </a:lnTo>
                <a:lnTo>
                  <a:pt x="1742885" y="292100"/>
                </a:lnTo>
                <a:lnTo>
                  <a:pt x="1710037" y="266700"/>
                </a:lnTo>
                <a:lnTo>
                  <a:pt x="1675679" y="228600"/>
                </a:lnTo>
                <a:lnTo>
                  <a:pt x="1639845" y="203200"/>
                </a:lnTo>
                <a:lnTo>
                  <a:pt x="1602573" y="177800"/>
                </a:lnTo>
                <a:lnTo>
                  <a:pt x="1563899" y="152400"/>
                </a:lnTo>
                <a:lnTo>
                  <a:pt x="1523859" y="127000"/>
                </a:lnTo>
                <a:lnTo>
                  <a:pt x="1482488" y="101600"/>
                </a:lnTo>
                <a:lnTo>
                  <a:pt x="1439825" y="88900"/>
                </a:lnTo>
                <a:lnTo>
                  <a:pt x="1395905" y="63500"/>
                </a:lnTo>
                <a:lnTo>
                  <a:pt x="1210507" y="12700"/>
                </a:lnTo>
                <a:close/>
              </a:path>
              <a:path w="2035175" h="3454400">
                <a:moveTo>
                  <a:pt x="2030794" y="914400"/>
                </a:moveTo>
                <a:lnTo>
                  <a:pt x="1059798" y="914400"/>
                </a:lnTo>
                <a:lnTo>
                  <a:pt x="1086608" y="927100"/>
                </a:lnTo>
                <a:lnTo>
                  <a:pt x="1109215" y="939800"/>
                </a:lnTo>
                <a:lnTo>
                  <a:pt x="1126730" y="965200"/>
                </a:lnTo>
                <a:lnTo>
                  <a:pt x="1138259" y="990600"/>
                </a:lnTo>
                <a:lnTo>
                  <a:pt x="1142730" y="1016000"/>
                </a:lnTo>
                <a:lnTo>
                  <a:pt x="1139873" y="1054100"/>
                </a:lnTo>
                <a:lnTo>
                  <a:pt x="1129970" y="1079500"/>
                </a:lnTo>
                <a:lnTo>
                  <a:pt x="1113303" y="1104900"/>
                </a:lnTo>
                <a:lnTo>
                  <a:pt x="998228" y="1219200"/>
                </a:lnTo>
                <a:lnTo>
                  <a:pt x="1012188" y="1257300"/>
                </a:lnTo>
                <a:lnTo>
                  <a:pt x="1044610" y="1295400"/>
                </a:lnTo>
                <a:lnTo>
                  <a:pt x="1083769" y="1320800"/>
                </a:lnTo>
                <a:lnTo>
                  <a:pt x="1117939" y="1346200"/>
                </a:lnTo>
                <a:lnTo>
                  <a:pt x="1155320" y="1358900"/>
                </a:lnTo>
                <a:lnTo>
                  <a:pt x="1258849" y="1384300"/>
                </a:lnTo>
                <a:lnTo>
                  <a:pt x="1297288" y="1371600"/>
                </a:lnTo>
                <a:lnTo>
                  <a:pt x="1355022" y="1257300"/>
                </a:lnTo>
                <a:lnTo>
                  <a:pt x="1371139" y="1231900"/>
                </a:lnTo>
                <a:lnTo>
                  <a:pt x="1393224" y="1206500"/>
                </a:lnTo>
                <a:lnTo>
                  <a:pt x="1419709" y="1193800"/>
                </a:lnTo>
                <a:lnTo>
                  <a:pt x="2016070" y="1193800"/>
                </a:lnTo>
                <a:lnTo>
                  <a:pt x="2019266" y="1181100"/>
                </a:lnTo>
                <a:lnTo>
                  <a:pt x="2026544" y="1130300"/>
                </a:lnTo>
                <a:lnTo>
                  <a:pt x="2031548" y="1079500"/>
                </a:lnTo>
                <a:lnTo>
                  <a:pt x="2034314" y="1041400"/>
                </a:lnTo>
                <a:lnTo>
                  <a:pt x="2034879" y="990600"/>
                </a:lnTo>
                <a:lnTo>
                  <a:pt x="2033279" y="939800"/>
                </a:lnTo>
                <a:lnTo>
                  <a:pt x="2030794" y="914400"/>
                </a:lnTo>
                <a:close/>
              </a:path>
              <a:path w="2035175" h="3454400">
                <a:moveTo>
                  <a:pt x="1461260" y="1244600"/>
                </a:moveTo>
                <a:lnTo>
                  <a:pt x="1412552" y="1244600"/>
                </a:lnTo>
                <a:lnTo>
                  <a:pt x="1395535" y="1270000"/>
                </a:lnTo>
                <a:lnTo>
                  <a:pt x="1352393" y="1358900"/>
                </a:lnTo>
                <a:lnTo>
                  <a:pt x="1453396" y="1346200"/>
                </a:lnTo>
                <a:lnTo>
                  <a:pt x="1477207" y="1333500"/>
                </a:lnTo>
                <a:lnTo>
                  <a:pt x="1491184" y="1308100"/>
                </a:lnTo>
                <a:lnTo>
                  <a:pt x="1493614" y="1282700"/>
                </a:lnTo>
                <a:lnTo>
                  <a:pt x="1482784" y="1257300"/>
                </a:lnTo>
                <a:lnTo>
                  <a:pt x="1461260" y="1244600"/>
                </a:lnTo>
                <a:close/>
              </a:path>
              <a:path w="2035175" h="3454400">
                <a:moveTo>
                  <a:pt x="960878" y="1270000"/>
                </a:moveTo>
                <a:lnTo>
                  <a:pt x="905874" y="1282700"/>
                </a:lnTo>
                <a:lnTo>
                  <a:pt x="867652" y="1295400"/>
                </a:lnTo>
                <a:lnTo>
                  <a:pt x="988331" y="1295400"/>
                </a:lnTo>
                <a:lnTo>
                  <a:pt x="972354" y="1282700"/>
                </a:lnTo>
                <a:lnTo>
                  <a:pt x="960878" y="1270000"/>
                </a:lnTo>
                <a:close/>
              </a:path>
              <a:path w="2035175" h="3454400">
                <a:moveTo>
                  <a:pt x="952343" y="939800"/>
                </a:moveTo>
                <a:lnTo>
                  <a:pt x="561876" y="939800"/>
                </a:lnTo>
                <a:lnTo>
                  <a:pt x="580487" y="952500"/>
                </a:lnTo>
                <a:lnTo>
                  <a:pt x="604280" y="965200"/>
                </a:lnTo>
                <a:lnTo>
                  <a:pt x="621346" y="990600"/>
                </a:lnTo>
                <a:lnTo>
                  <a:pt x="630826" y="1016000"/>
                </a:lnTo>
                <a:lnTo>
                  <a:pt x="631859" y="1054100"/>
                </a:lnTo>
                <a:lnTo>
                  <a:pt x="615895" y="1181100"/>
                </a:lnTo>
                <a:lnTo>
                  <a:pt x="646201" y="1206500"/>
                </a:lnTo>
                <a:lnTo>
                  <a:pt x="695268" y="1231900"/>
                </a:lnTo>
                <a:lnTo>
                  <a:pt x="747638" y="1244600"/>
                </a:lnTo>
                <a:lnTo>
                  <a:pt x="877450" y="1244600"/>
                </a:lnTo>
                <a:lnTo>
                  <a:pt x="923222" y="1231900"/>
                </a:lnTo>
                <a:lnTo>
                  <a:pt x="952597" y="1206500"/>
                </a:lnTo>
                <a:lnTo>
                  <a:pt x="917812" y="1041400"/>
                </a:lnTo>
                <a:lnTo>
                  <a:pt x="915944" y="1016000"/>
                </a:lnTo>
                <a:lnTo>
                  <a:pt x="921338" y="990600"/>
                </a:lnTo>
                <a:lnTo>
                  <a:pt x="933602" y="965200"/>
                </a:lnTo>
                <a:lnTo>
                  <a:pt x="952343" y="939800"/>
                </a:lnTo>
                <a:close/>
              </a:path>
              <a:path w="2035175" h="3454400">
                <a:moveTo>
                  <a:pt x="1047784" y="952500"/>
                </a:moveTo>
                <a:lnTo>
                  <a:pt x="1012145" y="952500"/>
                </a:lnTo>
                <a:lnTo>
                  <a:pt x="982550" y="977900"/>
                </a:lnTo>
                <a:lnTo>
                  <a:pt x="964023" y="1003300"/>
                </a:lnTo>
                <a:lnTo>
                  <a:pt x="961589" y="1041400"/>
                </a:lnTo>
                <a:lnTo>
                  <a:pt x="987738" y="1168400"/>
                </a:lnTo>
                <a:lnTo>
                  <a:pt x="1080270" y="1066800"/>
                </a:lnTo>
                <a:lnTo>
                  <a:pt x="1096638" y="1041400"/>
                </a:lnTo>
                <a:lnTo>
                  <a:pt x="1095417" y="1003300"/>
                </a:lnTo>
                <a:lnTo>
                  <a:pt x="1078501" y="977900"/>
                </a:lnTo>
                <a:lnTo>
                  <a:pt x="1047784" y="952500"/>
                </a:lnTo>
                <a:close/>
              </a:path>
              <a:path w="2035175" h="3454400">
                <a:moveTo>
                  <a:pt x="545211" y="990600"/>
                </a:moveTo>
                <a:lnTo>
                  <a:pt x="518588" y="990600"/>
                </a:lnTo>
                <a:lnTo>
                  <a:pt x="496648" y="1003300"/>
                </a:lnTo>
                <a:lnTo>
                  <a:pt x="485664" y="1028700"/>
                </a:lnTo>
                <a:lnTo>
                  <a:pt x="486675" y="1054100"/>
                </a:lnTo>
                <a:lnTo>
                  <a:pt x="500719" y="1079500"/>
                </a:lnTo>
                <a:lnTo>
                  <a:pt x="575750" y="1143000"/>
                </a:lnTo>
                <a:lnTo>
                  <a:pt x="587574" y="1041400"/>
                </a:lnTo>
                <a:lnTo>
                  <a:pt x="583724" y="1016000"/>
                </a:lnTo>
                <a:lnTo>
                  <a:pt x="568264" y="1003300"/>
                </a:lnTo>
                <a:lnTo>
                  <a:pt x="545211" y="990600"/>
                </a:lnTo>
                <a:close/>
              </a:path>
              <a:path w="2035175" h="3454400">
                <a:moveTo>
                  <a:pt x="1116679" y="0"/>
                </a:moveTo>
                <a:lnTo>
                  <a:pt x="977260" y="0"/>
                </a:lnTo>
                <a:lnTo>
                  <a:pt x="931398" y="12700"/>
                </a:lnTo>
                <a:lnTo>
                  <a:pt x="1163548" y="12700"/>
                </a:lnTo>
                <a:lnTo>
                  <a:pt x="111667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126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3638" y="617580"/>
            <a:ext cx="3975846" cy="6191250"/>
          </a:xfrm>
        </p:spPr>
        <p:txBody>
          <a:bodyPr/>
          <a:lstStyle/>
          <a:p>
            <a:r>
              <a:rPr lang="en-GB"/>
              <a:t>The</a:t>
            </a:r>
            <a:br>
              <a:rPr lang="en-GB"/>
            </a:br>
            <a:r>
              <a:rPr lang="en-GB"/>
              <a:t>Timpson</a:t>
            </a:r>
            <a:br>
              <a:rPr lang="en-GB" dirty="0"/>
            </a:br>
            <a:r>
              <a:rPr lang="en-GB" dirty="0"/>
              <a:t>Test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302434" y="1000728"/>
            <a:ext cx="5012488" cy="5808102"/>
          </a:xfrm>
        </p:spPr>
        <p:txBody>
          <a:bodyPr/>
          <a:lstStyle/>
          <a:p>
            <a:pPr marL="432000" indent="-432000">
              <a:spcBef>
                <a:spcPts val="900"/>
              </a:spcBef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GB" sz="2200" dirty="0"/>
              <a:t>When is their birthday?</a:t>
            </a:r>
          </a:p>
          <a:p>
            <a:pPr marL="432000" lvl="0" indent="-432000">
              <a:spcBef>
                <a:spcPts val="900"/>
              </a:spcBef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GB" sz="2200" dirty="0"/>
              <a:t>Where do they live? </a:t>
            </a:r>
          </a:p>
          <a:p>
            <a:pPr marL="432000" lvl="0" indent="-432000">
              <a:spcBef>
                <a:spcPts val="900"/>
              </a:spcBef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GB" sz="2200" dirty="0"/>
              <a:t>Where were they born? </a:t>
            </a:r>
          </a:p>
          <a:p>
            <a:pPr marL="432000" lvl="0" indent="-432000">
              <a:spcBef>
                <a:spcPts val="900"/>
              </a:spcBef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GB" sz="2200" dirty="0"/>
              <a:t>How many siblings do they have? </a:t>
            </a:r>
          </a:p>
          <a:p>
            <a:pPr marL="432000" lvl="0" indent="-432000">
              <a:spcBef>
                <a:spcPts val="900"/>
              </a:spcBef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GB" sz="2200" dirty="0"/>
              <a:t>What are their sibling’s names? </a:t>
            </a:r>
          </a:p>
          <a:p>
            <a:pPr marL="432000" lvl="0" indent="-432000">
              <a:spcBef>
                <a:spcPts val="900"/>
              </a:spcBef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GB" sz="2200" dirty="0"/>
              <a:t>What is their partners name? </a:t>
            </a:r>
          </a:p>
          <a:p>
            <a:pPr marL="432000" lvl="0" indent="-432000">
              <a:spcBef>
                <a:spcPts val="900"/>
              </a:spcBef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GB" sz="2200" dirty="0"/>
              <a:t>What are their children’s names or pet’s names and ages?</a:t>
            </a:r>
          </a:p>
          <a:p>
            <a:pPr marL="432000" lvl="0" indent="-432000">
              <a:spcBef>
                <a:spcPts val="900"/>
              </a:spcBef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GB" sz="2200" dirty="0"/>
              <a:t>What is their career history? </a:t>
            </a:r>
          </a:p>
          <a:p>
            <a:pPr marL="432000" lvl="0" indent="-432000">
              <a:spcBef>
                <a:spcPts val="900"/>
              </a:spcBef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GB" sz="2200" dirty="0"/>
              <a:t>What qualifications do they have?</a:t>
            </a:r>
          </a:p>
          <a:p>
            <a:pPr marL="432000" lvl="0" indent="-432000">
              <a:spcBef>
                <a:spcPts val="900"/>
              </a:spcBef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GB" sz="2200" dirty="0"/>
              <a:t>How do they like to spend their weekends?</a:t>
            </a:r>
          </a:p>
        </p:txBody>
      </p:sp>
      <p:sp>
        <p:nvSpPr>
          <p:cNvPr id="7" name="bk object 17"/>
          <p:cNvSpPr/>
          <p:nvPr/>
        </p:nvSpPr>
        <p:spPr>
          <a:xfrm>
            <a:off x="3961486" y="2621015"/>
            <a:ext cx="969495" cy="2302224"/>
          </a:xfrm>
          <a:custGeom>
            <a:avLst/>
            <a:gdLst/>
            <a:ahLst/>
            <a:cxnLst/>
            <a:rect l="l" t="t" r="r" b="b"/>
            <a:pathLst>
              <a:path w="1879600" h="4463415">
                <a:moveTo>
                  <a:pt x="628486" y="1790699"/>
                </a:moveTo>
                <a:lnTo>
                  <a:pt x="564299" y="1790699"/>
                </a:lnTo>
                <a:lnTo>
                  <a:pt x="540435" y="1841499"/>
                </a:lnTo>
                <a:lnTo>
                  <a:pt x="518165" y="1879599"/>
                </a:lnTo>
                <a:lnTo>
                  <a:pt x="497468" y="1917699"/>
                </a:lnTo>
                <a:lnTo>
                  <a:pt x="478327" y="1968499"/>
                </a:lnTo>
                <a:lnTo>
                  <a:pt x="460723" y="2019299"/>
                </a:lnTo>
                <a:lnTo>
                  <a:pt x="444635" y="2057399"/>
                </a:lnTo>
                <a:lnTo>
                  <a:pt x="430046" y="2108199"/>
                </a:lnTo>
                <a:lnTo>
                  <a:pt x="416936" y="2146299"/>
                </a:lnTo>
                <a:lnTo>
                  <a:pt x="405287" y="2197099"/>
                </a:lnTo>
                <a:lnTo>
                  <a:pt x="395079" y="2247899"/>
                </a:lnTo>
                <a:lnTo>
                  <a:pt x="386294" y="2298699"/>
                </a:lnTo>
                <a:lnTo>
                  <a:pt x="378912" y="2336799"/>
                </a:lnTo>
                <a:lnTo>
                  <a:pt x="372915" y="2387599"/>
                </a:lnTo>
                <a:lnTo>
                  <a:pt x="368284" y="2438399"/>
                </a:lnTo>
                <a:lnTo>
                  <a:pt x="364999" y="2489199"/>
                </a:lnTo>
                <a:lnTo>
                  <a:pt x="363042" y="2539999"/>
                </a:lnTo>
                <a:lnTo>
                  <a:pt x="362394" y="2590799"/>
                </a:lnTo>
                <a:lnTo>
                  <a:pt x="363057" y="2641599"/>
                </a:lnTo>
                <a:lnTo>
                  <a:pt x="365212" y="2692399"/>
                </a:lnTo>
                <a:lnTo>
                  <a:pt x="369107" y="2743199"/>
                </a:lnTo>
                <a:lnTo>
                  <a:pt x="374989" y="2806699"/>
                </a:lnTo>
                <a:lnTo>
                  <a:pt x="383108" y="2870199"/>
                </a:lnTo>
                <a:lnTo>
                  <a:pt x="745502" y="3225799"/>
                </a:lnTo>
                <a:lnTo>
                  <a:pt x="1283919" y="3225799"/>
                </a:lnTo>
                <a:lnTo>
                  <a:pt x="1277594" y="3174999"/>
                </a:lnTo>
                <a:lnTo>
                  <a:pt x="1271995" y="3111499"/>
                </a:lnTo>
                <a:lnTo>
                  <a:pt x="1267211" y="3060699"/>
                </a:lnTo>
                <a:lnTo>
                  <a:pt x="1263333" y="2997199"/>
                </a:lnTo>
                <a:lnTo>
                  <a:pt x="1260450" y="2959099"/>
                </a:lnTo>
                <a:lnTo>
                  <a:pt x="1258655" y="2908299"/>
                </a:lnTo>
                <a:lnTo>
                  <a:pt x="1258036" y="2870199"/>
                </a:lnTo>
                <a:lnTo>
                  <a:pt x="1259519" y="2819399"/>
                </a:lnTo>
                <a:lnTo>
                  <a:pt x="1260609" y="2806699"/>
                </a:lnTo>
                <a:lnTo>
                  <a:pt x="440054" y="2806699"/>
                </a:lnTo>
                <a:lnTo>
                  <a:pt x="433261" y="2755899"/>
                </a:lnTo>
                <a:lnTo>
                  <a:pt x="428407" y="2692399"/>
                </a:lnTo>
                <a:lnTo>
                  <a:pt x="425494" y="2641599"/>
                </a:lnTo>
                <a:lnTo>
                  <a:pt x="424522" y="2590799"/>
                </a:lnTo>
                <a:lnTo>
                  <a:pt x="425059" y="2539999"/>
                </a:lnTo>
                <a:lnTo>
                  <a:pt x="426698" y="2489199"/>
                </a:lnTo>
                <a:lnTo>
                  <a:pt x="429488" y="2438399"/>
                </a:lnTo>
                <a:lnTo>
                  <a:pt x="433476" y="2400299"/>
                </a:lnTo>
                <a:lnTo>
                  <a:pt x="438708" y="2349499"/>
                </a:lnTo>
                <a:lnTo>
                  <a:pt x="445231" y="2298699"/>
                </a:lnTo>
                <a:lnTo>
                  <a:pt x="453093" y="2260599"/>
                </a:lnTo>
                <a:lnTo>
                  <a:pt x="462340" y="2209799"/>
                </a:lnTo>
                <a:lnTo>
                  <a:pt x="473019" y="2171699"/>
                </a:lnTo>
                <a:lnTo>
                  <a:pt x="485178" y="2120899"/>
                </a:lnTo>
                <a:lnTo>
                  <a:pt x="498862" y="2082799"/>
                </a:lnTo>
                <a:lnTo>
                  <a:pt x="514119" y="2044699"/>
                </a:lnTo>
                <a:lnTo>
                  <a:pt x="530997" y="1993899"/>
                </a:lnTo>
                <a:lnTo>
                  <a:pt x="549541" y="1955799"/>
                </a:lnTo>
                <a:lnTo>
                  <a:pt x="569799" y="1904999"/>
                </a:lnTo>
                <a:lnTo>
                  <a:pt x="591819" y="1866899"/>
                </a:lnTo>
                <a:lnTo>
                  <a:pt x="615646" y="1816099"/>
                </a:lnTo>
                <a:lnTo>
                  <a:pt x="628486" y="1790699"/>
                </a:lnTo>
                <a:close/>
              </a:path>
              <a:path w="1879600" h="4463415">
                <a:moveTo>
                  <a:pt x="1172585" y="63499"/>
                </a:moveTo>
                <a:lnTo>
                  <a:pt x="960161" y="63499"/>
                </a:lnTo>
                <a:lnTo>
                  <a:pt x="1039753" y="88899"/>
                </a:lnTo>
                <a:lnTo>
                  <a:pt x="1077644" y="88899"/>
                </a:lnTo>
                <a:lnTo>
                  <a:pt x="1114206" y="101599"/>
                </a:lnTo>
                <a:lnTo>
                  <a:pt x="1149399" y="114299"/>
                </a:lnTo>
                <a:lnTo>
                  <a:pt x="1183180" y="139699"/>
                </a:lnTo>
                <a:lnTo>
                  <a:pt x="1215506" y="152399"/>
                </a:lnTo>
                <a:lnTo>
                  <a:pt x="1246335" y="177799"/>
                </a:lnTo>
                <a:lnTo>
                  <a:pt x="1275625" y="203199"/>
                </a:lnTo>
                <a:lnTo>
                  <a:pt x="1329415" y="253999"/>
                </a:lnTo>
                <a:lnTo>
                  <a:pt x="1376538" y="317499"/>
                </a:lnTo>
                <a:lnTo>
                  <a:pt x="1397493" y="355599"/>
                </a:lnTo>
                <a:lnTo>
                  <a:pt x="1416654" y="393699"/>
                </a:lnTo>
                <a:lnTo>
                  <a:pt x="1433978" y="431799"/>
                </a:lnTo>
                <a:lnTo>
                  <a:pt x="1449423" y="482599"/>
                </a:lnTo>
                <a:lnTo>
                  <a:pt x="1462946" y="533399"/>
                </a:lnTo>
                <a:lnTo>
                  <a:pt x="1474505" y="584199"/>
                </a:lnTo>
                <a:lnTo>
                  <a:pt x="1484058" y="634999"/>
                </a:lnTo>
                <a:lnTo>
                  <a:pt x="1491562" y="698499"/>
                </a:lnTo>
                <a:lnTo>
                  <a:pt x="1496975" y="761999"/>
                </a:lnTo>
                <a:lnTo>
                  <a:pt x="1500253" y="825499"/>
                </a:lnTo>
                <a:lnTo>
                  <a:pt x="1501355" y="901699"/>
                </a:lnTo>
                <a:lnTo>
                  <a:pt x="1499994" y="965199"/>
                </a:lnTo>
                <a:lnTo>
                  <a:pt x="1496022" y="1041399"/>
                </a:lnTo>
                <a:lnTo>
                  <a:pt x="1489611" y="1092199"/>
                </a:lnTo>
                <a:lnTo>
                  <a:pt x="1480931" y="1155699"/>
                </a:lnTo>
                <a:lnTo>
                  <a:pt x="1470152" y="1206499"/>
                </a:lnTo>
                <a:lnTo>
                  <a:pt x="1457445" y="1269999"/>
                </a:lnTo>
                <a:lnTo>
                  <a:pt x="1442981" y="1320799"/>
                </a:lnTo>
                <a:lnTo>
                  <a:pt x="1426930" y="1358899"/>
                </a:lnTo>
                <a:lnTo>
                  <a:pt x="1409461" y="1409699"/>
                </a:lnTo>
                <a:lnTo>
                  <a:pt x="1390747" y="1460499"/>
                </a:lnTo>
                <a:lnTo>
                  <a:pt x="1370957" y="1498599"/>
                </a:lnTo>
                <a:lnTo>
                  <a:pt x="1350261" y="1536699"/>
                </a:lnTo>
                <a:lnTo>
                  <a:pt x="1328831" y="1574799"/>
                </a:lnTo>
                <a:lnTo>
                  <a:pt x="1306836" y="1612899"/>
                </a:lnTo>
                <a:lnTo>
                  <a:pt x="1284447" y="1650999"/>
                </a:lnTo>
                <a:lnTo>
                  <a:pt x="1261835" y="1676399"/>
                </a:lnTo>
                <a:lnTo>
                  <a:pt x="1239169" y="1714499"/>
                </a:lnTo>
                <a:lnTo>
                  <a:pt x="1216621" y="1739899"/>
                </a:lnTo>
                <a:lnTo>
                  <a:pt x="1186590" y="1777999"/>
                </a:lnTo>
                <a:lnTo>
                  <a:pt x="1157001" y="1816099"/>
                </a:lnTo>
                <a:lnTo>
                  <a:pt x="1128009" y="1866899"/>
                </a:lnTo>
                <a:lnTo>
                  <a:pt x="1099768" y="1904999"/>
                </a:lnTo>
                <a:lnTo>
                  <a:pt x="1072432" y="1943099"/>
                </a:lnTo>
                <a:lnTo>
                  <a:pt x="1046156" y="1981199"/>
                </a:lnTo>
                <a:lnTo>
                  <a:pt x="1021094" y="2031999"/>
                </a:lnTo>
                <a:lnTo>
                  <a:pt x="997402" y="2070099"/>
                </a:lnTo>
                <a:lnTo>
                  <a:pt x="975232" y="2108199"/>
                </a:lnTo>
                <a:lnTo>
                  <a:pt x="954741" y="2158999"/>
                </a:lnTo>
                <a:lnTo>
                  <a:pt x="936082" y="2197099"/>
                </a:lnTo>
                <a:lnTo>
                  <a:pt x="919409" y="2247899"/>
                </a:lnTo>
                <a:lnTo>
                  <a:pt x="904878" y="2298699"/>
                </a:lnTo>
                <a:lnTo>
                  <a:pt x="892643" y="2349499"/>
                </a:lnTo>
                <a:lnTo>
                  <a:pt x="882857" y="2400299"/>
                </a:lnTo>
                <a:lnTo>
                  <a:pt x="875676" y="2451099"/>
                </a:lnTo>
                <a:lnTo>
                  <a:pt x="871255" y="2501899"/>
                </a:lnTo>
                <a:lnTo>
                  <a:pt x="869746" y="2565399"/>
                </a:lnTo>
                <a:lnTo>
                  <a:pt x="870368" y="2603499"/>
                </a:lnTo>
                <a:lnTo>
                  <a:pt x="872233" y="2641599"/>
                </a:lnTo>
                <a:lnTo>
                  <a:pt x="875340" y="2692399"/>
                </a:lnTo>
                <a:lnTo>
                  <a:pt x="879688" y="2743199"/>
                </a:lnTo>
                <a:lnTo>
                  <a:pt x="885278" y="2806699"/>
                </a:lnTo>
                <a:lnTo>
                  <a:pt x="1260609" y="2806699"/>
                </a:lnTo>
                <a:lnTo>
                  <a:pt x="1263878" y="2768599"/>
                </a:lnTo>
                <a:lnTo>
                  <a:pt x="1270981" y="2717799"/>
                </a:lnTo>
                <a:lnTo>
                  <a:pt x="1280696" y="2666999"/>
                </a:lnTo>
                <a:lnTo>
                  <a:pt x="1292889" y="2616199"/>
                </a:lnTo>
                <a:lnTo>
                  <a:pt x="1307427" y="2578099"/>
                </a:lnTo>
                <a:lnTo>
                  <a:pt x="1324178" y="2527299"/>
                </a:lnTo>
                <a:lnTo>
                  <a:pt x="1343010" y="2489199"/>
                </a:lnTo>
                <a:lnTo>
                  <a:pt x="1363788" y="2438399"/>
                </a:lnTo>
                <a:lnTo>
                  <a:pt x="1386381" y="2400299"/>
                </a:lnTo>
                <a:lnTo>
                  <a:pt x="1410656" y="2349499"/>
                </a:lnTo>
                <a:lnTo>
                  <a:pt x="1436480" y="2311399"/>
                </a:lnTo>
                <a:lnTo>
                  <a:pt x="1463720" y="2273299"/>
                </a:lnTo>
                <a:lnTo>
                  <a:pt x="1492243" y="2235199"/>
                </a:lnTo>
                <a:lnTo>
                  <a:pt x="1521917" y="2184399"/>
                </a:lnTo>
                <a:lnTo>
                  <a:pt x="1552608" y="2146299"/>
                </a:lnTo>
                <a:lnTo>
                  <a:pt x="1584185" y="2108199"/>
                </a:lnTo>
                <a:lnTo>
                  <a:pt x="1606361" y="2070099"/>
                </a:lnTo>
                <a:lnTo>
                  <a:pt x="1628645" y="2044699"/>
                </a:lnTo>
                <a:lnTo>
                  <a:pt x="1650889" y="2006599"/>
                </a:lnTo>
                <a:lnTo>
                  <a:pt x="1672942" y="1968499"/>
                </a:lnTo>
                <a:lnTo>
                  <a:pt x="1694656" y="1917699"/>
                </a:lnTo>
                <a:lnTo>
                  <a:pt x="1715880" y="1879599"/>
                </a:lnTo>
                <a:lnTo>
                  <a:pt x="1736465" y="1841499"/>
                </a:lnTo>
                <a:lnTo>
                  <a:pt x="1756263" y="1790699"/>
                </a:lnTo>
                <a:lnTo>
                  <a:pt x="1775123" y="1739899"/>
                </a:lnTo>
                <a:lnTo>
                  <a:pt x="1792895" y="1689099"/>
                </a:lnTo>
                <a:lnTo>
                  <a:pt x="1809432" y="1638299"/>
                </a:lnTo>
                <a:lnTo>
                  <a:pt x="1824583" y="1587499"/>
                </a:lnTo>
                <a:lnTo>
                  <a:pt x="1838198" y="1536699"/>
                </a:lnTo>
                <a:lnTo>
                  <a:pt x="1850129" y="1485899"/>
                </a:lnTo>
                <a:lnTo>
                  <a:pt x="1860226" y="1435099"/>
                </a:lnTo>
                <a:lnTo>
                  <a:pt x="1868339" y="1384299"/>
                </a:lnTo>
                <a:lnTo>
                  <a:pt x="1874319" y="1333499"/>
                </a:lnTo>
                <a:lnTo>
                  <a:pt x="1878016" y="1282699"/>
                </a:lnTo>
                <a:lnTo>
                  <a:pt x="1879282" y="1231899"/>
                </a:lnTo>
                <a:lnTo>
                  <a:pt x="1878830" y="1168399"/>
                </a:lnTo>
                <a:lnTo>
                  <a:pt x="1877413" y="1117599"/>
                </a:lnTo>
                <a:lnTo>
                  <a:pt x="1874940" y="1066799"/>
                </a:lnTo>
                <a:lnTo>
                  <a:pt x="1871317" y="1015999"/>
                </a:lnTo>
                <a:lnTo>
                  <a:pt x="1866454" y="965199"/>
                </a:lnTo>
                <a:lnTo>
                  <a:pt x="1860259" y="927099"/>
                </a:lnTo>
                <a:lnTo>
                  <a:pt x="1852639" y="876299"/>
                </a:lnTo>
                <a:lnTo>
                  <a:pt x="1843503" y="838199"/>
                </a:lnTo>
                <a:lnTo>
                  <a:pt x="1832758" y="800099"/>
                </a:lnTo>
                <a:lnTo>
                  <a:pt x="1820313" y="749299"/>
                </a:lnTo>
                <a:lnTo>
                  <a:pt x="1806076" y="711199"/>
                </a:lnTo>
                <a:lnTo>
                  <a:pt x="1789956" y="673099"/>
                </a:lnTo>
                <a:lnTo>
                  <a:pt x="1771859" y="634999"/>
                </a:lnTo>
                <a:lnTo>
                  <a:pt x="1751695" y="609599"/>
                </a:lnTo>
                <a:lnTo>
                  <a:pt x="1729371" y="571499"/>
                </a:lnTo>
                <a:lnTo>
                  <a:pt x="1704795" y="533399"/>
                </a:lnTo>
                <a:lnTo>
                  <a:pt x="1677876" y="495299"/>
                </a:lnTo>
                <a:lnTo>
                  <a:pt x="1648521" y="457199"/>
                </a:lnTo>
                <a:lnTo>
                  <a:pt x="1616639" y="419099"/>
                </a:lnTo>
                <a:lnTo>
                  <a:pt x="1582138" y="380999"/>
                </a:lnTo>
                <a:lnTo>
                  <a:pt x="1544926" y="342899"/>
                </a:lnTo>
                <a:lnTo>
                  <a:pt x="1504911" y="304799"/>
                </a:lnTo>
                <a:lnTo>
                  <a:pt x="1462001" y="266699"/>
                </a:lnTo>
                <a:lnTo>
                  <a:pt x="1416104" y="228599"/>
                </a:lnTo>
                <a:lnTo>
                  <a:pt x="1367129" y="190499"/>
                </a:lnTo>
                <a:lnTo>
                  <a:pt x="1314983" y="152399"/>
                </a:lnTo>
                <a:lnTo>
                  <a:pt x="1277128" y="114299"/>
                </a:lnTo>
                <a:lnTo>
                  <a:pt x="1237033" y="88899"/>
                </a:lnTo>
                <a:lnTo>
                  <a:pt x="1194767" y="76199"/>
                </a:lnTo>
                <a:lnTo>
                  <a:pt x="1172585" y="63499"/>
                </a:lnTo>
                <a:close/>
              </a:path>
              <a:path w="1879600" h="4463415">
                <a:moveTo>
                  <a:pt x="953336" y="0"/>
                </a:moveTo>
                <a:lnTo>
                  <a:pt x="680381" y="0"/>
                </a:lnTo>
                <a:lnTo>
                  <a:pt x="630274" y="12699"/>
                </a:lnTo>
                <a:lnTo>
                  <a:pt x="582248" y="12699"/>
                </a:lnTo>
                <a:lnTo>
                  <a:pt x="536283" y="25399"/>
                </a:lnTo>
                <a:lnTo>
                  <a:pt x="492361" y="38099"/>
                </a:lnTo>
                <a:lnTo>
                  <a:pt x="450462" y="50799"/>
                </a:lnTo>
                <a:lnTo>
                  <a:pt x="410565" y="63499"/>
                </a:lnTo>
                <a:lnTo>
                  <a:pt x="372651" y="88899"/>
                </a:lnTo>
                <a:lnTo>
                  <a:pt x="336702" y="101599"/>
                </a:lnTo>
                <a:lnTo>
                  <a:pt x="302697" y="126999"/>
                </a:lnTo>
                <a:lnTo>
                  <a:pt x="270616" y="152399"/>
                </a:lnTo>
                <a:lnTo>
                  <a:pt x="240441" y="177799"/>
                </a:lnTo>
                <a:lnTo>
                  <a:pt x="185727" y="241299"/>
                </a:lnTo>
                <a:lnTo>
                  <a:pt x="161150" y="266699"/>
                </a:lnTo>
                <a:lnTo>
                  <a:pt x="138400" y="304799"/>
                </a:lnTo>
                <a:lnTo>
                  <a:pt x="117457" y="342899"/>
                </a:lnTo>
                <a:lnTo>
                  <a:pt x="98302" y="380999"/>
                </a:lnTo>
                <a:lnTo>
                  <a:pt x="80915" y="419099"/>
                </a:lnTo>
                <a:lnTo>
                  <a:pt x="65277" y="457199"/>
                </a:lnTo>
                <a:lnTo>
                  <a:pt x="51368" y="495299"/>
                </a:lnTo>
                <a:lnTo>
                  <a:pt x="39169" y="533399"/>
                </a:lnTo>
                <a:lnTo>
                  <a:pt x="28660" y="584199"/>
                </a:lnTo>
                <a:lnTo>
                  <a:pt x="19821" y="622299"/>
                </a:lnTo>
                <a:lnTo>
                  <a:pt x="12633" y="673099"/>
                </a:lnTo>
                <a:lnTo>
                  <a:pt x="7077" y="723899"/>
                </a:lnTo>
                <a:lnTo>
                  <a:pt x="3132" y="774699"/>
                </a:lnTo>
                <a:lnTo>
                  <a:pt x="779" y="825499"/>
                </a:lnTo>
                <a:lnTo>
                  <a:pt x="0" y="876299"/>
                </a:lnTo>
                <a:lnTo>
                  <a:pt x="490" y="952499"/>
                </a:lnTo>
                <a:lnTo>
                  <a:pt x="1867" y="1015999"/>
                </a:lnTo>
                <a:lnTo>
                  <a:pt x="3991" y="1092199"/>
                </a:lnTo>
                <a:lnTo>
                  <a:pt x="6722" y="1155699"/>
                </a:lnTo>
                <a:lnTo>
                  <a:pt x="9920" y="1206499"/>
                </a:lnTo>
                <a:lnTo>
                  <a:pt x="13444" y="1257299"/>
                </a:lnTo>
                <a:lnTo>
                  <a:pt x="17156" y="1308099"/>
                </a:lnTo>
                <a:lnTo>
                  <a:pt x="20913" y="1358899"/>
                </a:lnTo>
                <a:lnTo>
                  <a:pt x="24577" y="1396999"/>
                </a:lnTo>
                <a:lnTo>
                  <a:pt x="28007" y="1422399"/>
                </a:lnTo>
                <a:lnTo>
                  <a:pt x="31064" y="1447799"/>
                </a:lnTo>
                <a:lnTo>
                  <a:pt x="388277" y="1816099"/>
                </a:lnTo>
                <a:lnTo>
                  <a:pt x="564299" y="1790699"/>
                </a:lnTo>
                <a:lnTo>
                  <a:pt x="628486" y="1790699"/>
                </a:lnTo>
                <a:lnTo>
                  <a:pt x="641327" y="1765299"/>
                </a:lnTo>
                <a:lnTo>
                  <a:pt x="668911" y="1727199"/>
                </a:lnTo>
                <a:lnTo>
                  <a:pt x="698443" y="1676399"/>
                </a:lnTo>
                <a:lnTo>
                  <a:pt x="729970" y="1625599"/>
                </a:lnTo>
                <a:lnTo>
                  <a:pt x="756678" y="1574799"/>
                </a:lnTo>
                <a:lnTo>
                  <a:pt x="782289" y="1536699"/>
                </a:lnTo>
                <a:lnTo>
                  <a:pt x="806571" y="1485899"/>
                </a:lnTo>
                <a:lnTo>
                  <a:pt x="829289" y="1435099"/>
                </a:lnTo>
                <a:lnTo>
                  <a:pt x="850209" y="1384299"/>
                </a:lnTo>
                <a:lnTo>
                  <a:pt x="88010" y="1384299"/>
                </a:lnTo>
                <a:lnTo>
                  <a:pt x="84771" y="1358899"/>
                </a:lnTo>
                <a:lnTo>
                  <a:pt x="81344" y="1320799"/>
                </a:lnTo>
                <a:lnTo>
                  <a:pt x="77855" y="1282699"/>
                </a:lnTo>
                <a:lnTo>
                  <a:pt x="74428" y="1231899"/>
                </a:lnTo>
                <a:lnTo>
                  <a:pt x="71188" y="1181099"/>
                </a:lnTo>
                <a:lnTo>
                  <a:pt x="68258" y="1130299"/>
                </a:lnTo>
                <a:lnTo>
                  <a:pt x="65762" y="1066799"/>
                </a:lnTo>
                <a:lnTo>
                  <a:pt x="63826" y="1003299"/>
                </a:lnTo>
                <a:lnTo>
                  <a:pt x="62573" y="939799"/>
                </a:lnTo>
                <a:lnTo>
                  <a:pt x="62128" y="876299"/>
                </a:lnTo>
                <a:lnTo>
                  <a:pt x="63006" y="825499"/>
                </a:lnTo>
                <a:lnTo>
                  <a:pt x="65658" y="761999"/>
                </a:lnTo>
                <a:lnTo>
                  <a:pt x="70110" y="711199"/>
                </a:lnTo>
                <a:lnTo>
                  <a:pt x="76390" y="660399"/>
                </a:lnTo>
                <a:lnTo>
                  <a:pt x="84524" y="622299"/>
                </a:lnTo>
                <a:lnTo>
                  <a:pt x="94539" y="571499"/>
                </a:lnTo>
                <a:lnTo>
                  <a:pt x="106462" y="520699"/>
                </a:lnTo>
                <a:lnTo>
                  <a:pt x="120320" y="482599"/>
                </a:lnTo>
                <a:lnTo>
                  <a:pt x="136140" y="444499"/>
                </a:lnTo>
                <a:lnTo>
                  <a:pt x="153948" y="406399"/>
                </a:lnTo>
                <a:lnTo>
                  <a:pt x="173771" y="368299"/>
                </a:lnTo>
                <a:lnTo>
                  <a:pt x="195636" y="330199"/>
                </a:lnTo>
                <a:lnTo>
                  <a:pt x="219571" y="292099"/>
                </a:lnTo>
                <a:lnTo>
                  <a:pt x="245601" y="266699"/>
                </a:lnTo>
                <a:lnTo>
                  <a:pt x="273754" y="228599"/>
                </a:lnTo>
                <a:lnTo>
                  <a:pt x="304056" y="203199"/>
                </a:lnTo>
                <a:lnTo>
                  <a:pt x="336534" y="177799"/>
                </a:lnTo>
                <a:lnTo>
                  <a:pt x="371216" y="165099"/>
                </a:lnTo>
                <a:lnTo>
                  <a:pt x="408127" y="139699"/>
                </a:lnTo>
                <a:lnTo>
                  <a:pt x="447296" y="114299"/>
                </a:lnTo>
                <a:lnTo>
                  <a:pt x="488747" y="101599"/>
                </a:lnTo>
                <a:lnTo>
                  <a:pt x="532510" y="88899"/>
                </a:lnTo>
                <a:lnTo>
                  <a:pt x="578609" y="76199"/>
                </a:lnTo>
                <a:lnTo>
                  <a:pt x="627073" y="76199"/>
                </a:lnTo>
                <a:lnTo>
                  <a:pt x="677928" y="63499"/>
                </a:lnTo>
                <a:lnTo>
                  <a:pt x="1172585" y="63499"/>
                </a:lnTo>
                <a:lnTo>
                  <a:pt x="1150402" y="50799"/>
                </a:lnTo>
                <a:lnTo>
                  <a:pt x="1104005" y="38099"/>
                </a:lnTo>
                <a:lnTo>
                  <a:pt x="1005403" y="12699"/>
                </a:lnTo>
                <a:lnTo>
                  <a:pt x="953336" y="0"/>
                </a:lnTo>
                <a:close/>
              </a:path>
              <a:path w="1879600" h="4463415">
                <a:moveTo>
                  <a:pt x="782164" y="546099"/>
                </a:moveTo>
                <a:lnTo>
                  <a:pt x="677186" y="546099"/>
                </a:lnTo>
                <a:lnTo>
                  <a:pt x="650128" y="558799"/>
                </a:lnTo>
                <a:lnTo>
                  <a:pt x="604678" y="596899"/>
                </a:lnTo>
                <a:lnTo>
                  <a:pt x="570312" y="660399"/>
                </a:lnTo>
                <a:lnTo>
                  <a:pt x="557109" y="698499"/>
                </a:lnTo>
                <a:lnTo>
                  <a:pt x="546465" y="749299"/>
                </a:lnTo>
                <a:lnTo>
                  <a:pt x="538309" y="800099"/>
                </a:lnTo>
                <a:lnTo>
                  <a:pt x="532571" y="876299"/>
                </a:lnTo>
                <a:lnTo>
                  <a:pt x="529180" y="952499"/>
                </a:lnTo>
                <a:lnTo>
                  <a:pt x="528251" y="1015999"/>
                </a:lnTo>
                <a:lnTo>
                  <a:pt x="528173" y="1041399"/>
                </a:lnTo>
                <a:lnTo>
                  <a:pt x="528496" y="1079499"/>
                </a:lnTo>
                <a:lnTo>
                  <a:pt x="529789" y="1130299"/>
                </a:lnTo>
                <a:lnTo>
                  <a:pt x="531945" y="1193799"/>
                </a:lnTo>
                <a:lnTo>
                  <a:pt x="534965" y="1244599"/>
                </a:lnTo>
                <a:lnTo>
                  <a:pt x="538849" y="1295399"/>
                </a:lnTo>
                <a:lnTo>
                  <a:pt x="543598" y="1346199"/>
                </a:lnTo>
                <a:lnTo>
                  <a:pt x="88010" y="1384299"/>
                </a:lnTo>
                <a:lnTo>
                  <a:pt x="850209" y="1384299"/>
                </a:lnTo>
                <a:lnTo>
                  <a:pt x="869099" y="1333499"/>
                </a:lnTo>
                <a:lnTo>
                  <a:pt x="885723" y="1282699"/>
                </a:lnTo>
                <a:lnTo>
                  <a:pt x="899849" y="1231899"/>
                </a:lnTo>
                <a:lnTo>
                  <a:pt x="911243" y="1193799"/>
                </a:lnTo>
                <a:lnTo>
                  <a:pt x="919670" y="1142999"/>
                </a:lnTo>
                <a:lnTo>
                  <a:pt x="924898" y="1092199"/>
                </a:lnTo>
                <a:lnTo>
                  <a:pt x="926693" y="1041399"/>
                </a:lnTo>
                <a:lnTo>
                  <a:pt x="926693" y="850899"/>
                </a:lnTo>
                <a:lnTo>
                  <a:pt x="924733" y="787399"/>
                </a:lnTo>
                <a:lnTo>
                  <a:pt x="918683" y="723899"/>
                </a:lnTo>
                <a:lnTo>
                  <a:pt x="908287" y="673099"/>
                </a:lnTo>
                <a:lnTo>
                  <a:pt x="893289" y="634999"/>
                </a:lnTo>
                <a:lnTo>
                  <a:pt x="873434" y="596899"/>
                </a:lnTo>
                <a:lnTo>
                  <a:pt x="818127" y="558799"/>
                </a:lnTo>
                <a:lnTo>
                  <a:pt x="782164" y="546099"/>
                </a:lnTo>
                <a:close/>
              </a:path>
              <a:path w="1879600" h="4463415">
                <a:moveTo>
                  <a:pt x="1040599" y="3401821"/>
                </a:moveTo>
                <a:lnTo>
                  <a:pt x="331330" y="3401821"/>
                </a:lnTo>
                <a:lnTo>
                  <a:pt x="331330" y="4100728"/>
                </a:lnTo>
                <a:lnTo>
                  <a:pt x="693724" y="4463122"/>
                </a:lnTo>
                <a:lnTo>
                  <a:pt x="1402994" y="4463122"/>
                </a:lnTo>
                <a:lnTo>
                  <a:pt x="1402994" y="4048963"/>
                </a:lnTo>
                <a:lnTo>
                  <a:pt x="393458" y="4048963"/>
                </a:lnTo>
                <a:lnTo>
                  <a:pt x="393458" y="3463950"/>
                </a:lnTo>
                <a:lnTo>
                  <a:pt x="1101852" y="3463950"/>
                </a:lnTo>
                <a:lnTo>
                  <a:pt x="1040599" y="3401821"/>
                </a:lnTo>
                <a:close/>
              </a:path>
              <a:path w="1879600" h="4463415">
                <a:moveTo>
                  <a:pt x="1101852" y="3463950"/>
                </a:moveTo>
                <a:lnTo>
                  <a:pt x="978471" y="3463950"/>
                </a:lnTo>
                <a:lnTo>
                  <a:pt x="978471" y="4048963"/>
                </a:lnTo>
                <a:lnTo>
                  <a:pt x="1402994" y="4048963"/>
                </a:lnTo>
                <a:lnTo>
                  <a:pt x="1402994" y="3769398"/>
                </a:lnTo>
                <a:lnTo>
                  <a:pt x="1101852" y="34639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8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4632" y="588748"/>
            <a:ext cx="8846870" cy="6191249"/>
          </a:xfrm>
        </p:spPr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REHEARSAL</a:t>
            </a:r>
            <a:br>
              <a:rPr lang="en-GB" dirty="0">
                <a:solidFill>
                  <a:schemeClr val="accent3"/>
                </a:solidFill>
              </a:rPr>
            </a:br>
            <a:r>
              <a:rPr lang="en-GB" dirty="0">
                <a:solidFill>
                  <a:schemeClr val="accent3"/>
                </a:solidFill>
              </a:rPr>
              <a:t>TIME</a:t>
            </a:r>
          </a:p>
        </p:txBody>
      </p:sp>
      <p:sp>
        <p:nvSpPr>
          <p:cNvPr id="3" name="object 12"/>
          <p:cNvSpPr/>
          <p:nvPr/>
        </p:nvSpPr>
        <p:spPr>
          <a:xfrm>
            <a:off x="5502938" y="887938"/>
            <a:ext cx="1186123" cy="1127986"/>
          </a:xfrm>
          <a:custGeom>
            <a:avLst/>
            <a:gdLst/>
            <a:ahLst/>
            <a:cxnLst/>
            <a:rect l="l" t="t" r="r" b="b"/>
            <a:pathLst>
              <a:path w="2319020" h="2205355">
                <a:moveTo>
                  <a:pt x="2318448" y="842238"/>
                </a:moveTo>
                <a:lnTo>
                  <a:pt x="0" y="842238"/>
                </a:lnTo>
                <a:lnTo>
                  <a:pt x="716445" y="1362760"/>
                </a:lnTo>
                <a:lnTo>
                  <a:pt x="442785" y="2204999"/>
                </a:lnTo>
                <a:lnTo>
                  <a:pt x="1159230" y="1684464"/>
                </a:lnTo>
                <a:lnTo>
                  <a:pt x="1706531" y="1684464"/>
                </a:lnTo>
                <a:lnTo>
                  <a:pt x="1602003" y="1362760"/>
                </a:lnTo>
                <a:lnTo>
                  <a:pt x="2318448" y="842238"/>
                </a:lnTo>
                <a:close/>
              </a:path>
              <a:path w="2319020" h="2205355">
                <a:moveTo>
                  <a:pt x="1706531" y="1684464"/>
                </a:moveTo>
                <a:lnTo>
                  <a:pt x="1159230" y="1684464"/>
                </a:lnTo>
                <a:lnTo>
                  <a:pt x="1875663" y="2204999"/>
                </a:lnTo>
                <a:lnTo>
                  <a:pt x="1706531" y="1684464"/>
                </a:lnTo>
                <a:close/>
              </a:path>
              <a:path w="2319020" h="2205355">
                <a:moveTo>
                  <a:pt x="1159230" y="0"/>
                </a:moveTo>
                <a:lnTo>
                  <a:pt x="885571" y="842238"/>
                </a:lnTo>
                <a:lnTo>
                  <a:pt x="1432877" y="842238"/>
                </a:lnTo>
                <a:lnTo>
                  <a:pt x="115923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0252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Rehearsal Time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63638" y="2345687"/>
            <a:ext cx="9443402" cy="3416300"/>
          </a:xfrm>
        </p:spPr>
        <p:txBody>
          <a:bodyPr/>
          <a:lstStyle/>
          <a:p>
            <a:pPr lvl="0"/>
            <a:r>
              <a:rPr lang="en-GB" dirty="0"/>
              <a:t>Discuss how more rehearsal time might benefit you and your team.</a:t>
            </a:r>
          </a:p>
          <a:p>
            <a:pPr lvl="0"/>
            <a:r>
              <a:rPr lang="en-GB" dirty="0"/>
              <a:t>Where would your team choose to have more rehearsal time?  </a:t>
            </a:r>
            <a:br>
              <a:rPr lang="en-GB" dirty="0"/>
            </a:br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Choose your number one idea and plan how you can implement it. </a:t>
            </a:r>
          </a:p>
          <a:p>
            <a:pPr lvl="0"/>
            <a:r>
              <a:rPr lang="en-GB" dirty="0"/>
              <a:t>Consider any obstacles to ‘rehearsal time’ and how you can overcome these. </a:t>
            </a:r>
            <a:br>
              <a:rPr lang="en-GB" dirty="0"/>
            </a:br>
            <a:endParaRPr lang="en-GB" dirty="0"/>
          </a:p>
          <a:p>
            <a:pPr marL="0" lvl="0" indent="0">
              <a:buNone/>
            </a:pPr>
            <a:r>
              <a:rPr lang="en-GB" dirty="0"/>
              <a:t>Share back with the group.</a:t>
            </a:r>
          </a:p>
        </p:txBody>
      </p:sp>
      <p:sp>
        <p:nvSpPr>
          <p:cNvPr id="8" name="object 12"/>
          <p:cNvSpPr/>
          <p:nvPr/>
        </p:nvSpPr>
        <p:spPr>
          <a:xfrm>
            <a:off x="8765766" y="4920854"/>
            <a:ext cx="1768972" cy="1682267"/>
          </a:xfrm>
          <a:custGeom>
            <a:avLst/>
            <a:gdLst/>
            <a:ahLst/>
            <a:cxnLst/>
            <a:rect l="l" t="t" r="r" b="b"/>
            <a:pathLst>
              <a:path w="2319020" h="2205355">
                <a:moveTo>
                  <a:pt x="2318448" y="842238"/>
                </a:moveTo>
                <a:lnTo>
                  <a:pt x="0" y="842238"/>
                </a:lnTo>
                <a:lnTo>
                  <a:pt x="716445" y="1362760"/>
                </a:lnTo>
                <a:lnTo>
                  <a:pt x="442785" y="2204999"/>
                </a:lnTo>
                <a:lnTo>
                  <a:pt x="1159230" y="1684464"/>
                </a:lnTo>
                <a:lnTo>
                  <a:pt x="1706531" y="1684464"/>
                </a:lnTo>
                <a:lnTo>
                  <a:pt x="1602003" y="1362760"/>
                </a:lnTo>
                <a:lnTo>
                  <a:pt x="2318448" y="842238"/>
                </a:lnTo>
                <a:close/>
              </a:path>
              <a:path w="2319020" h="2205355">
                <a:moveTo>
                  <a:pt x="1706531" y="1684464"/>
                </a:moveTo>
                <a:lnTo>
                  <a:pt x="1159230" y="1684464"/>
                </a:lnTo>
                <a:lnTo>
                  <a:pt x="1875663" y="2204999"/>
                </a:lnTo>
                <a:lnTo>
                  <a:pt x="1706531" y="1684464"/>
                </a:lnTo>
                <a:close/>
              </a:path>
              <a:path w="2319020" h="2205355">
                <a:moveTo>
                  <a:pt x="1159230" y="0"/>
                </a:moveTo>
                <a:lnTo>
                  <a:pt x="885571" y="842238"/>
                </a:lnTo>
                <a:lnTo>
                  <a:pt x="1432877" y="842238"/>
                </a:lnTo>
                <a:lnTo>
                  <a:pt x="115923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9794039" y="244143"/>
            <a:ext cx="1481398" cy="1459049"/>
            <a:chOff x="4990193" y="1969951"/>
            <a:chExt cx="1481398" cy="1459049"/>
          </a:xfrm>
        </p:grpSpPr>
        <p:sp>
          <p:nvSpPr>
            <p:cNvPr id="10" name="object 14"/>
            <p:cNvSpPr/>
            <p:nvPr/>
          </p:nvSpPr>
          <p:spPr>
            <a:xfrm>
              <a:off x="4990193" y="1969951"/>
              <a:ext cx="1481398" cy="1459049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57661" y="2390244"/>
              <a:ext cx="1146468" cy="7591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Small</a:t>
              </a:r>
              <a:b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</a:b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groups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312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Removing</a:t>
            </a:r>
            <a:br>
              <a:rPr lang="en-GB" dirty="0"/>
            </a:br>
            <a:r>
              <a:rPr lang="en-GB" dirty="0"/>
              <a:t>Barriers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5883" y="1103891"/>
            <a:ext cx="5156117" cy="4896438"/>
          </a:xfrm>
          <a:prstGeom prst="rect">
            <a:avLst/>
          </a:prstGeom>
        </p:spPr>
        <p:txBody>
          <a:bodyPr wrap="square" lIns="96744" tIns="48372" rIns="96744" bIns="48372">
            <a:spAutoFit/>
          </a:bodyPr>
          <a:lstStyle/>
          <a:p>
            <a:pPr>
              <a:spcAft>
                <a:spcPts val="1270"/>
              </a:spcAft>
            </a:pPr>
            <a:r>
              <a:rPr lang="en-US" sz="4000" dirty="0">
                <a:solidFill>
                  <a:schemeClr val="accent1"/>
                </a:solidFill>
                <a:latin typeface="BalboaPlus Primary" charset="0"/>
                <a:ea typeface="BalboaPlus Primary" charset="0"/>
                <a:cs typeface="BalboaPlus Primary" charset="0"/>
                <a:sym typeface="Montserrat"/>
              </a:rPr>
              <a:t>Purpose</a:t>
            </a:r>
          </a:p>
          <a:p>
            <a:pPr>
              <a:spcAft>
                <a:spcPts val="1270"/>
              </a:spcAft>
            </a:pPr>
            <a:r>
              <a:rPr lang="en-US" sz="4000" dirty="0">
                <a:solidFill>
                  <a:schemeClr val="accent1"/>
                </a:solidFill>
                <a:latin typeface="BalboaPlus Primary" charset="0"/>
                <a:ea typeface="BalboaPlus Primary" charset="0"/>
                <a:cs typeface="BalboaPlus Primary" charset="0"/>
                <a:sym typeface="Montserrat"/>
              </a:rPr>
              <a:t>Mastery</a:t>
            </a:r>
          </a:p>
          <a:p>
            <a:pPr marL="0" lvl="5">
              <a:spcAft>
                <a:spcPts val="1270"/>
              </a:spcAft>
            </a:pPr>
            <a:r>
              <a:rPr lang="en-US" sz="2200" dirty="0">
                <a:solidFill>
                  <a:schemeClr val="accent3"/>
                </a:solidFill>
                <a:latin typeface="BalboaPlus Fill" charset="0"/>
                <a:ea typeface="BalboaPlus Fill" charset="0"/>
                <a:cs typeface="BalboaPlus Fill" charset="0"/>
                <a:sym typeface="Montserrat"/>
              </a:rPr>
              <a:t>A mindset of improvement</a:t>
            </a:r>
          </a:p>
          <a:p>
            <a:pPr marL="0" lvl="3">
              <a:spcAft>
                <a:spcPts val="1270"/>
              </a:spcAft>
            </a:pPr>
            <a:r>
              <a:rPr lang="en-US" sz="2200" dirty="0">
                <a:solidFill>
                  <a:schemeClr val="accent3"/>
                </a:solidFill>
                <a:latin typeface="BalboaPlus Fill" charset="0"/>
                <a:ea typeface="BalboaPlus Fill" charset="0"/>
                <a:cs typeface="BalboaPlus Fill" charset="0"/>
                <a:sym typeface="Montserrat"/>
              </a:rPr>
              <a:t>No pain </a:t>
            </a:r>
            <a:r>
              <a:rPr lang="en-GB" sz="2200" dirty="0">
                <a:solidFill>
                  <a:schemeClr val="accent3"/>
                </a:solidFill>
                <a:latin typeface="BalboaPlus Fill" charset="0"/>
                <a:ea typeface="BalboaPlus Fill" charset="0"/>
                <a:cs typeface="BalboaPlus Fill" charset="0"/>
                <a:sym typeface="Montserrat"/>
              </a:rPr>
              <a:t>=</a:t>
            </a:r>
            <a:r>
              <a:rPr lang="en-US" sz="2200" dirty="0">
                <a:solidFill>
                  <a:schemeClr val="accent3"/>
                </a:solidFill>
                <a:latin typeface="BalboaPlus Fill" charset="0"/>
                <a:ea typeface="BalboaPlus Fill" charset="0"/>
                <a:cs typeface="BalboaPlus Fill" charset="0"/>
                <a:sym typeface="Montserrat"/>
              </a:rPr>
              <a:t> No gain</a:t>
            </a:r>
          </a:p>
          <a:p>
            <a:pPr marL="0" lvl="3">
              <a:spcAft>
                <a:spcPts val="1270"/>
              </a:spcAft>
            </a:pPr>
            <a:r>
              <a:rPr lang="en-US" sz="2200" dirty="0">
                <a:solidFill>
                  <a:schemeClr val="accent3"/>
                </a:solidFill>
                <a:latin typeface="BalboaPlus Fill" charset="0"/>
                <a:ea typeface="BalboaPlus Fill" charset="0"/>
                <a:cs typeface="BalboaPlus Fill" charset="0"/>
                <a:sym typeface="Montserrat"/>
              </a:rPr>
              <a:t>Always just out of reach</a:t>
            </a:r>
          </a:p>
          <a:p>
            <a:pPr>
              <a:spcAft>
                <a:spcPts val="1270"/>
              </a:spcAft>
            </a:pPr>
            <a:r>
              <a:rPr lang="en-US" sz="4000" dirty="0">
                <a:solidFill>
                  <a:schemeClr val="accent1"/>
                </a:solidFill>
                <a:latin typeface="BalboaPlus Primary" charset="0"/>
                <a:ea typeface="BalboaPlus Primary" charset="0"/>
                <a:cs typeface="BalboaPlus Primary" charset="0"/>
                <a:sym typeface="Montserrat"/>
              </a:rPr>
              <a:t>AUTONOMY</a:t>
            </a:r>
          </a:p>
          <a:p>
            <a:pPr>
              <a:spcAft>
                <a:spcPts val="1270"/>
              </a:spcAft>
            </a:pPr>
            <a:endParaRPr lang="en-US" sz="3200" dirty="0">
              <a:solidFill>
                <a:schemeClr val="accent1"/>
              </a:solidFill>
              <a:latin typeface="BalboaPlus Fill" charset="0"/>
              <a:ea typeface="BalboaPlus Fill" charset="0"/>
              <a:cs typeface="BalboaPlus Fill" charset="0"/>
              <a:sym typeface="Montserrat"/>
            </a:endParaRPr>
          </a:p>
          <a:p>
            <a:pPr>
              <a:spcAft>
                <a:spcPts val="1270"/>
              </a:spcAft>
            </a:pPr>
            <a:r>
              <a:rPr lang="en-US" dirty="0">
                <a:solidFill>
                  <a:schemeClr val="accent3"/>
                </a:solidFill>
                <a:latin typeface="BalboaPlus Fill" charset="0"/>
                <a:ea typeface="BalboaPlus Fill" charset="0"/>
                <a:cs typeface="BalboaPlus Fill" charset="0"/>
                <a:sym typeface="Montserrat"/>
              </a:rPr>
              <a:t>Daniel Pink - Drive</a:t>
            </a:r>
            <a:endParaRPr lang="en-US" sz="3200" dirty="0">
              <a:solidFill>
                <a:schemeClr val="accent3"/>
              </a:solidFill>
              <a:latin typeface="BalboaPlus Fill" charset="0"/>
              <a:ea typeface="BalboaPlus Fill" charset="0"/>
              <a:cs typeface="BalboaPlus Fill" charset="0"/>
              <a:sym typeface="Montserrat"/>
            </a:endParaRPr>
          </a:p>
        </p:txBody>
      </p:sp>
      <p:sp>
        <p:nvSpPr>
          <p:cNvPr id="6" name="bk object 22"/>
          <p:cNvSpPr/>
          <p:nvPr/>
        </p:nvSpPr>
        <p:spPr>
          <a:xfrm>
            <a:off x="6557347" y="2688336"/>
            <a:ext cx="393192" cy="393192"/>
          </a:xfrm>
          <a:custGeom>
            <a:avLst/>
            <a:gdLst/>
            <a:ahLst/>
            <a:cxnLst/>
            <a:rect l="l" t="t" r="r" b="b"/>
            <a:pathLst>
              <a:path w="3263265" h="3263265">
                <a:moveTo>
                  <a:pt x="1631594" y="0"/>
                </a:moveTo>
                <a:lnTo>
                  <a:pt x="1583487" y="695"/>
                </a:lnTo>
                <a:lnTo>
                  <a:pt x="1535725" y="2769"/>
                </a:lnTo>
                <a:lnTo>
                  <a:pt x="1488329" y="6203"/>
                </a:lnTo>
                <a:lnTo>
                  <a:pt x="1441316" y="10977"/>
                </a:lnTo>
                <a:lnTo>
                  <a:pt x="1394706" y="17072"/>
                </a:lnTo>
                <a:lnTo>
                  <a:pt x="1348518" y="24469"/>
                </a:lnTo>
                <a:lnTo>
                  <a:pt x="1302771" y="33148"/>
                </a:lnTo>
                <a:lnTo>
                  <a:pt x="1257485" y="43092"/>
                </a:lnTo>
                <a:lnTo>
                  <a:pt x="1212678" y="54280"/>
                </a:lnTo>
                <a:lnTo>
                  <a:pt x="1168369" y="66694"/>
                </a:lnTo>
                <a:lnTo>
                  <a:pt x="1124579" y="80314"/>
                </a:lnTo>
                <a:lnTo>
                  <a:pt x="1081325" y="95121"/>
                </a:lnTo>
                <a:lnTo>
                  <a:pt x="1038627" y="111096"/>
                </a:lnTo>
                <a:lnTo>
                  <a:pt x="996504" y="128220"/>
                </a:lnTo>
                <a:lnTo>
                  <a:pt x="954976" y="146475"/>
                </a:lnTo>
                <a:lnTo>
                  <a:pt x="914061" y="165839"/>
                </a:lnTo>
                <a:lnTo>
                  <a:pt x="873778" y="186296"/>
                </a:lnTo>
                <a:lnTo>
                  <a:pt x="834147" y="207825"/>
                </a:lnTo>
                <a:lnTo>
                  <a:pt x="795187" y="230407"/>
                </a:lnTo>
                <a:lnTo>
                  <a:pt x="756916" y="254023"/>
                </a:lnTo>
                <a:lnTo>
                  <a:pt x="719355" y="278655"/>
                </a:lnTo>
                <a:lnTo>
                  <a:pt x="682521" y="304282"/>
                </a:lnTo>
                <a:lnTo>
                  <a:pt x="646435" y="330886"/>
                </a:lnTo>
                <a:lnTo>
                  <a:pt x="611116" y="358448"/>
                </a:lnTo>
                <a:lnTo>
                  <a:pt x="576581" y="386948"/>
                </a:lnTo>
                <a:lnTo>
                  <a:pt x="542852" y="416368"/>
                </a:lnTo>
                <a:lnTo>
                  <a:pt x="509946" y="446688"/>
                </a:lnTo>
                <a:lnTo>
                  <a:pt x="477883" y="477889"/>
                </a:lnTo>
                <a:lnTo>
                  <a:pt x="446682" y="509953"/>
                </a:lnTo>
                <a:lnTo>
                  <a:pt x="416362" y="542859"/>
                </a:lnTo>
                <a:lnTo>
                  <a:pt x="386943" y="576589"/>
                </a:lnTo>
                <a:lnTo>
                  <a:pt x="358443" y="611123"/>
                </a:lnTo>
                <a:lnTo>
                  <a:pt x="330881" y="646443"/>
                </a:lnTo>
                <a:lnTo>
                  <a:pt x="304278" y="682530"/>
                </a:lnTo>
                <a:lnTo>
                  <a:pt x="278651" y="719363"/>
                </a:lnTo>
                <a:lnTo>
                  <a:pt x="254020" y="756925"/>
                </a:lnTo>
                <a:lnTo>
                  <a:pt x="230403" y="795196"/>
                </a:lnTo>
                <a:lnTo>
                  <a:pt x="207822" y="834157"/>
                </a:lnTo>
                <a:lnTo>
                  <a:pt x="186293" y="873788"/>
                </a:lnTo>
                <a:lnTo>
                  <a:pt x="165837" y="914071"/>
                </a:lnTo>
                <a:lnTo>
                  <a:pt x="146472" y="954986"/>
                </a:lnTo>
                <a:lnTo>
                  <a:pt x="128219" y="996515"/>
                </a:lnTo>
                <a:lnTo>
                  <a:pt x="111094" y="1038638"/>
                </a:lnTo>
                <a:lnTo>
                  <a:pt x="95119" y="1081336"/>
                </a:lnTo>
                <a:lnTo>
                  <a:pt x="80312" y="1124590"/>
                </a:lnTo>
                <a:lnTo>
                  <a:pt x="66693" y="1168381"/>
                </a:lnTo>
                <a:lnTo>
                  <a:pt x="54279" y="1212690"/>
                </a:lnTo>
                <a:lnTo>
                  <a:pt x="43091" y="1257497"/>
                </a:lnTo>
                <a:lnTo>
                  <a:pt x="33148" y="1302783"/>
                </a:lnTo>
                <a:lnTo>
                  <a:pt x="24468" y="1348530"/>
                </a:lnTo>
                <a:lnTo>
                  <a:pt x="17071" y="1394718"/>
                </a:lnTo>
                <a:lnTo>
                  <a:pt x="10976" y="1441328"/>
                </a:lnTo>
                <a:lnTo>
                  <a:pt x="6203" y="1488341"/>
                </a:lnTo>
                <a:lnTo>
                  <a:pt x="2769" y="1535738"/>
                </a:lnTo>
                <a:lnTo>
                  <a:pt x="695" y="1583500"/>
                </a:lnTo>
                <a:lnTo>
                  <a:pt x="0" y="1631607"/>
                </a:lnTo>
                <a:lnTo>
                  <a:pt x="695" y="1679714"/>
                </a:lnTo>
                <a:lnTo>
                  <a:pt x="2769" y="1727475"/>
                </a:lnTo>
                <a:lnTo>
                  <a:pt x="6203" y="1774872"/>
                </a:lnTo>
                <a:lnTo>
                  <a:pt x="10976" y="1821885"/>
                </a:lnTo>
                <a:lnTo>
                  <a:pt x="17071" y="1868495"/>
                </a:lnTo>
                <a:lnTo>
                  <a:pt x="24468" y="1914683"/>
                </a:lnTo>
                <a:lnTo>
                  <a:pt x="33148" y="1960430"/>
                </a:lnTo>
                <a:lnTo>
                  <a:pt x="43091" y="2005716"/>
                </a:lnTo>
                <a:lnTo>
                  <a:pt x="54279" y="2050524"/>
                </a:lnTo>
                <a:lnTo>
                  <a:pt x="66693" y="2094832"/>
                </a:lnTo>
                <a:lnTo>
                  <a:pt x="80312" y="2138623"/>
                </a:lnTo>
                <a:lnTo>
                  <a:pt x="95119" y="2181877"/>
                </a:lnTo>
                <a:lnTo>
                  <a:pt x="111094" y="2224575"/>
                </a:lnTo>
                <a:lnTo>
                  <a:pt x="128219" y="2266698"/>
                </a:lnTo>
                <a:lnTo>
                  <a:pt x="146472" y="2308227"/>
                </a:lnTo>
                <a:lnTo>
                  <a:pt x="165837" y="2349142"/>
                </a:lnTo>
                <a:lnTo>
                  <a:pt x="186293" y="2389425"/>
                </a:lnTo>
                <a:lnTo>
                  <a:pt x="207822" y="2429057"/>
                </a:lnTo>
                <a:lnTo>
                  <a:pt x="230403" y="2468017"/>
                </a:lnTo>
                <a:lnTo>
                  <a:pt x="254020" y="2506288"/>
                </a:lnTo>
                <a:lnTo>
                  <a:pt x="278651" y="2543850"/>
                </a:lnTo>
                <a:lnTo>
                  <a:pt x="304278" y="2580684"/>
                </a:lnTo>
                <a:lnTo>
                  <a:pt x="330881" y="2616770"/>
                </a:lnTo>
                <a:lnTo>
                  <a:pt x="358443" y="2652090"/>
                </a:lnTo>
                <a:lnTo>
                  <a:pt x="386943" y="2686625"/>
                </a:lnTo>
                <a:lnTo>
                  <a:pt x="416362" y="2720354"/>
                </a:lnTo>
                <a:lnTo>
                  <a:pt x="446682" y="2753261"/>
                </a:lnTo>
                <a:lnTo>
                  <a:pt x="477883" y="2785324"/>
                </a:lnTo>
                <a:lnTo>
                  <a:pt x="509946" y="2816525"/>
                </a:lnTo>
                <a:lnTo>
                  <a:pt x="542852" y="2846845"/>
                </a:lnTo>
                <a:lnTo>
                  <a:pt x="576581" y="2876265"/>
                </a:lnTo>
                <a:lnTo>
                  <a:pt x="611116" y="2904765"/>
                </a:lnTo>
                <a:lnTo>
                  <a:pt x="646435" y="2932327"/>
                </a:lnTo>
                <a:lnTo>
                  <a:pt x="682521" y="2958931"/>
                </a:lnTo>
                <a:lnTo>
                  <a:pt x="719355" y="2984559"/>
                </a:lnTo>
                <a:lnTo>
                  <a:pt x="756916" y="3009190"/>
                </a:lnTo>
                <a:lnTo>
                  <a:pt x="795187" y="3032806"/>
                </a:lnTo>
                <a:lnTo>
                  <a:pt x="834147" y="3055389"/>
                </a:lnTo>
                <a:lnTo>
                  <a:pt x="873778" y="3076917"/>
                </a:lnTo>
                <a:lnTo>
                  <a:pt x="914061" y="3097374"/>
                </a:lnTo>
                <a:lnTo>
                  <a:pt x="954976" y="3116739"/>
                </a:lnTo>
                <a:lnTo>
                  <a:pt x="996504" y="3134993"/>
                </a:lnTo>
                <a:lnTo>
                  <a:pt x="1038627" y="3152117"/>
                </a:lnTo>
                <a:lnTo>
                  <a:pt x="1081325" y="3168092"/>
                </a:lnTo>
                <a:lnTo>
                  <a:pt x="1124579" y="3182900"/>
                </a:lnTo>
                <a:lnTo>
                  <a:pt x="1168369" y="3196520"/>
                </a:lnTo>
                <a:lnTo>
                  <a:pt x="1212678" y="3208933"/>
                </a:lnTo>
                <a:lnTo>
                  <a:pt x="1257485" y="3220121"/>
                </a:lnTo>
                <a:lnTo>
                  <a:pt x="1302771" y="3230065"/>
                </a:lnTo>
                <a:lnTo>
                  <a:pt x="1348518" y="3238745"/>
                </a:lnTo>
                <a:lnTo>
                  <a:pt x="1394706" y="3246142"/>
                </a:lnTo>
                <a:lnTo>
                  <a:pt x="1441316" y="3252237"/>
                </a:lnTo>
                <a:lnTo>
                  <a:pt x="1488329" y="3257010"/>
                </a:lnTo>
                <a:lnTo>
                  <a:pt x="1535725" y="3260444"/>
                </a:lnTo>
                <a:lnTo>
                  <a:pt x="1583487" y="3262518"/>
                </a:lnTo>
                <a:lnTo>
                  <a:pt x="1631594" y="3263214"/>
                </a:lnTo>
                <a:lnTo>
                  <a:pt x="1679701" y="3262518"/>
                </a:lnTo>
                <a:lnTo>
                  <a:pt x="1727462" y="3260444"/>
                </a:lnTo>
                <a:lnTo>
                  <a:pt x="1774859" y="3257010"/>
                </a:lnTo>
                <a:lnTo>
                  <a:pt x="1821872" y="3252237"/>
                </a:lnTo>
                <a:lnTo>
                  <a:pt x="1868482" y="3246142"/>
                </a:lnTo>
                <a:lnTo>
                  <a:pt x="1914670" y="3238745"/>
                </a:lnTo>
                <a:lnTo>
                  <a:pt x="1960417" y="3230065"/>
                </a:lnTo>
                <a:lnTo>
                  <a:pt x="2005703" y="3220121"/>
                </a:lnTo>
                <a:lnTo>
                  <a:pt x="2050510" y="3208933"/>
                </a:lnTo>
                <a:lnTo>
                  <a:pt x="2094818" y="3196520"/>
                </a:lnTo>
                <a:lnTo>
                  <a:pt x="2138609" y="3182900"/>
                </a:lnTo>
                <a:lnTo>
                  <a:pt x="2181863" y="3168092"/>
                </a:lnTo>
                <a:lnTo>
                  <a:pt x="2224561" y="3152117"/>
                </a:lnTo>
                <a:lnTo>
                  <a:pt x="2266683" y="3134993"/>
                </a:lnTo>
                <a:lnTo>
                  <a:pt x="2308212" y="3116739"/>
                </a:lnTo>
                <a:lnTo>
                  <a:pt x="2349127" y="3097374"/>
                </a:lnTo>
                <a:lnTo>
                  <a:pt x="2389410" y="3076917"/>
                </a:lnTo>
                <a:lnTo>
                  <a:pt x="2429041" y="3055389"/>
                </a:lnTo>
                <a:lnTo>
                  <a:pt x="2468001" y="3032806"/>
                </a:lnTo>
                <a:lnTo>
                  <a:pt x="2506272" y="3009190"/>
                </a:lnTo>
                <a:lnTo>
                  <a:pt x="2543833" y="2984559"/>
                </a:lnTo>
                <a:lnTo>
                  <a:pt x="2580666" y="2958931"/>
                </a:lnTo>
                <a:lnTo>
                  <a:pt x="2616753" y="2932327"/>
                </a:lnTo>
                <a:lnTo>
                  <a:pt x="2652072" y="2904765"/>
                </a:lnTo>
                <a:lnTo>
                  <a:pt x="2686607" y="2876265"/>
                </a:lnTo>
                <a:lnTo>
                  <a:pt x="2720336" y="2846845"/>
                </a:lnTo>
                <a:lnTo>
                  <a:pt x="2753242" y="2816525"/>
                </a:lnTo>
                <a:lnTo>
                  <a:pt x="2785305" y="2785324"/>
                </a:lnTo>
                <a:lnTo>
                  <a:pt x="2816506" y="2753261"/>
                </a:lnTo>
                <a:lnTo>
                  <a:pt x="2846825" y="2720354"/>
                </a:lnTo>
                <a:lnTo>
                  <a:pt x="2876245" y="2686625"/>
                </a:lnTo>
                <a:lnTo>
                  <a:pt x="2904745" y="2652090"/>
                </a:lnTo>
                <a:lnTo>
                  <a:pt x="2908273" y="2647569"/>
                </a:lnTo>
                <a:lnTo>
                  <a:pt x="1376426" y="2647569"/>
                </a:lnTo>
                <a:lnTo>
                  <a:pt x="354672" y="1625815"/>
                </a:lnTo>
                <a:lnTo>
                  <a:pt x="685596" y="1294892"/>
                </a:lnTo>
                <a:lnTo>
                  <a:pt x="2067273" y="1294892"/>
                </a:lnTo>
                <a:lnTo>
                  <a:pt x="2833674" y="528497"/>
                </a:lnTo>
                <a:lnTo>
                  <a:pt x="2800007" y="492907"/>
                </a:lnTo>
                <a:lnTo>
                  <a:pt x="2765296" y="458339"/>
                </a:lnTo>
                <a:lnTo>
                  <a:pt x="2729565" y="424819"/>
                </a:lnTo>
                <a:lnTo>
                  <a:pt x="2692841" y="392371"/>
                </a:lnTo>
                <a:lnTo>
                  <a:pt x="2655149" y="361021"/>
                </a:lnTo>
                <a:lnTo>
                  <a:pt x="2616512" y="330795"/>
                </a:lnTo>
                <a:lnTo>
                  <a:pt x="2576958" y="301717"/>
                </a:lnTo>
                <a:lnTo>
                  <a:pt x="2536510" y="273812"/>
                </a:lnTo>
                <a:lnTo>
                  <a:pt x="2495193" y="247106"/>
                </a:lnTo>
                <a:lnTo>
                  <a:pt x="2453033" y="221623"/>
                </a:lnTo>
                <a:lnTo>
                  <a:pt x="2410055" y="197389"/>
                </a:lnTo>
                <a:lnTo>
                  <a:pt x="2366284" y="174429"/>
                </a:lnTo>
                <a:lnTo>
                  <a:pt x="2321745" y="152769"/>
                </a:lnTo>
                <a:lnTo>
                  <a:pt x="2276462" y="132432"/>
                </a:lnTo>
                <a:lnTo>
                  <a:pt x="2230462" y="113445"/>
                </a:lnTo>
                <a:lnTo>
                  <a:pt x="2183769" y="95832"/>
                </a:lnTo>
                <a:lnTo>
                  <a:pt x="2136409" y="79619"/>
                </a:lnTo>
                <a:lnTo>
                  <a:pt x="2088405" y="64831"/>
                </a:lnTo>
                <a:lnTo>
                  <a:pt x="2039784" y="51492"/>
                </a:lnTo>
                <a:lnTo>
                  <a:pt x="1990571" y="39629"/>
                </a:lnTo>
                <a:lnTo>
                  <a:pt x="1940790" y="29266"/>
                </a:lnTo>
                <a:lnTo>
                  <a:pt x="1890467" y="20428"/>
                </a:lnTo>
                <a:lnTo>
                  <a:pt x="1839627" y="13141"/>
                </a:lnTo>
                <a:lnTo>
                  <a:pt x="1788294" y="7429"/>
                </a:lnTo>
                <a:lnTo>
                  <a:pt x="1736494" y="3318"/>
                </a:lnTo>
                <a:lnTo>
                  <a:pt x="1684253" y="833"/>
                </a:lnTo>
                <a:lnTo>
                  <a:pt x="1631594" y="0"/>
                </a:lnTo>
                <a:close/>
              </a:path>
              <a:path w="3263265" h="3263265">
                <a:moveTo>
                  <a:pt x="3101454" y="922553"/>
                </a:moveTo>
                <a:lnTo>
                  <a:pt x="1376426" y="2647569"/>
                </a:lnTo>
                <a:lnTo>
                  <a:pt x="2908273" y="2647569"/>
                </a:lnTo>
                <a:lnTo>
                  <a:pt x="2932306" y="2616770"/>
                </a:lnTo>
                <a:lnTo>
                  <a:pt x="2958910" y="2580684"/>
                </a:lnTo>
                <a:lnTo>
                  <a:pt x="2984537" y="2543850"/>
                </a:lnTo>
                <a:lnTo>
                  <a:pt x="3009168" y="2506288"/>
                </a:lnTo>
                <a:lnTo>
                  <a:pt x="3032784" y="2468017"/>
                </a:lnTo>
                <a:lnTo>
                  <a:pt x="3055366" y="2429057"/>
                </a:lnTo>
                <a:lnTo>
                  <a:pt x="3076895" y="2389425"/>
                </a:lnTo>
                <a:lnTo>
                  <a:pt x="3097351" y="2349142"/>
                </a:lnTo>
                <a:lnTo>
                  <a:pt x="3116715" y="2308227"/>
                </a:lnTo>
                <a:lnTo>
                  <a:pt x="3134969" y="2266698"/>
                </a:lnTo>
                <a:lnTo>
                  <a:pt x="3152093" y="2224575"/>
                </a:lnTo>
                <a:lnTo>
                  <a:pt x="3168068" y="2181877"/>
                </a:lnTo>
                <a:lnTo>
                  <a:pt x="3182875" y="2138623"/>
                </a:lnTo>
                <a:lnTo>
                  <a:pt x="3196495" y="2094832"/>
                </a:lnTo>
                <a:lnTo>
                  <a:pt x="3208909" y="2050524"/>
                </a:lnTo>
                <a:lnTo>
                  <a:pt x="3220097" y="2005716"/>
                </a:lnTo>
                <a:lnTo>
                  <a:pt x="3230040" y="1960430"/>
                </a:lnTo>
                <a:lnTo>
                  <a:pt x="3238720" y="1914683"/>
                </a:lnTo>
                <a:lnTo>
                  <a:pt x="3246117" y="1868495"/>
                </a:lnTo>
                <a:lnTo>
                  <a:pt x="3252211" y="1821885"/>
                </a:lnTo>
                <a:lnTo>
                  <a:pt x="3256985" y="1774872"/>
                </a:lnTo>
                <a:lnTo>
                  <a:pt x="3260419" y="1727475"/>
                </a:lnTo>
                <a:lnTo>
                  <a:pt x="3262493" y="1679714"/>
                </a:lnTo>
                <a:lnTo>
                  <a:pt x="3263188" y="1631607"/>
                </a:lnTo>
                <a:lnTo>
                  <a:pt x="3262417" y="1580969"/>
                </a:lnTo>
                <a:lnTo>
                  <a:pt x="3260119" y="1530715"/>
                </a:lnTo>
                <a:lnTo>
                  <a:pt x="3256315" y="1480869"/>
                </a:lnTo>
                <a:lnTo>
                  <a:pt x="3251030" y="1431452"/>
                </a:lnTo>
                <a:lnTo>
                  <a:pt x="3244284" y="1382486"/>
                </a:lnTo>
                <a:lnTo>
                  <a:pt x="3236100" y="1333994"/>
                </a:lnTo>
                <a:lnTo>
                  <a:pt x="3226501" y="1285997"/>
                </a:lnTo>
                <a:lnTo>
                  <a:pt x="3215510" y="1238519"/>
                </a:lnTo>
                <a:lnTo>
                  <a:pt x="3203148" y="1191582"/>
                </a:lnTo>
                <a:lnTo>
                  <a:pt x="3189438" y="1145207"/>
                </a:lnTo>
                <a:lnTo>
                  <a:pt x="3174403" y="1099417"/>
                </a:lnTo>
                <a:lnTo>
                  <a:pt x="3158064" y="1054235"/>
                </a:lnTo>
                <a:lnTo>
                  <a:pt x="3140445" y="1009681"/>
                </a:lnTo>
                <a:lnTo>
                  <a:pt x="3121567" y="965780"/>
                </a:lnTo>
                <a:lnTo>
                  <a:pt x="3101454" y="922553"/>
                </a:lnTo>
                <a:close/>
              </a:path>
              <a:path w="3263265" h="3263265">
                <a:moveTo>
                  <a:pt x="2067273" y="1294892"/>
                </a:moveTo>
                <a:lnTo>
                  <a:pt x="685596" y="1294892"/>
                </a:lnTo>
                <a:lnTo>
                  <a:pt x="1376426" y="1985733"/>
                </a:lnTo>
                <a:lnTo>
                  <a:pt x="2067273" y="129489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bk object 22"/>
          <p:cNvSpPr/>
          <p:nvPr/>
        </p:nvSpPr>
        <p:spPr>
          <a:xfrm>
            <a:off x="6557347" y="3179826"/>
            <a:ext cx="393192" cy="393192"/>
          </a:xfrm>
          <a:custGeom>
            <a:avLst/>
            <a:gdLst/>
            <a:ahLst/>
            <a:cxnLst/>
            <a:rect l="l" t="t" r="r" b="b"/>
            <a:pathLst>
              <a:path w="3263265" h="3263265">
                <a:moveTo>
                  <a:pt x="1631594" y="0"/>
                </a:moveTo>
                <a:lnTo>
                  <a:pt x="1583487" y="695"/>
                </a:lnTo>
                <a:lnTo>
                  <a:pt x="1535725" y="2769"/>
                </a:lnTo>
                <a:lnTo>
                  <a:pt x="1488329" y="6203"/>
                </a:lnTo>
                <a:lnTo>
                  <a:pt x="1441316" y="10977"/>
                </a:lnTo>
                <a:lnTo>
                  <a:pt x="1394706" y="17072"/>
                </a:lnTo>
                <a:lnTo>
                  <a:pt x="1348518" y="24469"/>
                </a:lnTo>
                <a:lnTo>
                  <a:pt x="1302771" y="33148"/>
                </a:lnTo>
                <a:lnTo>
                  <a:pt x="1257485" y="43092"/>
                </a:lnTo>
                <a:lnTo>
                  <a:pt x="1212678" y="54280"/>
                </a:lnTo>
                <a:lnTo>
                  <a:pt x="1168369" y="66694"/>
                </a:lnTo>
                <a:lnTo>
                  <a:pt x="1124579" y="80314"/>
                </a:lnTo>
                <a:lnTo>
                  <a:pt x="1081325" y="95121"/>
                </a:lnTo>
                <a:lnTo>
                  <a:pt x="1038627" y="111096"/>
                </a:lnTo>
                <a:lnTo>
                  <a:pt x="996504" y="128220"/>
                </a:lnTo>
                <a:lnTo>
                  <a:pt x="954976" y="146475"/>
                </a:lnTo>
                <a:lnTo>
                  <a:pt x="914061" y="165839"/>
                </a:lnTo>
                <a:lnTo>
                  <a:pt x="873778" y="186296"/>
                </a:lnTo>
                <a:lnTo>
                  <a:pt x="834147" y="207825"/>
                </a:lnTo>
                <a:lnTo>
                  <a:pt x="795187" y="230407"/>
                </a:lnTo>
                <a:lnTo>
                  <a:pt x="756916" y="254023"/>
                </a:lnTo>
                <a:lnTo>
                  <a:pt x="719355" y="278655"/>
                </a:lnTo>
                <a:lnTo>
                  <a:pt x="682521" y="304282"/>
                </a:lnTo>
                <a:lnTo>
                  <a:pt x="646435" y="330886"/>
                </a:lnTo>
                <a:lnTo>
                  <a:pt x="611116" y="358448"/>
                </a:lnTo>
                <a:lnTo>
                  <a:pt x="576581" y="386948"/>
                </a:lnTo>
                <a:lnTo>
                  <a:pt x="542852" y="416368"/>
                </a:lnTo>
                <a:lnTo>
                  <a:pt x="509946" y="446688"/>
                </a:lnTo>
                <a:lnTo>
                  <a:pt x="477883" y="477889"/>
                </a:lnTo>
                <a:lnTo>
                  <a:pt x="446682" y="509953"/>
                </a:lnTo>
                <a:lnTo>
                  <a:pt x="416362" y="542859"/>
                </a:lnTo>
                <a:lnTo>
                  <a:pt x="386943" y="576589"/>
                </a:lnTo>
                <a:lnTo>
                  <a:pt x="358443" y="611123"/>
                </a:lnTo>
                <a:lnTo>
                  <a:pt x="330881" y="646443"/>
                </a:lnTo>
                <a:lnTo>
                  <a:pt x="304278" y="682530"/>
                </a:lnTo>
                <a:lnTo>
                  <a:pt x="278651" y="719363"/>
                </a:lnTo>
                <a:lnTo>
                  <a:pt x="254020" y="756925"/>
                </a:lnTo>
                <a:lnTo>
                  <a:pt x="230403" y="795196"/>
                </a:lnTo>
                <a:lnTo>
                  <a:pt x="207822" y="834157"/>
                </a:lnTo>
                <a:lnTo>
                  <a:pt x="186293" y="873788"/>
                </a:lnTo>
                <a:lnTo>
                  <a:pt x="165837" y="914071"/>
                </a:lnTo>
                <a:lnTo>
                  <a:pt x="146472" y="954986"/>
                </a:lnTo>
                <a:lnTo>
                  <a:pt x="128219" y="996515"/>
                </a:lnTo>
                <a:lnTo>
                  <a:pt x="111094" y="1038638"/>
                </a:lnTo>
                <a:lnTo>
                  <a:pt x="95119" y="1081336"/>
                </a:lnTo>
                <a:lnTo>
                  <a:pt x="80312" y="1124590"/>
                </a:lnTo>
                <a:lnTo>
                  <a:pt x="66693" y="1168381"/>
                </a:lnTo>
                <a:lnTo>
                  <a:pt x="54279" y="1212690"/>
                </a:lnTo>
                <a:lnTo>
                  <a:pt x="43091" y="1257497"/>
                </a:lnTo>
                <a:lnTo>
                  <a:pt x="33148" y="1302783"/>
                </a:lnTo>
                <a:lnTo>
                  <a:pt x="24468" y="1348530"/>
                </a:lnTo>
                <a:lnTo>
                  <a:pt x="17071" y="1394718"/>
                </a:lnTo>
                <a:lnTo>
                  <a:pt x="10976" y="1441328"/>
                </a:lnTo>
                <a:lnTo>
                  <a:pt x="6203" y="1488341"/>
                </a:lnTo>
                <a:lnTo>
                  <a:pt x="2769" y="1535738"/>
                </a:lnTo>
                <a:lnTo>
                  <a:pt x="695" y="1583500"/>
                </a:lnTo>
                <a:lnTo>
                  <a:pt x="0" y="1631607"/>
                </a:lnTo>
                <a:lnTo>
                  <a:pt x="695" y="1679714"/>
                </a:lnTo>
                <a:lnTo>
                  <a:pt x="2769" y="1727475"/>
                </a:lnTo>
                <a:lnTo>
                  <a:pt x="6203" y="1774872"/>
                </a:lnTo>
                <a:lnTo>
                  <a:pt x="10976" y="1821885"/>
                </a:lnTo>
                <a:lnTo>
                  <a:pt x="17071" y="1868495"/>
                </a:lnTo>
                <a:lnTo>
                  <a:pt x="24468" y="1914683"/>
                </a:lnTo>
                <a:lnTo>
                  <a:pt x="33148" y="1960430"/>
                </a:lnTo>
                <a:lnTo>
                  <a:pt x="43091" y="2005716"/>
                </a:lnTo>
                <a:lnTo>
                  <a:pt x="54279" y="2050524"/>
                </a:lnTo>
                <a:lnTo>
                  <a:pt x="66693" y="2094832"/>
                </a:lnTo>
                <a:lnTo>
                  <a:pt x="80312" y="2138623"/>
                </a:lnTo>
                <a:lnTo>
                  <a:pt x="95119" y="2181877"/>
                </a:lnTo>
                <a:lnTo>
                  <a:pt x="111094" y="2224575"/>
                </a:lnTo>
                <a:lnTo>
                  <a:pt x="128219" y="2266698"/>
                </a:lnTo>
                <a:lnTo>
                  <a:pt x="146472" y="2308227"/>
                </a:lnTo>
                <a:lnTo>
                  <a:pt x="165837" y="2349142"/>
                </a:lnTo>
                <a:lnTo>
                  <a:pt x="186293" y="2389425"/>
                </a:lnTo>
                <a:lnTo>
                  <a:pt x="207822" y="2429057"/>
                </a:lnTo>
                <a:lnTo>
                  <a:pt x="230403" y="2468017"/>
                </a:lnTo>
                <a:lnTo>
                  <a:pt x="254020" y="2506288"/>
                </a:lnTo>
                <a:lnTo>
                  <a:pt x="278651" y="2543850"/>
                </a:lnTo>
                <a:lnTo>
                  <a:pt x="304278" y="2580684"/>
                </a:lnTo>
                <a:lnTo>
                  <a:pt x="330881" y="2616770"/>
                </a:lnTo>
                <a:lnTo>
                  <a:pt x="358443" y="2652090"/>
                </a:lnTo>
                <a:lnTo>
                  <a:pt x="386943" y="2686625"/>
                </a:lnTo>
                <a:lnTo>
                  <a:pt x="416362" y="2720354"/>
                </a:lnTo>
                <a:lnTo>
                  <a:pt x="446682" y="2753261"/>
                </a:lnTo>
                <a:lnTo>
                  <a:pt x="477883" y="2785324"/>
                </a:lnTo>
                <a:lnTo>
                  <a:pt x="509946" y="2816525"/>
                </a:lnTo>
                <a:lnTo>
                  <a:pt x="542852" y="2846845"/>
                </a:lnTo>
                <a:lnTo>
                  <a:pt x="576581" y="2876265"/>
                </a:lnTo>
                <a:lnTo>
                  <a:pt x="611116" y="2904765"/>
                </a:lnTo>
                <a:lnTo>
                  <a:pt x="646435" y="2932327"/>
                </a:lnTo>
                <a:lnTo>
                  <a:pt x="682521" y="2958931"/>
                </a:lnTo>
                <a:lnTo>
                  <a:pt x="719355" y="2984559"/>
                </a:lnTo>
                <a:lnTo>
                  <a:pt x="756916" y="3009190"/>
                </a:lnTo>
                <a:lnTo>
                  <a:pt x="795187" y="3032806"/>
                </a:lnTo>
                <a:lnTo>
                  <a:pt x="834147" y="3055389"/>
                </a:lnTo>
                <a:lnTo>
                  <a:pt x="873778" y="3076917"/>
                </a:lnTo>
                <a:lnTo>
                  <a:pt x="914061" y="3097374"/>
                </a:lnTo>
                <a:lnTo>
                  <a:pt x="954976" y="3116739"/>
                </a:lnTo>
                <a:lnTo>
                  <a:pt x="996504" y="3134993"/>
                </a:lnTo>
                <a:lnTo>
                  <a:pt x="1038627" y="3152117"/>
                </a:lnTo>
                <a:lnTo>
                  <a:pt x="1081325" y="3168092"/>
                </a:lnTo>
                <a:lnTo>
                  <a:pt x="1124579" y="3182900"/>
                </a:lnTo>
                <a:lnTo>
                  <a:pt x="1168369" y="3196520"/>
                </a:lnTo>
                <a:lnTo>
                  <a:pt x="1212678" y="3208933"/>
                </a:lnTo>
                <a:lnTo>
                  <a:pt x="1257485" y="3220121"/>
                </a:lnTo>
                <a:lnTo>
                  <a:pt x="1302771" y="3230065"/>
                </a:lnTo>
                <a:lnTo>
                  <a:pt x="1348518" y="3238745"/>
                </a:lnTo>
                <a:lnTo>
                  <a:pt x="1394706" y="3246142"/>
                </a:lnTo>
                <a:lnTo>
                  <a:pt x="1441316" y="3252237"/>
                </a:lnTo>
                <a:lnTo>
                  <a:pt x="1488329" y="3257010"/>
                </a:lnTo>
                <a:lnTo>
                  <a:pt x="1535725" y="3260444"/>
                </a:lnTo>
                <a:lnTo>
                  <a:pt x="1583487" y="3262518"/>
                </a:lnTo>
                <a:lnTo>
                  <a:pt x="1631594" y="3263214"/>
                </a:lnTo>
                <a:lnTo>
                  <a:pt x="1679701" y="3262518"/>
                </a:lnTo>
                <a:lnTo>
                  <a:pt x="1727462" y="3260444"/>
                </a:lnTo>
                <a:lnTo>
                  <a:pt x="1774859" y="3257010"/>
                </a:lnTo>
                <a:lnTo>
                  <a:pt x="1821872" y="3252237"/>
                </a:lnTo>
                <a:lnTo>
                  <a:pt x="1868482" y="3246142"/>
                </a:lnTo>
                <a:lnTo>
                  <a:pt x="1914670" y="3238745"/>
                </a:lnTo>
                <a:lnTo>
                  <a:pt x="1960417" y="3230065"/>
                </a:lnTo>
                <a:lnTo>
                  <a:pt x="2005703" y="3220121"/>
                </a:lnTo>
                <a:lnTo>
                  <a:pt x="2050510" y="3208933"/>
                </a:lnTo>
                <a:lnTo>
                  <a:pt x="2094818" y="3196520"/>
                </a:lnTo>
                <a:lnTo>
                  <a:pt x="2138609" y="3182900"/>
                </a:lnTo>
                <a:lnTo>
                  <a:pt x="2181863" y="3168092"/>
                </a:lnTo>
                <a:lnTo>
                  <a:pt x="2224561" y="3152117"/>
                </a:lnTo>
                <a:lnTo>
                  <a:pt x="2266683" y="3134993"/>
                </a:lnTo>
                <a:lnTo>
                  <a:pt x="2308212" y="3116739"/>
                </a:lnTo>
                <a:lnTo>
                  <a:pt x="2349127" y="3097374"/>
                </a:lnTo>
                <a:lnTo>
                  <a:pt x="2389410" y="3076917"/>
                </a:lnTo>
                <a:lnTo>
                  <a:pt x="2429041" y="3055389"/>
                </a:lnTo>
                <a:lnTo>
                  <a:pt x="2468001" y="3032806"/>
                </a:lnTo>
                <a:lnTo>
                  <a:pt x="2506272" y="3009190"/>
                </a:lnTo>
                <a:lnTo>
                  <a:pt x="2543833" y="2984559"/>
                </a:lnTo>
                <a:lnTo>
                  <a:pt x="2580666" y="2958931"/>
                </a:lnTo>
                <a:lnTo>
                  <a:pt x="2616753" y="2932327"/>
                </a:lnTo>
                <a:lnTo>
                  <a:pt x="2652072" y="2904765"/>
                </a:lnTo>
                <a:lnTo>
                  <a:pt x="2686607" y="2876265"/>
                </a:lnTo>
                <a:lnTo>
                  <a:pt x="2720336" y="2846845"/>
                </a:lnTo>
                <a:lnTo>
                  <a:pt x="2753242" y="2816525"/>
                </a:lnTo>
                <a:lnTo>
                  <a:pt x="2785305" y="2785324"/>
                </a:lnTo>
                <a:lnTo>
                  <a:pt x="2816506" y="2753261"/>
                </a:lnTo>
                <a:lnTo>
                  <a:pt x="2846825" y="2720354"/>
                </a:lnTo>
                <a:lnTo>
                  <a:pt x="2876245" y="2686625"/>
                </a:lnTo>
                <a:lnTo>
                  <a:pt x="2904745" y="2652090"/>
                </a:lnTo>
                <a:lnTo>
                  <a:pt x="2908273" y="2647569"/>
                </a:lnTo>
                <a:lnTo>
                  <a:pt x="1376426" y="2647569"/>
                </a:lnTo>
                <a:lnTo>
                  <a:pt x="354672" y="1625815"/>
                </a:lnTo>
                <a:lnTo>
                  <a:pt x="685596" y="1294892"/>
                </a:lnTo>
                <a:lnTo>
                  <a:pt x="2067273" y="1294892"/>
                </a:lnTo>
                <a:lnTo>
                  <a:pt x="2833674" y="528497"/>
                </a:lnTo>
                <a:lnTo>
                  <a:pt x="2800007" y="492907"/>
                </a:lnTo>
                <a:lnTo>
                  <a:pt x="2765296" y="458339"/>
                </a:lnTo>
                <a:lnTo>
                  <a:pt x="2729565" y="424819"/>
                </a:lnTo>
                <a:lnTo>
                  <a:pt x="2692841" y="392371"/>
                </a:lnTo>
                <a:lnTo>
                  <a:pt x="2655149" y="361021"/>
                </a:lnTo>
                <a:lnTo>
                  <a:pt x="2616512" y="330795"/>
                </a:lnTo>
                <a:lnTo>
                  <a:pt x="2576958" y="301717"/>
                </a:lnTo>
                <a:lnTo>
                  <a:pt x="2536510" y="273812"/>
                </a:lnTo>
                <a:lnTo>
                  <a:pt x="2495193" y="247106"/>
                </a:lnTo>
                <a:lnTo>
                  <a:pt x="2453033" y="221623"/>
                </a:lnTo>
                <a:lnTo>
                  <a:pt x="2410055" y="197389"/>
                </a:lnTo>
                <a:lnTo>
                  <a:pt x="2366284" y="174429"/>
                </a:lnTo>
                <a:lnTo>
                  <a:pt x="2321745" y="152769"/>
                </a:lnTo>
                <a:lnTo>
                  <a:pt x="2276462" y="132432"/>
                </a:lnTo>
                <a:lnTo>
                  <a:pt x="2230462" y="113445"/>
                </a:lnTo>
                <a:lnTo>
                  <a:pt x="2183769" y="95832"/>
                </a:lnTo>
                <a:lnTo>
                  <a:pt x="2136409" y="79619"/>
                </a:lnTo>
                <a:lnTo>
                  <a:pt x="2088405" y="64831"/>
                </a:lnTo>
                <a:lnTo>
                  <a:pt x="2039784" y="51492"/>
                </a:lnTo>
                <a:lnTo>
                  <a:pt x="1990571" y="39629"/>
                </a:lnTo>
                <a:lnTo>
                  <a:pt x="1940790" y="29266"/>
                </a:lnTo>
                <a:lnTo>
                  <a:pt x="1890467" y="20428"/>
                </a:lnTo>
                <a:lnTo>
                  <a:pt x="1839627" y="13141"/>
                </a:lnTo>
                <a:lnTo>
                  <a:pt x="1788294" y="7429"/>
                </a:lnTo>
                <a:lnTo>
                  <a:pt x="1736494" y="3318"/>
                </a:lnTo>
                <a:lnTo>
                  <a:pt x="1684253" y="833"/>
                </a:lnTo>
                <a:lnTo>
                  <a:pt x="1631594" y="0"/>
                </a:lnTo>
                <a:close/>
              </a:path>
              <a:path w="3263265" h="3263265">
                <a:moveTo>
                  <a:pt x="3101454" y="922553"/>
                </a:moveTo>
                <a:lnTo>
                  <a:pt x="1376426" y="2647569"/>
                </a:lnTo>
                <a:lnTo>
                  <a:pt x="2908273" y="2647569"/>
                </a:lnTo>
                <a:lnTo>
                  <a:pt x="2932306" y="2616770"/>
                </a:lnTo>
                <a:lnTo>
                  <a:pt x="2958910" y="2580684"/>
                </a:lnTo>
                <a:lnTo>
                  <a:pt x="2984537" y="2543850"/>
                </a:lnTo>
                <a:lnTo>
                  <a:pt x="3009168" y="2506288"/>
                </a:lnTo>
                <a:lnTo>
                  <a:pt x="3032784" y="2468017"/>
                </a:lnTo>
                <a:lnTo>
                  <a:pt x="3055366" y="2429057"/>
                </a:lnTo>
                <a:lnTo>
                  <a:pt x="3076895" y="2389425"/>
                </a:lnTo>
                <a:lnTo>
                  <a:pt x="3097351" y="2349142"/>
                </a:lnTo>
                <a:lnTo>
                  <a:pt x="3116715" y="2308227"/>
                </a:lnTo>
                <a:lnTo>
                  <a:pt x="3134969" y="2266698"/>
                </a:lnTo>
                <a:lnTo>
                  <a:pt x="3152093" y="2224575"/>
                </a:lnTo>
                <a:lnTo>
                  <a:pt x="3168068" y="2181877"/>
                </a:lnTo>
                <a:lnTo>
                  <a:pt x="3182875" y="2138623"/>
                </a:lnTo>
                <a:lnTo>
                  <a:pt x="3196495" y="2094832"/>
                </a:lnTo>
                <a:lnTo>
                  <a:pt x="3208909" y="2050524"/>
                </a:lnTo>
                <a:lnTo>
                  <a:pt x="3220097" y="2005716"/>
                </a:lnTo>
                <a:lnTo>
                  <a:pt x="3230040" y="1960430"/>
                </a:lnTo>
                <a:lnTo>
                  <a:pt x="3238720" y="1914683"/>
                </a:lnTo>
                <a:lnTo>
                  <a:pt x="3246117" y="1868495"/>
                </a:lnTo>
                <a:lnTo>
                  <a:pt x="3252211" y="1821885"/>
                </a:lnTo>
                <a:lnTo>
                  <a:pt x="3256985" y="1774872"/>
                </a:lnTo>
                <a:lnTo>
                  <a:pt x="3260419" y="1727475"/>
                </a:lnTo>
                <a:lnTo>
                  <a:pt x="3262493" y="1679714"/>
                </a:lnTo>
                <a:lnTo>
                  <a:pt x="3263188" y="1631607"/>
                </a:lnTo>
                <a:lnTo>
                  <a:pt x="3262417" y="1580969"/>
                </a:lnTo>
                <a:lnTo>
                  <a:pt x="3260119" y="1530715"/>
                </a:lnTo>
                <a:lnTo>
                  <a:pt x="3256315" y="1480869"/>
                </a:lnTo>
                <a:lnTo>
                  <a:pt x="3251030" y="1431452"/>
                </a:lnTo>
                <a:lnTo>
                  <a:pt x="3244284" y="1382486"/>
                </a:lnTo>
                <a:lnTo>
                  <a:pt x="3236100" y="1333994"/>
                </a:lnTo>
                <a:lnTo>
                  <a:pt x="3226501" y="1285997"/>
                </a:lnTo>
                <a:lnTo>
                  <a:pt x="3215510" y="1238519"/>
                </a:lnTo>
                <a:lnTo>
                  <a:pt x="3203148" y="1191582"/>
                </a:lnTo>
                <a:lnTo>
                  <a:pt x="3189438" y="1145207"/>
                </a:lnTo>
                <a:lnTo>
                  <a:pt x="3174403" y="1099417"/>
                </a:lnTo>
                <a:lnTo>
                  <a:pt x="3158064" y="1054235"/>
                </a:lnTo>
                <a:lnTo>
                  <a:pt x="3140445" y="1009681"/>
                </a:lnTo>
                <a:lnTo>
                  <a:pt x="3121567" y="965780"/>
                </a:lnTo>
                <a:lnTo>
                  <a:pt x="3101454" y="922553"/>
                </a:lnTo>
                <a:close/>
              </a:path>
              <a:path w="3263265" h="3263265">
                <a:moveTo>
                  <a:pt x="2067273" y="1294892"/>
                </a:moveTo>
                <a:lnTo>
                  <a:pt x="685596" y="1294892"/>
                </a:lnTo>
                <a:lnTo>
                  <a:pt x="1376426" y="1985733"/>
                </a:lnTo>
                <a:lnTo>
                  <a:pt x="2067273" y="129489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k object 22"/>
          <p:cNvSpPr/>
          <p:nvPr/>
        </p:nvSpPr>
        <p:spPr>
          <a:xfrm>
            <a:off x="6557347" y="3671316"/>
            <a:ext cx="393192" cy="393192"/>
          </a:xfrm>
          <a:custGeom>
            <a:avLst/>
            <a:gdLst/>
            <a:ahLst/>
            <a:cxnLst/>
            <a:rect l="l" t="t" r="r" b="b"/>
            <a:pathLst>
              <a:path w="3263265" h="3263265">
                <a:moveTo>
                  <a:pt x="1631594" y="0"/>
                </a:moveTo>
                <a:lnTo>
                  <a:pt x="1583487" y="695"/>
                </a:lnTo>
                <a:lnTo>
                  <a:pt x="1535725" y="2769"/>
                </a:lnTo>
                <a:lnTo>
                  <a:pt x="1488329" y="6203"/>
                </a:lnTo>
                <a:lnTo>
                  <a:pt x="1441316" y="10977"/>
                </a:lnTo>
                <a:lnTo>
                  <a:pt x="1394706" y="17072"/>
                </a:lnTo>
                <a:lnTo>
                  <a:pt x="1348518" y="24469"/>
                </a:lnTo>
                <a:lnTo>
                  <a:pt x="1302771" y="33148"/>
                </a:lnTo>
                <a:lnTo>
                  <a:pt x="1257485" y="43092"/>
                </a:lnTo>
                <a:lnTo>
                  <a:pt x="1212678" y="54280"/>
                </a:lnTo>
                <a:lnTo>
                  <a:pt x="1168369" y="66694"/>
                </a:lnTo>
                <a:lnTo>
                  <a:pt x="1124579" y="80314"/>
                </a:lnTo>
                <a:lnTo>
                  <a:pt x="1081325" y="95121"/>
                </a:lnTo>
                <a:lnTo>
                  <a:pt x="1038627" y="111096"/>
                </a:lnTo>
                <a:lnTo>
                  <a:pt x="996504" y="128220"/>
                </a:lnTo>
                <a:lnTo>
                  <a:pt x="954976" y="146475"/>
                </a:lnTo>
                <a:lnTo>
                  <a:pt x="914061" y="165839"/>
                </a:lnTo>
                <a:lnTo>
                  <a:pt x="873778" y="186296"/>
                </a:lnTo>
                <a:lnTo>
                  <a:pt x="834147" y="207825"/>
                </a:lnTo>
                <a:lnTo>
                  <a:pt x="795187" y="230407"/>
                </a:lnTo>
                <a:lnTo>
                  <a:pt x="756916" y="254023"/>
                </a:lnTo>
                <a:lnTo>
                  <a:pt x="719355" y="278655"/>
                </a:lnTo>
                <a:lnTo>
                  <a:pt x="682521" y="304282"/>
                </a:lnTo>
                <a:lnTo>
                  <a:pt x="646435" y="330886"/>
                </a:lnTo>
                <a:lnTo>
                  <a:pt x="611116" y="358448"/>
                </a:lnTo>
                <a:lnTo>
                  <a:pt x="576581" y="386948"/>
                </a:lnTo>
                <a:lnTo>
                  <a:pt x="542852" y="416368"/>
                </a:lnTo>
                <a:lnTo>
                  <a:pt x="509946" y="446688"/>
                </a:lnTo>
                <a:lnTo>
                  <a:pt x="477883" y="477889"/>
                </a:lnTo>
                <a:lnTo>
                  <a:pt x="446682" y="509953"/>
                </a:lnTo>
                <a:lnTo>
                  <a:pt x="416362" y="542859"/>
                </a:lnTo>
                <a:lnTo>
                  <a:pt x="386943" y="576589"/>
                </a:lnTo>
                <a:lnTo>
                  <a:pt x="358443" y="611123"/>
                </a:lnTo>
                <a:lnTo>
                  <a:pt x="330881" y="646443"/>
                </a:lnTo>
                <a:lnTo>
                  <a:pt x="304278" y="682530"/>
                </a:lnTo>
                <a:lnTo>
                  <a:pt x="278651" y="719363"/>
                </a:lnTo>
                <a:lnTo>
                  <a:pt x="254020" y="756925"/>
                </a:lnTo>
                <a:lnTo>
                  <a:pt x="230403" y="795196"/>
                </a:lnTo>
                <a:lnTo>
                  <a:pt x="207822" y="834157"/>
                </a:lnTo>
                <a:lnTo>
                  <a:pt x="186293" y="873788"/>
                </a:lnTo>
                <a:lnTo>
                  <a:pt x="165837" y="914071"/>
                </a:lnTo>
                <a:lnTo>
                  <a:pt x="146472" y="954986"/>
                </a:lnTo>
                <a:lnTo>
                  <a:pt x="128219" y="996515"/>
                </a:lnTo>
                <a:lnTo>
                  <a:pt x="111094" y="1038638"/>
                </a:lnTo>
                <a:lnTo>
                  <a:pt x="95119" y="1081336"/>
                </a:lnTo>
                <a:lnTo>
                  <a:pt x="80312" y="1124590"/>
                </a:lnTo>
                <a:lnTo>
                  <a:pt x="66693" y="1168381"/>
                </a:lnTo>
                <a:lnTo>
                  <a:pt x="54279" y="1212690"/>
                </a:lnTo>
                <a:lnTo>
                  <a:pt x="43091" y="1257497"/>
                </a:lnTo>
                <a:lnTo>
                  <a:pt x="33148" y="1302783"/>
                </a:lnTo>
                <a:lnTo>
                  <a:pt x="24468" y="1348530"/>
                </a:lnTo>
                <a:lnTo>
                  <a:pt x="17071" y="1394718"/>
                </a:lnTo>
                <a:lnTo>
                  <a:pt x="10976" y="1441328"/>
                </a:lnTo>
                <a:lnTo>
                  <a:pt x="6203" y="1488341"/>
                </a:lnTo>
                <a:lnTo>
                  <a:pt x="2769" y="1535738"/>
                </a:lnTo>
                <a:lnTo>
                  <a:pt x="695" y="1583500"/>
                </a:lnTo>
                <a:lnTo>
                  <a:pt x="0" y="1631607"/>
                </a:lnTo>
                <a:lnTo>
                  <a:pt x="695" y="1679714"/>
                </a:lnTo>
                <a:lnTo>
                  <a:pt x="2769" y="1727475"/>
                </a:lnTo>
                <a:lnTo>
                  <a:pt x="6203" y="1774872"/>
                </a:lnTo>
                <a:lnTo>
                  <a:pt x="10976" y="1821885"/>
                </a:lnTo>
                <a:lnTo>
                  <a:pt x="17071" y="1868495"/>
                </a:lnTo>
                <a:lnTo>
                  <a:pt x="24468" y="1914683"/>
                </a:lnTo>
                <a:lnTo>
                  <a:pt x="33148" y="1960430"/>
                </a:lnTo>
                <a:lnTo>
                  <a:pt x="43091" y="2005716"/>
                </a:lnTo>
                <a:lnTo>
                  <a:pt x="54279" y="2050524"/>
                </a:lnTo>
                <a:lnTo>
                  <a:pt x="66693" y="2094832"/>
                </a:lnTo>
                <a:lnTo>
                  <a:pt x="80312" y="2138623"/>
                </a:lnTo>
                <a:lnTo>
                  <a:pt x="95119" y="2181877"/>
                </a:lnTo>
                <a:lnTo>
                  <a:pt x="111094" y="2224575"/>
                </a:lnTo>
                <a:lnTo>
                  <a:pt x="128219" y="2266698"/>
                </a:lnTo>
                <a:lnTo>
                  <a:pt x="146472" y="2308227"/>
                </a:lnTo>
                <a:lnTo>
                  <a:pt x="165837" y="2349142"/>
                </a:lnTo>
                <a:lnTo>
                  <a:pt x="186293" y="2389425"/>
                </a:lnTo>
                <a:lnTo>
                  <a:pt x="207822" y="2429057"/>
                </a:lnTo>
                <a:lnTo>
                  <a:pt x="230403" y="2468017"/>
                </a:lnTo>
                <a:lnTo>
                  <a:pt x="254020" y="2506288"/>
                </a:lnTo>
                <a:lnTo>
                  <a:pt x="278651" y="2543850"/>
                </a:lnTo>
                <a:lnTo>
                  <a:pt x="304278" y="2580684"/>
                </a:lnTo>
                <a:lnTo>
                  <a:pt x="330881" y="2616770"/>
                </a:lnTo>
                <a:lnTo>
                  <a:pt x="358443" y="2652090"/>
                </a:lnTo>
                <a:lnTo>
                  <a:pt x="386943" y="2686625"/>
                </a:lnTo>
                <a:lnTo>
                  <a:pt x="416362" y="2720354"/>
                </a:lnTo>
                <a:lnTo>
                  <a:pt x="446682" y="2753261"/>
                </a:lnTo>
                <a:lnTo>
                  <a:pt x="477883" y="2785324"/>
                </a:lnTo>
                <a:lnTo>
                  <a:pt x="509946" y="2816525"/>
                </a:lnTo>
                <a:lnTo>
                  <a:pt x="542852" y="2846845"/>
                </a:lnTo>
                <a:lnTo>
                  <a:pt x="576581" y="2876265"/>
                </a:lnTo>
                <a:lnTo>
                  <a:pt x="611116" y="2904765"/>
                </a:lnTo>
                <a:lnTo>
                  <a:pt x="646435" y="2932327"/>
                </a:lnTo>
                <a:lnTo>
                  <a:pt x="682521" y="2958931"/>
                </a:lnTo>
                <a:lnTo>
                  <a:pt x="719355" y="2984559"/>
                </a:lnTo>
                <a:lnTo>
                  <a:pt x="756916" y="3009190"/>
                </a:lnTo>
                <a:lnTo>
                  <a:pt x="795187" y="3032806"/>
                </a:lnTo>
                <a:lnTo>
                  <a:pt x="834147" y="3055389"/>
                </a:lnTo>
                <a:lnTo>
                  <a:pt x="873778" y="3076917"/>
                </a:lnTo>
                <a:lnTo>
                  <a:pt x="914061" y="3097374"/>
                </a:lnTo>
                <a:lnTo>
                  <a:pt x="954976" y="3116739"/>
                </a:lnTo>
                <a:lnTo>
                  <a:pt x="996504" y="3134993"/>
                </a:lnTo>
                <a:lnTo>
                  <a:pt x="1038627" y="3152117"/>
                </a:lnTo>
                <a:lnTo>
                  <a:pt x="1081325" y="3168092"/>
                </a:lnTo>
                <a:lnTo>
                  <a:pt x="1124579" y="3182900"/>
                </a:lnTo>
                <a:lnTo>
                  <a:pt x="1168369" y="3196520"/>
                </a:lnTo>
                <a:lnTo>
                  <a:pt x="1212678" y="3208933"/>
                </a:lnTo>
                <a:lnTo>
                  <a:pt x="1257485" y="3220121"/>
                </a:lnTo>
                <a:lnTo>
                  <a:pt x="1302771" y="3230065"/>
                </a:lnTo>
                <a:lnTo>
                  <a:pt x="1348518" y="3238745"/>
                </a:lnTo>
                <a:lnTo>
                  <a:pt x="1394706" y="3246142"/>
                </a:lnTo>
                <a:lnTo>
                  <a:pt x="1441316" y="3252237"/>
                </a:lnTo>
                <a:lnTo>
                  <a:pt x="1488329" y="3257010"/>
                </a:lnTo>
                <a:lnTo>
                  <a:pt x="1535725" y="3260444"/>
                </a:lnTo>
                <a:lnTo>
                  <a:pt x="1583487" y="3262518"/>
                </a:lnTo>
                <a:lnTo>
                  <a:pt x="1631594" y="3263214"/>
                </a:lnTo>
                <a:lnTo>
                  <a:pt x="1679701" y="3262518"/>
                </a:lnTo>
                <a:lnTo>
                  <a:pt x="1727462" y="3260444"/>
                </a:lnTo>
                <a:lnTo>
                  <a:pt x="1774859" y="3257010"/>
                </a:lnTo>
                <a:lnTo>
                  <a:pt x="1821872" y="3252237"/>
                </a:lnTo>
                <a:lnTo>
                  <a:pt x="1868482" y="3246142"/>
                </a:lnTo>
                <a:lnTo>
                  <a:pt x="1914670" y="3238745"/>
                </a:lnTo>
                <a:lnTo>
                  <a:pt x="1960417" y="3230065"/>
                </a:lnTo>
                <a:lnTo>
                  <a:pt x="2005703" y="3220121"/>
                </a:lnTo>
                <a:lnTo>
                  <a:pt x="2050510" y="3208933"/>
                </a:lnTo>
                <a:lnTo>
                  <a:pt x="2094818" y="3196520"/>
                </a:lnTo>
                <a:lnTo>
                  <a:pt x="2138609" y="3182900"/>
                </a:lnTo>
                <a:lnTo>
                  <a:pt x="2181863" y="3168092"/>
                </a:lnTo>
                <a:lnTo>
                  <a:pt x="2224561" y="3152117"/>
                </a:lnTo>
                <a:lnTo>
                  <a:pt x="2266683" y="3134993"/>
                </a:lnTo>
                <a:lnTo>
                  <a:pt x="2308212" y="3116739"/>
                </a:lnTo>
                <a:lnTo>
                  <a:pt x="2349127" y="3097374"/>
                </a:lnTo>
                <a:lnTo>
                  <a:pt x="2389410" y="3076917"/>
                </a:lnTo>
                <a:lnTo>
                  <a:pt x="2429041" y="3055389"/>
                </a:lnTo>
                <a:lnTo>
                  <a:pt x="2468001" y="3032806"/>
                </a:lnTo>
                <a:lnTo>
                  <a:pt x="2506272" y="3009190"/>
                </a:lnTo>
                <a:lnTo>
                  <a:pt x="2543833" y="2984559"/>
                </a:lnTo>
                <a:lnTo>
                  <a:pt x="2580666" y="2958931"/>
                </a:lnTo>
                <a:lnTo>
                  <a:pt x="2616753" y="2932327"/>
                </a:lnTo>
                <a:lnTo>
                  <a:pt x="2652072" y="2904765"/>
                </a:lnTo>
                <a:lnTo>
                  <a:pt x="2686607" y="2876265"/>
                </a:lnTo>
                <a:lnTo>
                  <a:pt x="2720336" y="2846845"/>
                </a:lnTo>
                <a:lnTo>
                  <a:pt x="2753242" y="2816525"/>
                </a:lnTo>
                <a:lnTo>
                  <a:pt x="2785305" y="2785324"/>
                </a:lnTo>
                <a:lnTo>
                  <a:pt x="2816506" y="2753261"/>
                </a:lnTo>
                <a:lnTo>
                  <a:pt x="2846825" y="2720354"/>
                </a:lnTo>
                <a:lnTo>
                  <a:pt x="2876245" y="2686625"/>
                </a:lnTo>
                <a:lnTo>
                  <a:pt x="2904745" y="2652090"/>
                </a:lnTo>
                <a:lnTo>
                  <a:pt x="2908273" y="2647569"/>
                </a:lnTo>
                <a:lnTo>
                  <a:pt x="1376426" y="2647569"/>
                </a:lnTo>
                <a:lnTo>
                  <a:pt x="354672" y="1625815"/>
                </a:lnTo>
                <a:lnTo>
                  <a:pt x="685596" y="1294892"/>
                </a:lnTo>
                <a:lnTo>
                  <a:pt x="2067273" y="1294892"/>
                </a:lnTo>
                <a:lnTo>
                  <a:pt x="2833674" y="528497"/>
                </a:lnTo>
                <a:lnTo>
                  <a:pt x="2800007" y="492907"/>
                </a:lnTo>
                <a:lnTo>
                  <a:pt x="2765296" y="458339"/>
                </a:lnTo>
                <a:lnTo>
                  <a:pt x="2729565" y="424819"/>
                </a:lnTo>
                <a:lnTo>
                  <a:pt x="2692841" y="392371"/>
                </a:lnTo>
                <a:lnTo>
                  <a:pt x="2655149" y="361021"/>
                </a:lnTo>
                <a:lnTo>
                  <a:pt x="2616512" y="330795"/>
                </a:lnTo>
                <a:lnTo>
                  <a:pt x="2576958" y="301717"/>
                </a:lnTo>
                <a:lnTo>
                  <a:pt x="2536510" y="273812"/>
                </a:lnTo>
                <a:lnTo>
                  <a:pt x="2495193" y="247106"/>
                </a:lnTo>
                <a:lnTo>
                  <a:pt x="2453033" y="221623"/>
                </a:lnTo>
                <a:lnTo>
                  <a:pt x="2410055" y="197389"/>
                </a:lnTo>
                <a:lnTo>
                  <a:pt x="2366284" y="174429"/>
                </a:lnTo>
                <a:lnTo>
                  <a:pt x="2321745" y="152769"/>
                </a:lnTo>
                <a:lnTo>
                  <a:pt x="2276462" y="132432"/>
                </a:lnTo>
                <a:lnTo>
                  <a:pt x="2230462" y="113445"/>
                </a:lnTo>
                <a:lnTo>
                  <a:pt x="2183769" y="95832"/>
                </a:lnTo>
                <a:lnTo>
                  <a:pt x="2136409" y="79619"/>
                </a:lnTo>
                <a:lnTo>
                  <a:pt x="2088405" y="64831"/>
                </a:lnTo>
                <a:lnTo>
                  <a:pt x="2039784" y="51492"/>
                </a:lnTo>
                <a:lnTo>
                  <a:pt x="1990571" y="39629"/>
                </a:lnTo>
                <a:lnTo>
                  <a:pt x="1940790" y="29266"/>
                </a:lnTo>
                <a:lnTo>
                  <a:pt x="1890467" y="20428"/>
                </a:lnTo>
                <a:lnTo>
                  <a:pt x="1839627" y="13141"/>
                </a:lnTo>
                <a:lnTo>
                  <a:pt x="1788294" y="7429"/>
                </a:lnTo>
                <a:lnTo>
                  <a:pt x="1736494" y="3318"/>
                </a:lnTo>
                <a:lnTo>
                  <a:pt x="1684253" y="833"/>
                </a:lnTo>
                <a:lnTo>
                  <a:pt x="1631594" y="0"/>
                </a:lnTo>
                <a:close/>
              </a:path>
              <a:path w="3263265" h="3263265">
                <a:moveTo>
                  <a:pt x="3101454" y="922553"/>
                </a:moveTo>
                <a:lnTo>
                  <a:pt x="1376426" y="2647569"/>
                </a:lnTo>
                <a:lnTo>
                  <a:pt x="2908273" y="2647569"/>
                </a:lnTo>
                <a:lnTo>
                  <a:pt x="2932306" y="2616770"/>
                </a:lnTo>
                <a:lnTo>
                  <a:pt x="2958910" y="2580684"/>
                </a:lnTo>
                <a:lnTo>
                  <a:pt x="2984537" y="2543850"/>
                </a:lnTo>
                <a:lnTo>
                  <a:pt x="3009168" y="2506288"/>
                </a:lnTo>
                <a:lnTo>
                  <a:pt x="3032784" y="2468017"/>
                </a:lnTo>
                <a:lnTo>
                  <a:pt x="3055366" y="2429057"/>
                </a:lnTo>
                <a:lnTo>
                  <a:pt x="3076895" y="2389425"/>
                </a:lnTo>
                <a:lnTo>
                  <a:pt x="3097351" y="2349142"/>
                </a:lnTo>
                <a:lnTo>
                  <a:pt x="3116715" y="2308227"/>
                </a:lnTo>
                <a:lnTo>
                  <a:pt x="3134969" y="2266698"/>
                </a:lnTo>
                <a:lnTo>
                  <a:pt x="3152093" y="2224575"/>
                </a:lnTo>
                <a:lnTo>
                  <a:pt x="3168068" y="2181877"/>
                </a:lnTo>
                <a:lnTo>
                  <a:pt x="3182875" y="2138623"/>
                </a:lnTo>
                <a:lnTo>
                  <a:pt x="3196495" y="2094832"/>
                </a:lnTo>
                <a:lnTo>
                  <a:pt x="3208909" y="2050524"/>
                </a:lnTo>
                <a:lnTo>
                  <a:pt x="3220097" y="2005716"/>
                </a:lnTo>
                <a:lnTo>
                  <a:pt x="3230040" y="1960430"/>
                </a:lnTo>
                <a:lnTo>
                  <a:pt x="3238720" y="1914683"/>
                </a:lnTo>
                <a:lnTo>
                  <a:pt x="3246117" y="1868495"/>
                </a:lnTo>
                <a:lnTo>
                  <a:pt x="3252211" y="1821885"/>
                </a:lnTo>
                <a:lnTo>
                  <a:pt x="3256985" y="1774872"/>
                </a:lnTo>
                <a:lnTo>
                  <a:pt x="3260419" y="1727475"/>
                </a:lnTo>
                <a:lnTo>
                  <a:pt x="3262493" y="1679714"/>
                </a:lnTo>
                <a:lnTo>
                  <a:pt x="3263188" y="1631607"/>
                </a:lnTo>
                <a:lnTo>
                  <a:pt x="3262417" y="1580969"/>
                </a:lnTo>
                <a:lnTo>
                  <a:pt x="3260119" y="1530715"/>
                </a:lnTo>
                <a:lnTo>
                  <a:pt x="3256315" y="1480869"/>
                </a:lnTo>
                <a:lnTo>
                  <a:pt x="3251030" y="1431452"/>
                </a:lnTo>
                <a:lnTo>
                  <a:pt x="3244284" y="1382486"/>
                </a:lnTo>
                <a:lnTo>
                  <a:pt x="3236100" y="1333994"/>
                </a:lnTo>
                <a:lnTo>
                  <a:pt x="3226501" y="1285997"/>
                </a:lnTo>
                <a:lnTo>
                  <a:pt x="3215510" y="1238519"/>
                </a:lnTo>
                <a:lnTo>
                  <a:pt x="3203148" y="1191582"/>
                </a:lnTo>
                <a:lnTo>
                  <a:pt x="3189438" y="1145207"/>
                </a:lnTo>
                <a:lnTo>
                  <a:pt x="3174403" y="1099417"/>
                </a:lnTo>
                <a:lnTo>
                  <a:pt x="3158064" y="1054235"/>
                </a:lnTo>
                <a:lnTo>
                  <a:pt x="3140445" y="1009681"/>
                </a:lnTo>
                <a:lnTo>
                  <a:pt x="3121567" y="965780"/>
                </a:lnTo>
                <a:lnTo>
                  <a:pt x="3101454" y="922553"/>
                </a:lnTo>
                <a:close/>
              </a:path>
              <a:path w="3263265" h="3263265">
                <a:moveTo>
                  <a:pt x="2067273" y="1294892"/>
                </a:moveTo>
                <a:lnTo>
                  <a:pt x="685596" y="1294892"/>
                </a:lnTo>
                <a:lnTo>
                  <a:pt x="1376426" y="1985733"/>
                </a:lnTo>
                <a:lnTo>
                  <a:pt x="2067273" y="129489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28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163638" y="690053"/>
            <a:ext cx="10303432" cy="706964"/>
          </a:xfrm>
        </p:spPr>
        <p:txBody>
          <a:bodyPr/>
          <a:lstStyle/>
          <a:p>
            <a:pPr algn="ctr"/>
            <a:r>
              <a:rPr lang="en-GB" sz="5400" dirty="0">
                <a:solidFill>
                  <a:schemeClr val="tx2"/>
                </a:solidFill>
              </a:rPr>
              <a:t>5</a:t>
            </a:r>
            <a:r>
              <a:rPr lang="en-GB" sz="5400" dirty="0"/>
              <a:t> LEVELS OF FREEDOM 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450356" y="1995730"/>
            <a:ext cx="4326826" cy="863552"/>
          </a:xfrm>
          <a:solidFill>
            <a:schemeClr val="bg1"/>
          </a:solidFill>
        </p:spPr>
        <p:txBody>
          <a:bodyPr wrap="square" lIns="108000" tIns="108000" rIns="108000" bIns="36000">
            <a:sp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lboaPlus Fill" charset="0"/>
                <a:ea typeface="BalboaPlus Fill" charset="0"/>
                <a:cs typeface="BalboaPlus Fill" charset="0"/>
              </a:rPr>
              <a:t>WHERE YOU ACT ON YOUR OWN </a:t>
            </a:r>
            <a:b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lboaPlus Fill" charset="0"/>
                <a:ea typeface="BalboaPlus Fill" charset="0"/>
                <a:cs typeface="BalboaPlus Fill" charset="0"/>
              </a:rPr>
            </a:b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(standard reporting of results only)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BalboaPlus Fill" charset="0"/>
              <a:ea typeface="BalboaPlus Fill" charset="0"/>
              <a:cs typeface="BalboaPlus Fil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70995" y="2274726"/>
            <a:ext cx="1481398" cy="1459049"/>
            <a:chOff x="393122" y="612956"/>
            <a:chExt cx="1481398" cy="1459049"/>
          </a:xfrm>
        </p:grpSpPr>
        <p:sp>
          <p:nvSpPr>
            <p:cNvPr id="9" name="object 14"/>
            <p:cNvSpPr/>
            <p:nvPr/>
          </p:nvSpPr>
          <p:spPr>
            <a:xfrm>
              <a:off x="393122" y="612956"/>
              <a:ext cx="1481398" cy="1459049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" name="Rectangle 1"/>
            <p:cNvSpPr/>
            <p:nvPr/>
          </p:nvSpPr>
          <p:spPr>
            <a:xfrm>
              <a:off x="709827" y="1104167"/>
              <a:ext cx="9076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LEVEL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603446" y="1280428"/>
            <a:ext cx="1481398" cy="1459049"/>
            <a:chOff x="393122" y="612956"/>
            <a:chExt cx="1481398" cy="1459049"/>
          </a:xfrm>
        </p:grpSpPr>
        <p:sp>
          <p:nvSpPr>
            <p:cNvPr id="18" name="object 14"/>
            <p:cNvSpPr/>
            <p:nvPr/>
          </p:nvSpPr>
          <p:spPr>
            <a:xfrm>
              <a:off x="393122" y="612956"/>
              <a:ext cx="1481398" cy="1459049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7783" y="1083709"/>
              <a:ext cx="1308370" cy="7591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FREEDOM</a:t>
              </a:r>
              <a:b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</a:b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TO ACT</a:t>
              </a:r>
            </a:p>
          </p:txBody>
        </p:sp>
      </p:grpSp>
      <p:sp>
        <p:nvSpPr>
          <p:cNvPr id="22" name="Content Placeholder 15"/>
          <p:cNvSpPr txBox="1">
            <a:spLocks/>
          </p:cNvSpPr>
          <p:nvPr/>
        </p:nvSpPr>
        <p:spPr>
          <a:xfrm>
            <a:off x="5085161" y="3023932"/>
            <a:ext cx="4825158" cy="86355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3600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Font typeface="ZapfDingbatsITC" charset="0"/>
              <a:buNone/>
            </a:pPr>
            <a:r>
              <a:rPr lang="en-GB" sz="2800" dirty="0">
                <a:latin typeface="BalboaPlus Fill" charset="0"/>
                <a:ea typeface="BalboaPlus Fill" charset="0"/>
                <a:cs typeface="BalboaPlus Fill" charset="0"/>
              </a:rPr>
              <a:t>WHERE YOU ACT </a:t>
            </a:r>
            <a:br>
              <a:rPr lang="en-GB" sz="2800" dirty="0">
                <a:latin typeface="BalboaPlus Fill" charset="0"/>
                <a:ea typeface="BalboaPlus Fill" charset="0"/>
                <a:cs typeface="BalboaPlus Fill" charset="0"/>
              </a:rPr>
            </a:br>
            <a:r>
              <a:rPr lang="en-GB" sz="2000" dirty="0"/>
              <a:t>(but advise on the action you have taken)</a:t>
            </a:r>
          </a:p>
        </p:txBody>
      </p:sp>
      <p:sp>
        <p:nvSpPr>
          <p:cNvPr id="23" name="Content Placeholder 15"/>
          <p:cNvSpPr txBox="1">
            <a:spLocks/>
          </p:cNvSpPr>
          <p:nvPr/>
        </p:nvSpPr>
        <p:spPr>
          <a:xfrm>
            <a:off x="6218298" y="4088484"/>
            <a:ext cx="4898527" cy="86355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3600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Font typeface="ZapfDingbatsITC" charset="0"/>
              <a:buNone/>
            </a:pPr>
            <a:r>
              <a:rPr lang="en-GB" sz="2800">
                <a:latin typeface="BalboaPlus Fill" charset="0"/>
                <a:ea typeface="BalboaPlus Fill" charset="0"/>
                <a:cs typeface="BalboaPlus Fill" charset="0"/>
              </a:rPr>
              <a:t>WHERE  </a:t>
            </a:r>
            <a:r>
              <a:rPr lang="en-GB" sz="2800" dirty="0">
                <a:latin typeface="BalboaPlus Fill" charset="0"/>
                <a:ea typeface="BalboaPlus Fill" charset="0"/>
                <a:cs typeface="BalboaPlus Fill" charset="0"/>
              </a:rPr>
              <a:t>YOU MAKE RECOMMENDATIONS</a:t>
            </a:r>
            <a:br>
              <a:rPr lang="en-GB" sz="2800" dirty="0">
                <a:latin typeface="BalboaPlus Fill" charset="0"/>
                <a:ea typeface="BalboaPlus Fill" charset="0"/>
                <a:cs typeface="BalboaPlus Fill" charset="0"/>
              </a:rPr>
            </a:br>
            <a:r>
              <a:rPr lang="en-GB" sz="2000" dirty="0"/>
              <a:t>(then take resulting </a:t>
            </a:r>
            <a:r>
              <a:rPr lang="en-GB" sz="2000"/>
              <a:t>action)</a:t>
            </a:r>
            <a:endParaRPr lang="en-GB" sz="2800" dirty="0">
              <a:latin typeface="BalboaPlus Fill" charset="0"/>
              <a:ea typeface="BalboaPlus Fill" charset="0"/>
              <a:cs typeface="BalboaPlus Fill" charset="0"/>
            </a:endParaRPr>
          </a:p>
        </p:txBody>
      </p:sp>
      <p:sp>
        <p:nvSpPr>
          <p:cNvPr id="24" name="Content Placeholder 15"/>
          <p:cNvSpPr txBox="1">
            <a:spLocks/>
          </p:cNvSpPr>
          <p:nvPr/>
        </p:nvSpPr>
        <p:spPr>
          <a:xfrm>
            <a:off x="6613769" y="5153036"/>
            <a:ext cx="3979354" cy="50447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3600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Font typeface="ZapfDingbatsITC" charset="0"/>
              <a:buNone/>
            </a:pPr>
            <a:r>
              <a:rPr lang="en-GB" sz="2800" dirty="0">
                <a:latin typeface="BalboaPlus Fill" charset="0"/>
                <a:ea typeface="BalboaPlus Fill" charset="0"/>
                <a:cs typeface="BalboaPlus Fill" charset="0"/>
              </a:rPr>
              <a:t>YOU WAIT AND ASK WHAT TO DO</a:t>
            </a:r>
          </a:p>
        </p:txBody>
      </p:sp>
      <p:sp>
        <p:nvSpPr>
          <p:cNvPr id="25" name="Content Placeholder 15"/>
          <p:cNvSpPr txBox="1">
            <a:spLocks/>
          </p:cNvSpPr>
          <p:nvPr/>
        </p:nvSpPr>
        <p:spPr>
          <a:xfrm>
            <a:off x="7424804" y="5858517"/>
            <a:ext cx="2880987" cy="50447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3600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Font typeface="ZapfDingbatsITC" charset="0"/>
              <a:buNone/>
            </a:pPr>
            <a:r>
              <a:rPr lang="en-GB" sz="2800">
                <a:latin typeface="BalboaPlus Fill" charset="0"/>
                <a:ea typeface="BalboaPlus Fill" charset="0"/>
                <a:cs typeface="BalboaPlus Fill" charset="0"/>
              </a:rPr>
              <a:t>YOU </a:t>
            </a:r>
            <a:r>
              <a:rPr lang="en-GB" sz="2800" dirty="0">
                <a:latin typeface="BalboaPlus Fill" charset="0"/>
                <a:ea typeface="BalboaPlus Fill" charset="0"/>
                <a:cs typeface="BalboaPlus Fill" charset="0"/>
              </a:rPr>
              <a:t>WAIT TO BE TOLD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04672" y="3989297"/>
            <a:ext cx="10662398" cy="0"/>
          </a:xfrm>
          <a:prstGeom prst="line">
            <a:avLst/>
          </a:prstGeom>
          <a:ln w="38100" cap="flat"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15"/>
          <p:cNvSpPr txBox="1">
            <a:spLocks/>
          </p:cNvSpPr>
          <p:nvPr/>
        </p:nvSpPr>
        <p:spPr>
          <a:xfrm>
            <a:off x="5085161" y="5858517"/>
            <a:ext cx="1747840" cy="504479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108000" tIns="108000" rIns="108000" bIns="36000" rtlCol="0" anchor="ctr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00"/>
              </a:lnSpc>
              <a:buFont typeface="ZapfDingbatsITC" charset="0"/>
              <a:buNone/>
            </a:pPr>
            <a:r>
              <a:rPr lang="en-GB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LEVEL 1</a:t>
            </a:r>
          </a:p>
        </p:txBody>
      </p:sp>
      <p:sp>
        <p:nvSpPr>
          <p:cNvPr id="28" name="Content Placeholder 15"/>
          <p:cNvSpPr txBox="1">
            <a:spLocks/>
          </p:cNvSpPr>
          <p:nvPr/>
        </p:nvSpPr>
        <p:spPr>
          <a:xfrm>
            <a:off x="4465837" y="5182231"/>
            <a:ext cx="1747840" cy="504479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108000" tIns="108000" rIns="108000" bIns="36000" rtlCol="0" anchor="ctr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00"/>
              </a:lnSpc>
              <a:buFont typeface="ZapfDingbatsITC" charset="0"/>
              <a:buNone/>
            </a:pPr>
            <a:r>
              <a:rPr lang="en-GB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LEVEL 2</a:t>
            </a:r>
          </a:p>
        </p:txBody>
      </p:sp>
      <p:sp>
        <p:nvSpPr>
          <p:cNvPr id="29" name="Content Placeholder 15"/>
          <p:cNvSpPr txBox="1">
            <a:spLocks/>
          </p:cNvSpPr>
          <p:nvPr/>
        </p:nvSpPr>
        <p:spPr>
          <a:xfrm>
            <a:off x="3652499" y="4268020"/>
            <a:ext cx="1747840" cy="504479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108000" tIns="108000" rIns="108000" bIns="36000" rtlCol="0" anchor="ctr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00"/>
              </a:lnSpc>
              <a:buFont typeface="ZapfDingbatsITC" charset="0"/>
              <a:buNone/>
            </a:pPr>
            <a:r>
              <a:rPr lang="en-GB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LEVEL 3</a:t>
            </a:r>
          </a:p>
        </p:txBody>
      </p:sp>
      <p:sp>
        <p:nvSpPr>
          <p:cNvPr id="31" name="Content Placeholder 15"/>
          <p:cNvSpPr txBox="1">
            <a:spLocks/>
          </p:cNvSpPr>
          <p:nvPr/>
        </p:nvSpPr>
        <p:spPr>
          <a:xfrm>
            <a:off x="2936168" y="3228071"/>
            <a:ext cx="1747840" cy="504479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108000" tIns="108000" rIns="108000" bIns="36000" rtlCol="0" anchor="ctr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00"/>
              </a:lnSpc>
              <a:buFont typeface="ZapfDingbatsITC" charset="0"/>
              <a:buNone/>
            </a:pPr>
            <a:r>
              <a:rPr lang="en-GB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LEVEL 4</a:t>
            </a:r>
          </a:p>
        </p:txBody>
      </p:sp>
      <p:sp>
        <p:nvSpPr>
          <p:cNvPr id="32" name="Content Placeholder 15"/>
          <p:cNvSpPr txBox="1">
            <a:spLocks/>
          </p:cNvSpPr>
          <p:nvPr/>
        </p:nvSpPr>
        <p:spPr>
          <a:xfrm>
            <a:off x="2470579" y="2243213"/>
            <a:ext cx="1747840" cy="504479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108000" tIns="108000" rIns="108000" bIns="36000" rtlCol="0" anchor="ctr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00"/>
              </a:lnSpc>
              <a:buFont typeface="ZapfDingbatsITC" charset="0"/>
              <a:buNone/>
            </a:pPr>
            <a:r>
              <a:rPr lang="en-GB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LEVEL 5</a:t>
            </a:r>
          </a:p>
        </p:txBody>
      </p:sp>
      <p:sp>
        <p:nvSpPr>
          <p:cNvPr id="3" name="Rectangle 2"/>
          <p:cNvSpPr/>
          <p:nvPr/>
        </p:nvSpPr>
        <p:spPr>
          <a:xfrm>
            <a:off x="408566" y="6110756"/>
            <a:ext cx="21098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rPr>
              <a:t>William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rPr>
              <a:t>Oncken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rPr>
              <a:t> Jnr</a:t>
            </a:r>
            <a:endParaRPr lang="en-GB" dirty="0"/>
          </a:p>
          <a:p>
            <a:r>
              <a:rPr lang="en-GB" dirty="0"/>
              <a:t>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Vista Sans OT Light" charset="0"/>
              <a:ea typeface="Vista Sans OT Light" charset="0"/>
              <a:cs typeface="Vista Sans OT Light" charset="0"/>
            </a:endParaRP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rPr>
              <a:t>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Vista Sans OT Light" charset="0"/>
              <a:ea typeface="Vista Sans OT Light" charset="0"/>
              <a:cs typeface="Vista Sans O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9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Freedom </a:t>
            </a:r>
            <a:br>
              <a:rPr lang="en-GB" dirty="0"/>
            </a:br>
            <a:r>
              <a:rPr lang="en-GB" dirty="0"/>
              <a:t>to Perform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6424554" y="529360"/>
            <a:ext cx="4813422" cy="7722854"/>
          </a:xfrm>
          <a:prstGeom prst="rect">
            <a:avLst/>
          </a:prstGeom>
        </p:spPr>
        <p:txBody>
          <a:bodyPr wrap="square" lIns="96744" tIns="48372" rIns="96744" bIns="48372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ZapfDingbatsITC" charset="0"/>
              <a:buChar char="✱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rPr>
              <a:t>Map out where your team are today against the five levels of freedom.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ZapfDingbatsITC" charset="0"/>
              <a:buChar char="✱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rPr>
              <a:t>In pairs, discuss how you can develop one team member to level </a:t>
            </a:r>
            <a:b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rPr>
            </a:b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rPr>
              <a:t>5 starting from now.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ZapfDingbatsITC" charset="0"/>
              <a:buChar char="✱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rPr>
              <a:t>Agree how you might: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ista Sans OT Medium" charset="0"/>
                <a:ea typeface="Vista Sans OT Medium" charset="0"/>
                <a:cs typeface="Vista Sans OT Medium" charset="0"/>
              </a:rPr>
              <a:t> 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ZapfDingbatsITC" charset="0"/>
              <a:buChar char="✱"/>
            </a:pPr>
            <a:r>
              <a:rPr lang="en-GB" sz="2000" dirty="0">
                <a:solidFill>
                  <a:schemeClr val="tx2"/>
                </a:solidFill>
                <a:latin typeface="Vista Sans OT Medium" charset="0"/>
                <a:ea typeface="Vista Sans OT Medium" charset="0"/>
                <a:cs typeface="Vista Sans OT Medium" charset="0"/>
              </a:rPr>
              <a:t>approach the conversation. 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ZapfDingbatsITC" charset="0"/>
              <a:buChar char="✱"/>
            </a:pPr>
            <a:r>
              <a:rPr lang="en-GB" sz="2000" dirty="0">
                <a:solidFill>
                  <a:schemeClr val="tx2"/>
                </a:solidFill>
                <a:latin typeface="Vista Sans OT Medium" charset="0"/>
                <a:ea typeface="Vista Sans OT Medium" charset="0"/>
                <a:cs typeface="Vista Sans OT Medium" charset="0"/>
              </a:rPr>
              <a:t>set clear parameters. 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ZapfDingbatsITC" charset="0"/>
              <a:buChar char="✱"/>
            </a:pPr>
            <a:r>
              <a:rPr lang="en-GB" sz="2000" dirty="0">
                <a:solidFill>
                  <a:schemeClr val="tx2"/>
                </a:solidFill>
                <a:latin typeface="Vista Sans OT Medium" charset="0"/>
                <a:ea typeface="Vista Sans OT Medium" charset="0"/>
                <a:cs typeface="Vista Sans OT Medium" charset="0"/>
              </a:rPr>
              <a:t>help with their personal development of mastery. 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ZapfDingbatsITC" charset="0"/>
              <a:buChar char="✱"/>
            </a:pPr>
            <a:r>
              <a:rPr lang="en-GB" sz="2000" dirty="0">
                <a:solidFill>
                  <a:schemeClr val="tx2"/>
                </a:solidFill>
                <a:latin typeface="Vista Sans OT Medium" charset="0"/>
                <a:ea typeface="Vista Sans OT Medium" charset="0"/>
                <a:cs typeface="Vista Sans OT Medium" charset="0"/>
              </a:rPr>
              <a:t>give permission and hand over control. 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Vista Sans OT Medium" charset="0"/>
              <a:ea typeface="Vista Sans OT Medium" charset="0"/>
              <a:cs typeface="Vista Sans OT Medium" charset="0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ZapfDingbatsITC" charset="0"/>
              <a:buChar char="✱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rPr>
              <a:t>Your partner’s role is to help with ideas and test whether you are giving freedom or just delegating. </a:t>
            </a:r>
            <a:b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rPr>
            </a:b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rPr>
              <a:t> </a:t>
            </a:r>
          </a:p>
          <a:p>
            <a:pPr>
              <a:spcAft>
                <a:spcPts val="1270"/>
              </a:spcAft>
            </a:pPr>
            <a:endParaRPr lang="en-US" sz="32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Aft>
                <a:spcPts val="1270"/>
              </a:spcAft>
            </a:pPr>
            <a:endParaRPr lang="en-US" sz="32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457200">
              <a:spcAft>
                <a:spcPts val="1270"/>
              </a:spcAft>
              <a:buFont typeface="Arial" charset="0"/>
              <a:buChar char="•"/>
            </a:pPr>
            <a:endParaRPr lang="en-US" sz="32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07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20"/>
          <p:cNvSpPr/>
          <p:nvPr/>
        </p:nvSpPr>
        <p:spPr>
          <a:xfrm rot="5400000">
            <a:off x="4176444" y="2466749"/>
            <a:ext cx="3910329" cy="2237105"/>
          </a:xfrm>
          <a:custGeom>
            <a:avLst/>
            <a:gdLst/>
            <a:ahLst/>
            <a:cxnLst/>
            <a:rect l="l" t="t" r="r" b="b"/>
            <a:pathLst>
              <a:path w="3910329" h="2237104">
                <a:moveTo>
                  <a:pt x="2791777" y="0"/>
                </a:moveTo>
                <a:lnTo>
                  <a:pt x="2460853" y="330923"/>
                </a:lnTo>
                <a:lnTo>
                  <a:pt x="3014179" y="884250"/>
                </a:lnTo>
                <a:lnTo>
                  <a:pt x="0" y="884250"/>
                </a:lnTo>
                <a:lnTo>
                  <a:pt x="0" y="1352245"/>
                </a:lnTo>
                <a:lnTo>
                  <a:pt x="3014179" y="1352245"/>
                </a:lnTo>
                <a:lnTo>
                  <a:pt x="2460853" y="1905571"/>
                </a:lnTo>
                <a:lnTo>
                  <a:pt x="2791777" y="2236495"/>
                </a:lnTo>
                <a:lnTo>
                  <a:pt x="3910012" y="1118247"/>
                </a:lnTo>
                <a:lnTo>
                  <a:pt x="2791777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556402" y="3069000"/>
            <a:ext cx="11150414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6800" b="0" i="0" kern="1200">
                <a:solidFill>
                  <a:schemeClr val="bg1"/>
                </a:solidFill>
                <a:latin typeface="BalboaPlus Primary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/>
              <a:t>IT STARTS NOW</a:t>
            </a:r>
          </a:p>
        </p:txBody>
      </p:sp>
    </p:spTree>
    <p:extLst>
      <p:ext uri="{BB962C8B-B14F-4D97-AF65-F5344CB8AC3E}">
        <p14:creationId xmlns:p14="http://schemas.microsoft.com/office/powerpoint/2010/main" val="1960543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10100752" y="593439"/>
            <a:ext cx="1756286" cy="4170586"/>
          </a:xfrm>
          <a:custGeom>
            <a:avLst/>
            <a:gdLst/>
            <a:ahLst/>
            <a:cxnLst/>
            <a:rect l="l" t="t" r="r" b="b"/>
            <a:pathLst>
              <a:path w="1879600" h="4463415">
                <a:moveTo>
                  <a:pt x="628486" y="1790699"/>
                </a:moveTo>
                <a:lnTo>
                  <a:pt x="564299" y="1790699"/>
                </a:lnTo>
                <a:lnTo>
                  <a:pt x="540435" y="1841499"/>
                </a:lnTo>
                <a:lnTo>
                  <a:pt x="518165" y="1879599"/>
                </a:lnTo>
                <a:lnTo>
                  <a:pt x="497468" y="1917699"/>
                </a:lnTo>
                <a:lnTo>
                  <a:pt x="478327" y="1968499"/>
                </a:lnTo>
                <a:lnTo>
                  <a:pt x="460723" y="2019299"/>
                </a:lnTo>
                <a:lnTo>
                  <a:pt x="444635" y="2057399"/>
                </a:lnTo>
                <a:lnTo>
                  <a:pt x="430046" y="2108199"/>
                </a:lnTo>
                <a:lnTo>
                  <a:pt x="416936" y="2146299"/>
                </a:lnTo>
                <a:lnTo>
                  <a:pt x="405287" y="2197099"/>
                </a:lnTo>
                <a:lnTo>
                  <a:pt x="395079" y="2247899"/>
                </a:lnTo>
                <a:lnTo>
                  <a:pt x="386294" y="2298699"/>
                </a:lnTo>
                <a:lnTo>
                  <a:pt x="378912" y="2336799"/>
                </a:lnTo>
                <a:lnTo>
                  <a:pt x="372915" y="2387599"/>
                </a:lnTo>
                <a:lnTo>
                  <a:pt x="368284" y="2438399"/>
                </a:lnTo>
                <a:lnTo>
                  <a:pt x="364999" y="2489199"/>
                </a:lnTo>
                <a:lnTo>
                  <a:pt x="363042" y="2539999"/>
                </a:lnTo>
                <a:lnTo>
                  <a:pt x="362394" y="2590799"/>
                </a:lnTo>
                <a:lnTo>
                  <a:pt x="363057" y="2641599"/>
                </a:lnTo>
                <a:lnTo>
                  <a:pt x="365212" y="2692399"/>
                </a:lnTo>
                <a:lnTo>
                  <a:pt x="369107" y="2743199"/>
                </a:lnTo>
                <a:lnTo>
                  <a:pt x="374989" y="2806699"/>
                </a:lnTo>
                <a:lnTo>
                  <a:pt x="383108" y="2870199"/>
                </a:lnTo>
                <a:lnTo>
                  <a:pt x="745502" y="3225799"/>
                </a:lnTo>
                <a:lnTo>
                  <a:pt x="1283919" y="3225799"/>
                </a:lnTo>
                <a:lnTo>
                  <a:pt x="1277594" y="3174999"/>
                </a:lnTo>
                <a:lnTo>
                  <a:pt x="1271995" y="3111499"/>
                </a:lnTo>
                <a:lnTo>
                  <a:pt x="1267211" y="3060699"/>
                </a:lnTo>
                <a:lnTo>
                  <a:pt x="1263333" y="2997199"/>
                </a:lnTo>
                <a:lnTo>
                  <a:pt x="1260450" y="2959099"/>
                </a:lnTo>
                <a:lnTo>
                  <a:pt x="1258655" y="2908299"/>
                </a:lnTo>
                <a:lnTo>
                  <a:pt x="1258036" y="2870199"/>
                </a:lnTo>
                <a:lnTo>
                  <a:pt x="1259519" y="2819399"/>
                </a:lnTo>
                <a:lnTo>
                  <a:pt x="1260609" y="2806699"/>
                </a:lnTo>
                <a:lnTo>
                  <a:pt x="440054" y="2806699"/>
                </a:lnTo>
                <a:lnTo>
                  <a:pt x="433261" y="2755899"/>
                </a:lnTo>
                <a:lnTo>
                  <a:pt x="428407" y="2692399"/>
                </a:lnTo>
                <a:lnTo>
                  <a:pt x="425494" y="2641599"/>
                </a:lnTo>
                <a:lnTo>
                  <a:pt x="424522" y="2590799"/>
                </a:lnTo>
                <a:lnTo>
                  <a:pt x="425059" y="2539999"/>
                </a:lnTo>
                <a:lnTo>
                  <a:pt x="426698" y="2489199"/>
                </a:lnTo>
                <a:lnTo>
                  <a:pt x="429488" y="2438399"/>
                </a:lnTo>
                <a:lnTo>
                  <a:pt x="433476" y="2400299"/>
                </a:lnTo>
                <a:lnTo>
                  <a:pt x="438708" y="2349499"/>
                </a:lnTo>
                <a:lnTo>
                  <a:pt x="445231" y="2298699"/>
                </a:lnTo>
                <a:lnTo>
                  <a:pt x="453093" y="2260599"/>
                </a:lnTo>
                <a:lnTo>
                  <a:pt x="462340" y="2209799"/>
                </a:lnTo>
                <a:lnTo>
                  <a:pt x="473019" y="2171699"/>
                </a:lnTo>
                <a:lnTo>
                  <a:pt x="485178" y="2120899"/>
                </a:lnTo>
                <a:lnTo>
                  <a:pt x="498862" y="2082799"/>
                </a:lnTo>
                <a:lnTo>
                  <a:pt x="514119" y="2044699"/>
                </a:lnTo>
                <a:lnTo>
                  <a:pt x="530997" y="1993899"/>
                </a:lnTo>
                <a:lnTo>
                  <a:pt x="549541" y="1955799"/>
                </a:lnTo>
                <a:lnTo>
                  <a:pt x="569799" y="1904999"/>
                </a:lnTo>
                <a:lnTo>
                  <a:pt x="591819" y="1866899"/>
                </a:lnTo>
                <a:lnTo>
                  <a:pt x="615646" y="1816099"/>
                </a:lnTo>
                <a:lnTo>
                  <a:pt x="628486" y="1790699"/>
                </a:lnTo>
                <a:close/>
              </a:path>
              <a:path w="1879600" h="4463415">
                <a:moveTo>
                  <a:pt x="1172585" y="63499"/>
                </a:moveTo>
                <a:lnTo>
                  <a:pt x="960161" y="63499"/>
                </a:lnTo>
                <a:lnTo>
                  <a:pt x="1039753" y="88899"/>
                </a:lnTo>
                <a:lnTo>
                  <a:pt x="1077644" y="88899"/>
                </a:lnTo>
                <a:lnTo>
                  <a:pt x="1114206" y="101599"/>
                </a:lnTo>
                <a:lnTo>
                  <a:pt x="1149399" y="114299"/>
                </a:lnTo>
                <a:lnTo>
                  <a:pt x="1183180" y="139699"/>
                </a:lnTo>
                <a:lnTo>
                  <a:pt x="1215506" y="152399"/>
                </a:lnTo>
                <a:lnTo>
                  <a:pt x="1246335" y="177799"/>
                </a:lnTo>
                <a:lnTo>
                  <a:pt x="1275625" y="203199"/>
                </a:lnTo>
                <a:lnTo>
                  <a:pt x="1329415" y="253999"/>
                </a:lnTo>
                <a:lnTo>
                  <a:pt x="1376538" y="317499"/>
                </a:lnTo>
                <a:lnTo>
                  <a:pt x="1397493" y="355599"/>
                </a:lnTo>
                <a:lnTo>
                  <a:pt x="1416654" y="393699"/>
                </a:lnTo>
                <a:lnTo>
                  <a:pt x="1433978" y="431799"/>
                </a:lnTo>
                <a:lnTo>
                  <a:pt x="1449423" y="482599"/>
                </a:lnTo>
                <a:lnTo>
                  <a:pt x="1462946" y="533399"/>
                </a:lnTo>
                <a:lnTo>
                  <a:pt x="1474505" y="584199"/>
                </a:lnTo>
                <a:lnTo>
                  <a:pt x="1484058" y="634999"/>
                </a:lnTo>
                <a:lnTo>
                  <a:pt x="1491562" y="698499"/>
                </a:lnTo>
                <a:lnTo>
                  <a:pt x="1496975" y="761999"/>
                </a:lnTo>
                <a:lnTo>
                  <a:pt x="1500253" y="825499"/>
                </a:lnTo>
                <a:lnTo>
                  <a:pt x="1501355" y="901699"/>
                </a:lnTo>
                <a:lnTo>
                  <a:pt x="1499994" y="965199"/>
                </a:lnTo>
                <a:lnTo>
                  <a:pt x="1496022" y="1041399"/>
                </a:lnTo>
                <a:lnTo>
                  <a:pt x="1489611" y="1092199"/>
                </a:lnTo>
                <a:lnTo>
                  <a:pt x="1480931" y="1155699"/>
                </a:lnTo>
                <a:lnTo>
                  <a:pt x="1470152" y="1206499"/>
                </a:lnTo>
                <a:lnTo>
                  <a:pt x="1457445" y="1269999"/>
                </a:lnTo>
                <a:lnTo>
                  <a:pt x="1442981" y="1320799"/>
                </a:lnTo>
                <a:lnTo>
                  <a:pt x="1426930" y="1358899"/>
                </a:lnTo>
                <a:lnTo>
                  <a:pt x="1409461" y="1409699"/>
                </a:lnTo>
                <a:lnTo>
                  <a:pt x="1390747" y="1460499"/>
                </a:lnTo>
                <a:lnTo>
                  <a:pt x="1370957" y="1498599"/>
                </a:lnTo>
                <a:lnTo>
                  <a:pt x="1350261" y="1536699"/>
                </a:lnTo>
                <a:lnTo>
                  <a:pt x="1328831" y="1574799"/>
                </a:lnTo>
                <a:lnTo>
                  <a:pt x="1306836" y="1612899"/>
                </a:lnTo>
                <a:lnTo>
                  <a:pt x="1284447" y="1650999"/>
                </a:lnTo>
                <a:lnTo>
                  <a:pt x="1261835" y="1676399"/>
                </a:lnTo>
                <a:lnTo>
                  <a:pt x="1239169" y="1714499"/>
                </a:lnTo>
                <a:lnTo>
                  <a:pt x="1216621" y="1739899"/>
                </a:lnTo>
                <a:lnTo>
                  <a:pt x="1186590" y="1777999"/>
                </a:lnTo>
                <a:lnTo>
                  <a:pt x="1157001" y="1816099"/>
                </a:lnTo>
                <a:lnTo>
                  <a:pt x="1128009" y="1866899"/>
                </a:lnTo>
                <a:lnTo>
                  <a:pt x="1099768" y="1904999"/>
                </a:lnTo>
                <a:lnTo>
                  <a:pt x="1072432" y="1943099"/>
                </a:lnTo>
                <a:lnTo>
                  <a:pt x="1046156" y="1981199"/>
                </a:lnTo>
                <a:lnTo>
                  <a:pt x="1021094" y="2031999"/>
                </a:lnTo>
                <a:lnTo>
                  <a:pt x="997402" y="2070099"/>
                </a:lnTo>
                <a:lnTo>
                  <a:pt x="975232" y="2108199"/>
                </a:lnTo>
                <a:lnTo>
                  <a:pt x="954741" y="2158999"/>
                </a:lnTo>
                <a:lnTo>
                  <a:pt x="936082" y="2197099"/>
                </a:lnTo>
                <a:lnTo>
                  <a:pt x="919409" y="2247899"/>
                </a:lnTo>
                <a:lnTo>
                  <a:pt x="904878" y="2298699"/>
                </a:lnTo>
                <a:lnTo>
                  <a:pt x="892643" y="2349499"/>
                </a:lnTo>
                <a:lnTo>
                  <a:pt x="882857" y="2400299"/>
                </a:lnTo>
                <a:lnTo>
                  <a:pt x="875676" y="2451099"/>
                </a:lnTo>
                <a:lnTo>
                  <a:pt x="871255" y="2501899"/>
                </a:lnTo>
                <a:lnTo>
                  <a:pt x="869746" y="2565399"/>
                </a:lnTo>
                <a:lnTo>
                  <a:pt x="870368" y="2603499"/>
                </a:lnTo>
                <a:lnTo>
                  <a:pt x="872233" y="2641599"/>
                </a:lnTo>
                <a:lnTo>
                  <a:pt x="875340" y="2692399"/>
                </a:lnTo>
                <a:lnTo>
                  <a:pt x="879688" y="2743199"/>
                </a:lnTo>
                <a:lnTo>
                  <a:pt x="885278" y="2806699"/>
                </a:lnTo>
                <a:lnTo>
                  <a:pt x="1260609" y="2806699"/>
                </a:lnTo>
                <a:lnTo>
                  <a:pt x="1263878" y="2768599"/>
                </a:lnTo>
                <a:lnTo>
                  <a:pt x="1270981" y="2717799"/>
                </a:lnTo>
                <a:lnTo>
                  <a:pt x="1280696" y="2666999"/>
                </a:lnTo>
                <a:lnTo>
                  <a:pt x="1292889" y="2616199"/>
                </a:lnTo>
                <a:lnTo>
                  <a:pt x="1307427" y="2578099"/>
                </a:lnTo>
                <a:lnTo>
                  <a:pt x="1324178" y="2527299"/>
                </a:lnTo>
                <a:lnTo>
                  <a:pt x="1343010" y="2489199"/>
                </a:lnTo>
                <a:lnTo>
                  <a:pt x="1363788" y="2438399"/>
                </a:lnTo>
                <a:lnTo>
                  <a:pt x="1386381" y="2400299"/>
                </a:lnTo>
                <a:lnTo>
                  <a:pt x="1410656" y="2349499"/>
                </a:lnTo>
                <a:lnTo>
                  <a:pt x="1436480" y="2311399"/>
                </a:lnTo>
                <a:lnTo>
                  <a:pt x="1463720" y="2273299"/>
                </a:lnTo>
                <a:lnTo>
                  <a:pt x="1492243" y="2235199"/>
                </a:lnTo>
                <a:lnTo>
                  <a:pt x="1521917" y="2184399"/>
                </a:lnTo>
                <a:lnTo>
                  <a:pt x="1552608" y="2146299"/>
                </a:lnTo>
                <a:lnTo>
                  <a:pt x="1584185" y="2108199"/>
                </a:lnTo>
                <a:lnTo>
                  <a:pt x="1606361" y="2070099"/>
                </a:lnTo>
                <a:lnTo>
                  <a:pt x="1628645" y="2044699"/>
                </a:lnTo>
                <a:lnTo>
                  <a:pt x="1650889" y="2006599"/>
                </a:lnTo>
                <a:lnTo>
                  <a:pt x="1672942" y="1968499"/>
                </a:lnTo>
                <a:lnTo>
                  <a:pt x="1694656" y="1917699"/>
                </a:lnTo>
                <a:lnTo>
                  <a:pt x="1715880" y="1879599"/>
                </a:lnTo>
                <a:lnTo>
                  <a:pt x="1736465" y="1841499"/>
                </a:lnTo>
                <a:lnTo>
                  <a:pt x="1756263" y="1790699"/>
                </a:lnTo>
                <a:lnTo>
                  <a:pt x="1775123" y="1739899"/>
                </a:lnTo>
                <a:lnTo>
                  <a:pt x="1792895" y="1689099"/>
                </a:lnTo>
                <a:lnTo>
                  <a:pt x="1809432" y="1638299"/>
                </a:lnTo>
                <a:lnTo>
                  <a:pt x="1824583" y="1587499"/>
                </a:lnTo>
                <a:lnTo>
                  <a:pt x="1838198" y="1536699"/>
                </a:lnTo>
                <a:lnTo>
                  <a:pt x="1850129" y="1485899"/>
                </a:lnTo>
                <a:lnTo>
                  <a:pt x="1860226" y="1435099"/>
                </a:lnTo>
                <a:lnTo>
                  <a:pt x="1868339" y="1384299"/>
                </a:lnTo>
                <a:lnTo>
                  <a:pt x="1874319" y="1333499"/>
                </a:lnTo>
                <a:lnTo>
                  <a:pt x="1878016" y="1282699"/>
                </a:lnTo>
                <a:lnTo>
                  <a:pt x="1879282" y="1231899"/>
                </a:lnTo>
                <a:lnTo>
                  <a:pt x="1878830" y="1168399"/>
                </a:lnTo>
                <a:lnTo>
                  <a:pt x="1877413" y="1117599"/>
                </a:lnTo>
                <a:lnTo>
                  <a:pt x="1874940" y="1066799"/>
                </a:lnTo>
                <a:lnTo>
                  <a:pt x="1871317" y="1015999"/>
                </a:lnTo>
                <a:lnTo>
                  <a:pt x="1866454" y="965199"/>
                </a:lnTo>
                <a:lnTo>
                  <a:pt x="1860259" y="927099"/>
                </a:lnTo>
                <a:lnTo>
                  <a:pt x="1852639" y="876299"/>
                </a:lnTo>
                <a:lnTo>
                  <a:pt x="1843503" y="838199"/>
                </a:lnTo>
                <a:lnTo>
                  <a:pt x="1832758" y="800099"/>
                </a:lnTo>
                <a:lnTo>
                  <a:pt x="1820313" y="749299"/>
                </a:lnTo>
                <a:lnTo>
                  <a:pt x="1806076" y="711199"/>
                </a:lnTo>
                <a:lnTo>
                  <a:pt x="1789956" y="673099"/>
                </a:lnTo>
                <a:lnTo>
                  <a:pt x="1771859" y="634999"/>
                </a:lnTo>
                <a:lnTo>
                  <a:pt x="1751695" y="609599"/>
                </a:lnTo>
                <a:lnTo>
                  <a:pt x="1729371" y="571499"/>
                </a:lnTo>
                <a:lnTo>
                  <a:pt x="1704795" y="533399"/>
                </a:lnTo>
                <a:lnTo>
                  <a:pt x="1677876" y="495299"/>
                </a:lnTo>
                <a:lnTo>
                  <a:pt x="1648521" y="457199"/>
                </a:lnTo>
                <a:lnTo>
                  <a:pt x="1616639" y="419099"/>
                </a:lnTo>
                <a:lnTo>
                  <a:pt x="1582138" y="380999"/>
                </a:lnTo>
                <a:lnTo>
                  <a:pt x="1544926" y="342899"/>
                </a:lnTo>
                <a:lnTo>
                  <a:pt x="1504911" y="304799"/>
                </a:lnTo>
                <a:lnTo>
                  <a:pt x="1462001" y="266699"/>
                </a:lnTo>
                <a:lnTo>
                  <a:pt x="1416104" y="228599"/>
                </a:lnTo>
                <a:lnTo>
                  <a:pt x="1367129" y="190499"/>
                </a:lnTo>
                <a:lnTo>
                  <a:pt x="1314983" y="152399"/>
                </a:lnTo>
                <a:lnTo>
                  <a:pt x="1277128" y="114299"/>
                </a:lnTo>
                <a:lnTo>
                  <a:pt x="1237033" y="88899"/>
                </a:lnTo>
                <a:lnTo>
                  <a:pt x="1194767" y="76199"/>
                </a:lnTo>
                <a:lnTo>
                  <a:pt x="1172585" y="63499"/>
                </a:lnTo>
                <a:close/>
              </a:path>
              <a:path w="1879600" h="4463415">
                <a:moveTo>
                  <a:pt x="953336" y="0"/>
                </a:moveTo>
                <a:lnTo>
                  <a:pt x="680381" y="0"/>
                </a:lnTo>
                <a:lnTo>
                  <a:pt x="630274" y="12699"/>
                </a:lnTo>
                <a:lnTo>
                  <a:pt x="582248" y="12699"/>
                </a:lnTo>
                <a:lnTo>
                  <a:pt x="536283" y="25399"/>
                </a:lnTo>
                <a:lnTo>
                  <a:pt x="492361" y="38099"/>
                </a:lnTo>
                <a:lnTo>
                  <a:pt x="450462" y="50799"/>
                </a:lnTo>
                <a:lnTo>
                  <a:pt x="410565" y="63499"/>
                </a:lnTo>
                <a:lnTo>
                  <a:pt x="372651" y="88899"/>
                </a:lnTo>
                <a:lnTo>
                  <a:pt x="336702" y="101599"/>
                </a:lnTo>
                <a:lnTo>
                  <a:pt x="302697" y="126999"/>
                </a:lnTo>
                <a:lnTo>
                  <a:pt x="270616" y="152399"/>
                </a:lnTo>
                <a:lnTo>
                  <a:pt x="240441" y="177799"/>
                </a:lnTo>
                <a:lnTo>
                  <a:pt x="185727" y="241299"/>
                </a:lnTo>
                <a:lnTo>
                  <a:pt x="161150" y="266699"/>
                </a:lnTo>
                <a:lnTo>
                  <a:pt x="138400" y="304799"/>
                </a:lnTo>
                <a:lnTo>
                  <a:pt x="117457" y="342899"/>
                </a:lnTo>
                <a:lnTo>
                  <a:pt x="98302" y="380999"/>
                </a:lnTo>
                <a:lnTo>
                  <a:pt x="80915" y="419099"/>
                </a:lnTo>
                <a:lnTo>
                  <a:pt x="65277" y="457199"/>
                </a:lnTo>
                <a:lnTo>
                  <a:pt x="51368" y="495299"/>
                </a:lnTo>
                <a:lnTo>
                  <a:pt x="39169" y="533399"/>
                </a:lnTo>
                <a:lnTo>
                  <a:pt x="28660" y="584199"/>
                </a:lnTo>
                <a:lnTo>
                  <a:pt x="19821" y="622299"/>
                </a:lnTo>
                <a:lnTo>
                  <a:pt x="12633" y="673099"/>
                </a:lnTo>
                <a:lnTo>
                  <a:pt x="7077" y="723899"/>
                </a:lnTo>
                <a:lnTo>
                  <a:pt x="3132" y="774699"/>
                </a:lnTo>
                <a:lnTo>
                  <a:pt x="779" y="825499"/>
                </a:lnTo>
                <a:lnTo>
                  <a:pt x="0" y="876299"/>
                </a:lnTo>
                <a:lnTo>
                  <a:pt x="490" y="952499"/>
                </a:lnTo>
                <a:lnTo>
                  <a:pt x="1867" y="1015999"/>
                </a:lnTo>
                <a:lnTo>
                  <a:pt x="3991" y="1092199"/>
                </a:lnTo>
                <a:lnTo>
                  <a:pt x="6722" y="1155699"/>
                </a:lnTo>
                <a:lnTo>
                  <a:pt x="9920" y="1206499"/>
                </a:lnTo>
                <a:lnTo>
                  <a:pt x="13444" y="1257299"/>
                </a:lnTo>
                <a:lnTo>
                  <a:pt x="17156" y="1308099"/>
                </a:lnTo>
                <a:lnTo>
                  <a:pt x="20913" y="1358899"/>
                </a:lnTo>
                <a:lnTo>
                  <a:pt x="24577" y="1396999"/>
                </a:lnTo>
                <a:lnTo>
                  <a:pt x="28007" y="1422399"/>
                </a:lnTo>
                <a:lnTo>
                  <a:pt x="31064" y="1447799"/>
                </a:lnTo>
                <a:lnTo>
                  <a:pt x="388277" y="1816099"/>
                </a:lnTo>
                <a:lnTo>
                  <a:pt x="564299" y="1790699"/>
                </a:lnTo>
                <a:lnTo>
                  <a:pt x="628486" y="1790699"/>
                </a:lnTo>
                <a:lnTo>
                  <a:pt x="641327" y="1765299"/>
                </a:lnTo>
                <a:lnTo>
                  <a:pt x="668911" y="1727199"/>
                </a:lnTo>
                <a:lnTo>
                  <a:pt x="698443" y="1676399"/>
                </a:lnTo>
                <a:lnTo>
                  <a:pt x="729970" y="1625599"/>
                </a:lnTo>
                <a:lnTo>
                  <a:pt x="756678" y="1574799"/>
                </a:lnTo>
                <a:lnTo>
                  <a:pt x="782289" y="1536699"/>
                </a:lnTo>
                <a:lnTo>
                  <a:pt x="806571" y="1485899"/>
                </a:lnTo>
                <a:lnTo>
                  <a:pt x="829289" y="1435099"/>
                </a:lnTo>
                <a:lnTo>
                  <a:pt x="850209" y="1384299"/>
                </a:lnTo>
                <a:lnTo>
                  <a:pt x="88010" y="1384299"/>
                </a:lnTo>
                <a:lnTo>
                  <a:pt x="84771" y="1358899"/>
                </a:lnTo>
                <a:lnTo>
                  <a:pt x="81344" y="1320799"/>
                </a:lnTo>
                <a:lnTo>
                  <a:pt x="77855" y="1282699"/>
                </a:lnTo>
                <a:lnTo>
                  <a:pt x="74428" y="1231899"/>
                </a:lnTo>
                <a:lnTo>
                  <a:pt x="71188" y="1181099"/>
                </a:lnTo>
                <a:lnTo>
                  <a:pt x="68258" y="1130299"/>
                </a:lnTo>
                <a:lnTo>
                  <a:pt x="65762" y="1066799"/>
                </a:lnTo>
                <a:lnTo>
                  <a:pt x="63826" y="1003299"/>
                </a:lnTo>
                <a:lnTo>
                  <a:pt x="62573" y="939799"/>
                </a:lnTo>
                <a:lnTo>
                  <a:pt x="62128" y="876299"/>
                </a:lnTo>
                <a:lnTo>
                  <a:pt x="63006" y="825499"/>
                </a:lnTo>
                <a:lnTo>
                  <a:pt x="65658" y="761999"/>
                </a:lnTo>
                <a:lnTo>
                  <a:pt x="70110" y="711199"/>
                </a:lnTo>
                <a:lnTo>
                  <a:pt x="76390" y="660399"/>
                </a:lnTo>
                <a:lnTo>
                  <a:pt x="84524" y="622299"/>
                </a:lnTo>
                <a:lnTo>
                  <a:pt x="94539" y="571499"/>
                </a:lnTo>
                <a:lnTo>
                  <a:pt x="106462" y="520699"/>
                </a:lnTo>
                <a:lnTo>
                  <a:pt x="120320" y="482599"/>
                </a:lnTo>
                <a:lnTo>
                  <a:pt x="136140" y="444499"/>
                </a:lnTo>
                <a:lnTo>
                  <a:pt x="153948" y="406399"/>
                </a:lnTo>
                <a:lnTo>
                  <a:pt x="173771" y="368299"/>
                </a:lnTo>
                <a:lnTo>
                  <a:pt x="195636" y="330199"/>
                </a:lnTo>
                <a:lnTo>
                  <a:pt x="219571" y="292099"/>
                </a:lnTo>
                <a:lnTo>
                  <a:pt x="245601" y="266699"/>
                </a:lnTo>
                <a:lnTo>
                  <a:pt x="273754" y="228599"/>
                </a:lnTo>
                <a:lnTo>
                  <a:pt x="304056" y="203199"/>
                </a:lnTo>
                <a:lnTo>
                  <a:pt x="336534" y="177799"/>
                </a:lnTo>
                <a:lnTo>
                  <a:pt x="371216" y="165099"/>
                </a:lnTo>
                <a:lnTo>
                  <a:pt x="408127" y="139699"/>
                </a:lnTo>
                <a:lnTo>
                  <a:pt x="447296" y="114299"/>
                </a:lnTo>
                <a:lnTo>
                  <a:pt x="488747" y="101599"/>
                </a:lnTo>
                <a:lnTo>
                  <a:pt x="532510" y="88899"/>
                </a:lnTo>
                <a:lnTo>
                  <a:pt x="578609" y="76199"/>
                </a:lnTo>
                <a:lnTo>
                  <a:pt x="627073" y="76199"/>
                </a:lnTo>
                <a:lnTo>
                  <a:pt x="677928" y="63499"/>
                </a:lnTo>
                <a:lnTo>
                  <a:pt x="1172585" y="63499"/>
                </a:lnTo>
                <a:lnTo>
                  <a:pt x="1150402" y="50799"/>
                </a:lnTo>
                <a:lnTo>
                  <a:pt x="1104005" y="38099"/>
                </a:lnTo>
                <a:lnTo>
                  <a:pt x="1005403" y="12699"/>
                </a:lnTo>
                <a:lnTo>
                  <a:pt x="953336" y="0"/>
                </a:lnTo>
                <a:close/>
              </a:path>
              <a:path w="1879600" h="4463415">
                <a:moveTo>
                  <a:pt x="782164" y="546099"/>
                </a:moveTo>
                <a:lnTo>
                  <a:pt x="677186" y="546099"/>
                </a:lnTo>
                <a:lnTo>
                  <a:pt x="650128" y="558799"/>
                </a:lnTo>
                <a:lnTo>
                  <a:pt x="604678" y="596899"/>
                </a:lnTo>
                <a:lnTo>
                  <a:pt x="570312" y="660399"/>
                </a:lnTo>
                <a:lnTo>
                  <a:pt x="557109" y="698499"/>
                </a:lnTo>
                <a:lnTo>
                  <a:pt x="546465" y="749299"/>
                </a:lnTo>
                <a:lnTo>
                  <a:pt x="538309" y="800099"/>
                </a:lnTo>
                <a:lnTo>
                  <a:pt x="532571" y="876299"/>
                </a:lnTo>
                <a:lnTo>
                  <a:pt x="529180" y="952499"/>
                </a:lnTo>
                <a:lnTo>
                  <a:pt x="528251" y="1015999"/>
                </a:lnTo>
                <a:lnTo>
                  <a:pt x="528173" y="1041399"/>
                </a:lnTo>
                <a:lnTo>
                  <a:pt x="528496" y="1079499"/>
                </a:lnTo>
                <a:lnTo>
                  <a:pt x="529789" y="1130299"/>
                </a:lnTo>
                <a:lnTo>
                  <a:pt x="531945" y="1193799"/>
                </a:lnTo>
                <a:lnTo>
                  <a:pt x="534965" y="1244599"/>
                </a:lnTo>
                <a:lnTo>
                  <a:pt x="538849" y="1295399"/>
                </a:lnTo>
                <a:lnTo>
                  <a:pt x="543598" y="1346199"/>
                </a:lnTo>
                <a:lnTo>
                  <a:pt x="88010" y="1384299"/>
                </a:lnTo>
                <a:lnTo>
                  <a:pt x="850209" y="1384299"/>
                </a:lnTo>
                <a:lnTo>
                  <a:pt x="869099" y="1333499"/>
                </a:lnTo>
                <a:lnTo>
                  <a:pt x="885723" y="1282699"/>
                </a:lnTo>
                <a:lnTo>
                  <a:pt x="899849" y="1231899"/>
                </a:lnTo>
                <a:lnTo>
                  <a:pt x="911243" y="1193799"/>
                </a:lnTo>
                <a:lnTo>
                  <a:pt x="919670" y="1142999"/>
                </a:lnTo>
                <a:lnTo>
                  <a:pt x="924898" y="1092199"/>
                </a:lnTo>
                <a:lnTo>
                  <a:pt x="926693" y="1041399"/>
                </a:lnTo>
                <a:lnTo>
                  <a:pt x="926693" y="850899"/>
                </a:lnTo>
                <a:lnTo>
                  <a:pt x="924733" y="787399"/>
                </a:lnTo>
                <a:lnTo>
                  <a:pt x="918683" y="723899"/>
                </a:lnTo>
                <a:lnTo>
                  <a:pt x="908287" y="673099"/>
                </a:lnTo>
                <a:lnTo>
                  <a:pt x="893289" y="634999"/>
                </a:lnTo>
                <a:lnTo>
                  <a:pt x="873434" y="596899"/>
                </a:lnTo>
                <a:lnTo>
                  <a:pt x="818127" y="558799"/>
                </a:lnTo>
                <a:lnTo>
                  <a:pt x="782164" y="546099"/>
                </a:lnTo>
                <a:close/>
              </a:path>
              <a:path w="1879600" h="4463415">
                <a:moveTo>
                  <a:pt x="1040599" y="3401821"/>
                </a:moveTo>
                <a:lnTo>
                  <a:pt x="331330" y="3401821"/>
                </a:lnTo>
                <a:lnTo>
                  <a:pt x="331330" y="4100728"/>
                </a:lnTo>
                <a:lnTo>
                  <a:pt x="693724" y="4463122"/>
                </a:lnTo>
                <a:lnTo>
                  <a:pt x="1402994" y="4463122"/>
                </a:lnTo>
                <a:lnTo>
                  <a:pt x="1402994" y="4048963"/>
                </a:lnTo>
                <a:lnTo>
                  <a:pt x="393458" y="4048963"/>
                </a:lnTo>
                <a:lnTo>
                  <a:pt x="393458" y="3463950"/>
                </a:lnTo>
                <a:lnTo>
                  <a:pt x="1101852" y="3463950"/>
                </a:lnTo>
                <a:lnTo>
                  <a:pt x="1040599" y="3401821"/>
                </a:lnTo>
                <a:close/>
              </a:path>
              <a:path w="1879600" h="4463415">
                <a:moveTo>
                  <a:pt x="1101852" y="3463950"/>
                </a:moveTo>
                <a:lnTo>
                  <a:pt x="978471" y="3463950"/>
                </a:lnTo>
                <a:lnTo>
                  <a:pt x="978471" y="4048963"/>
                </a:lnTo>
                <a:lnTo>
                  <a:pt x="1402994" y="4048963"/>
                </a:lnTo>
                <a:lnTo>
                  <a:pt x="1402994" y="3769398"/>
                </a:lnTo>
                <a:lnTo>
                  <a:pt x="1101852" y="346395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0937" y="514737"/>
            <a:ext cx="8761413" cy="706964"/>
          </a:xfrm>
        </p:spPr>
        <p:txBody>
          <a:bodyPr/>
          <a:lstStyle/>
          <a:p>
            <a:r>
              <a:rPr lang="en-GB" dirty="0"/>
              <a:t>Killer questions </a:t>
            </a:r>
            <a:r>
              <a:rPr lang="mr-IN" dirty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3638" y="1236394"/>
            <a:ext cx="9496570" cy="5196791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What’s going well in your role? Any wins (big or small) this week?</a:t>
            </a:r>
            <a:endParaRPr lang="en-GB" dirty="0"/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What challenges are you facing? Where are you stuck?</a:t>
            </a:r>
            <a:endParaRPr lang="en-GB" dirty="0"/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What is the business doing, or can be doing, to make you more successful?</a:t>
            </a:r>
            <a:endParaRPr lang="en-GB" dirty="0"/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On a scale of 1-10, how happy are you? Why?</a:t>
            </a:r>
            <a:endParaRPr lang="en-GB" dirty="0"/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What’s the best thing that happened to you this week, either at work or outside of it?</a:t>
            </a:r>
            <a:endParaRPr lang="en-GB" dirty="0"/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What one idea would improve what we do?</a:t>
            </a:r>
            <a:endParaRPr lang="en-GB" dirty="0"/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What were some great contributions made by other team members this week?</a:t>
            </a:r>
            <a:endParaRPr lang="en-GB" dirty="0"/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What would you like to learn more about?</a:t>
            </a:r>
            <a:endParaRPr lang="en-GB" dirty="0"/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Please give feedback on how I (your manager) can be a better leader.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07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16286" y="1354933"/>
            <a:ext cx="4918209" cy="4167247"/>
            <a:chOff x="1320673" y="997493"/>
            <a:chExt cx="3286023" cy="2784281"/>
          </a:xfrm>
          <a:solidFill>
            <a:schemeClr val="accent3"/>
          </a:solidFill>
        </p:grpSpPr>
        <p:sp>
          <p:nvSpPr>
            <p:cNvPr id="4" name="bk object 16"/>
            <p:cNvSpPr/>
            <p:nvPr/>
          </p:nvSpPr>
          <p:spPr>
            <a:xfrm>
              <a:off x="1320673" y="997493"/>
              <a:ext cx="2611120" cy="2611120"/>
            </a:xfrm>
            <a:custGeom>
              <a:avLst/>
              <a:gdLst/>
              <a:ahLst/>
              <a:cxnLst/>
              <a:rect l="l" t="t" r="r" b="b"/>
              <a:pathLst>
                <a:path w="2611120" h="2611120">
                  <a:moveTo>
                    <a:pt x="1305280" y="0"/>
                  </a:moveTo>
                  <a:lnTo>
                    <a:pt x="1257428" y="860"/>
                  </a:lnTo>
                  <a:lnTo>
                    <a:pt x="1210010" y="3423"/>
                  </a:lnTo>
                  <a:lnTo>
                    <a:pt x="1163055" y="7659"/>
                  </a:lnTo>
                  <a:lnTo>
                    <a:pt x="1116593" y="13537"/>
                  </a:lnTo>
                  <a:lnTo>
                    <a:pt x="1070653" y="21029"/>
                  </a:lnTo>
                  <a:lnTo>
                    <a:pt x="1025266" y="30105"/>
                  </a:lnTo>
                  <a:lnTo>
                    <a:pt x="980459" y="40736"/>
                  </a:lnTo>
                  <a:lnTo>
                    <a:pt x="936264" y="52892"/>
                  </a:lnTo>
                  <a:lnTo>
                    <a:pt x="892709" y="66543"/>
                  </a:lnTo>
                  <a:lnTo>
                    <a:pt x="849824" y="81661"/>
                  </a:lnTo>
                  <a:lnTo>
                    <a:pt x="807638" y="98215"/>
                  </a:lnTo>
                  <a:lnTo>
                    <a:pt x="766181" y="116176"/>
                  </a:lnTo>
                  <a:lnTo>
                    <a:pt x="725483" y="135515"/>
                  </a:lnTo>
                  <a:lnTo>
                    <a:pt x="685572" y="156202"/>
                  </a:lnTo>
                  <a:lnTo>
                    <a:pt x="646478" y="178208"/>
                  </a:lnTo>
                  <a:lnTo>
                    <a:pt x="608232" y="201503"/>
                  </a:lnTo>
                  <a:lnTo>
                    <a:pt x="570861" y="226057"/>
                  </a:lnTo>
                  <a:lnTo>
                    <a:pt x="534397" y="251842"/>
                  </a:lnTo>
                  <a:lnTo>
                    <a:pt x="498868" y="278827"/>
                  </a:lnTo>
                  <a:lnTo>
                    <a:pt x="464303" y="306984"/>
                  </a:lnTo>
                  <a:lnTo>
                    <a:pt x="430733" y="336282"/>
                  </a:lnTo>
                  <a:lnTo>
                    <a:pt x="398186" y="366693"/>
                  </a:lnTo>
                  <a:lnTo>
                    <a:pt x="366693" y="398186"/>
                  </a:lnTo>
                  <a:lnTo>
                    <a:pt x="336282" y="430733"/>
                  </a:lnTo>
                  <a:lnTo>
                    <a:pt x="306984" y="464303"/>
                  </a:lnTo>
                  <a:lnTo>
                    <a:pt x="278827" y="498868"/>
                  </a:lnTo>
                  <a:lnTo>
                    <a:pt x="251842" y="534397"/>
                  </a:lnTo>
                  <a:lnTo>
                    <a:pt x="226057" y="570861"/>
                  </a:lnTo>
                  <a:lnTo>
                    <a:pt x="201503" y="608232"/>
                  </a:lnTo>
                  <a:lnTo>
                    <a:pt x="178208" y="646478"/>
                  </a:lnTo>
                  <a:lnTo>
                    <a:pt x="156202" y="685572"/>
                  </a:lnTo>
                  <a:lnTo>
                    <a:pt x="135515" y="725483"/>
                  </a:lnTo>
                  <a:lnTo>
                    <a:pt x="116176" y="766181"/>
                  </a:lnTo>
                  <a:lnTo>
                    <a:pt x="98215" y="807638"/>
                  </a:lnTo>
                  <a:lnTo>
                    <a:pt x="81661" y="849824"/>
                  </a:lnTo>
                  <a:lnTo>
                    <a:pt x="66543" y="892709"/>
                  </a:lnTo>
                  <a:lnTo>
                    <a:pt x="52892" y="936264"/>
                  </a:lnTo>
                  <a:lnTo>
                    <a:pt x="40736" y="980459"/>
                  </a:lnTo>
                  <a:lnTo>
                    <a:pt x="30105" y="1025266"/>
                  </a:lnTo>
                  <a:lnTo>
                    <a:pt x="21029" y="1070653"/>
                  </a:lnTo>
                  <a:lnTo>
                    <a:pt x="13537" y="1116593"/>
                  </a:lnTo>
                  <a:lnTo>
                    <a:pt x="7659" y="1163055"/>
                  </a:lnTo>
                  <a:lnTo>
                    <a:pt x="3423" y="1210010"/>
                  </a:lnTo>
                  <a:lnTo>
                    <a:pt x="860" y="1257428"/>
                  </a:lnTo>
                  <a:lnTo>
                    <a:pt x="0" y="1305280"/>
                  </a:lnTo>
                  <a:lnTo>
                    <a:pt x="860" y="1353132"/>
                  </a:lnTo>
                  <a:lnTo>
                    <a:pt x="3423" y="1400550"/>
                  </a:lnTo>
                  <a:lnTo>
                    <a:pt x="7659" y="1447505"/>
                  </a:lnTo>
                  <a:lnTo>
                    <a:pt x="13537" y="1493967"/>
                  </a:lnTo>
                  <a:lnTo>
                    <a:pt x="21029" y="1539906"/>
                  </a:lnTo>
                  <a:lnTo>
                    <a:pt x="30105" y="1585294"/>
                  </a:lnTo>
                  <a:lnTo>
                    <a:pt x="40736" y="1630100"/>
                  </a:lnTo>
                  <a:lnTo>
                    <a:pt x="52892" y="1674295"/>
                  </a:lnTo>
                  <a:lnTo>
                    <a:pt x="66543" y="1717850"/>
                  </a:lnTo>
                  <a:lnTo>
                    <a:pt x="81661" y="1760735"/>
                  </a:lnTo>
                  <a:lnTo>
                    <a:pt x="98215" y="1802920"/>
                  </a:lnTo>
                  <a:lnTo>
                    <a:pt x="116176" y="1844377"/>
                  </a:lnTo>
                  <a:lnTo>
                    <a:pt x="135515" y="1885075"/>
                  </a:lnTo>
                  <a:lnTo>
                    <a:pt x="156202" y="1924985"/>
                  </a:lnTo>
                  <a:lnTo>
                    <a:pt x="178208" y="1964078"/>
                  </a:lnTo>
                  <a:lnTo>
                    <a:pt x="201503" y="2002325"/>
                  </a:lnTo>
                  <a:lnTo>
                    <a:pt x="226057" y="2039695"/>
                  </a:lnTo>
                  <a:lnTo>
                    <a:pt x="251842" y="2076159"/>
                  </a:lnTo>
                  <a:lnTo>
                    <a:pt x="278827" y="2111688"/>
                  </a:lnTo>
                  <a:lnTo>
                    <a:pt x="306984" y="2146252"/>
                  </a:lnTo>
                  <a:lnTo>
                    <a:pt x="336282" y="2179822"/>
                  </a:lnTo>
                  <a:lnTo>
                    <a:pt x="366693" y="2212368"/>
                  </a:lnTo>
                  <a:lnTo>
                    <a:pt x="398186" y="2243861"/>
                  </a:lnTo>
                  <a:lnTo>
                    <a:pt x="430733" y="2274271"/>
                  </a:lnTo>
                  <a:lnTo>
                    <a:pt x="464303" y="2303569"/>
                  </a:lnTo>
                  <a:lnTo>
                    <a:pt x="498868" y="2331725"/>
                  </a:lnTo>
                  <a:lnTo>
                    <a:pt x="534397" y="2358710"/>
                  </a:lnTo>
                  <a:lnTo>
                    <a:pt x="570861" y="2384494"/>
                  </a:lnTo>
                  <a:lnTo>
                    <a:pt x="608232" y="2409049"/>
                  </a:lnTo>
                  <a:lnTo>
                    <a:pt x="646478" y="2432343"/>
                  </a:lnTo>
                  <a:lnTo>
                    <a:pt x="685572" y="2454348"/>
                  </a:lnTo>
                  <a:lnTo>
                    <a:pt x="725483" y="2475035"/>
                  </a:lnTo>
                  <a:lnTo>
                    <a:pt x="766181" y="2494374"/>
                  </a:lnTo>
                  <a:lnTo>
                    <a:pt x="807638" y="2512335"/>
                  </a:lnTo>
                  <a:lnTo>
                    <a:pt x="849824" y="2528888"/>
                  </a:lnTo>
                  <a:lnTo>
                    <a:pt x="892709" y="2544006"/>
                  </a:lnTo>
                  <a:lnTo>
                    <a:pt x="936264" y="2557657"/>
                  </a:lnTo>
                  <a:lnTo>
                    <a:pt x="980459" y="2569812"/>
                  </a:lnTo>
                  <a:lnTo>
                    <a:pt x="1025266" y="2580443"/>
                  </a:lnTo>
                  <a:lnTo>
                    <a:pt x="1070653" y="2589519"/>
                  </a:lnTo>
                  <a:lnTo>
                    <a:pt x="1116593" y="2597011"/>
                  </a:lnTo>
                  <a:lnTo>
                    <a:pt x="1163055" y="2602889"/>
                  </a:lnTo>
                  <a:lnTo>
                    <a:pt x="1210010" y="2607124"/>
                  </a:lnTo>
                  <a:lnTo>
                    <a:pt x="1257428" y="2609687"/>
                  </a:lnTo>
                  <a:lnTo>
                    <a:pt x="1305280" y="2610548"/>
                  </a:lnTo>
                  <a:lnTo>
                    <a:pt x="1353132" y="2609687"/>
                  </a:lnTo>
                  <a:lnTo>
                    <a:pt x="1400551" y="2607124"/>
                  </a:lnTo>
                  <a:lnTo>
                    <a:pt x="1447505" y="2602889"/>
                  </a:lnTo>
                  <a:lnTo>
                    <a:pt x="1493967" y="2597011"/>
                  </a:lnTo>
                  <a:lnTo>
                    <a:pt x="1539907" y="2589519"/>
                  </a:lnTo>
                  <a:lnTo>
                    <a:pt x="1585294" y="2580443"/>
                  </a:lnTo>
                  <a:lnTo>
                    <a:pt x="1630101" y="2569812"/>
                  </a:lnTo>
                  <a:lnTo>
                    <a:pt x="1674296" y="2557657"/>
                  </a:lnTo>
                  <a:lnTo>
                    <a:pt x="1717851" y="2544006"/>
                  </a:lnTo>
                  <a:lnTo>
                    <a:pt x="1760736" y="2528888"/>
                  </a:lnTo>
                  <a:lnTo>
                    <a:pt x="1802922" y="2512335"/>
                  </a:lnTo>
                  <a:lnTo>
                    <a:pt x="1844379" y="2494374"/>
                  </a:lnTo>
                  <a:lnTo>
                    <a:pt x="1885078" y="2475035"/>
                  </a:lnTo>
                  <a:lnTo>
                    <a:pt x="1924988" y="2454348"/>
                  </a:lnTo>
                  <a:lnTo>
                    <a:pt x="1964082" y="2432343"/>
                  </a:lnTo>
                  <a:lnTo>
                    <a:pt x="2002328" y="2409049"/>
                  </a:lnTo>
                  <a:lnTo>
                    <a:pt x="2039699" y="2384494"/>
                  </a:lnTo>
                  <a:lnTo>
                    <a:pt x="2076163" y="2358710"/>
                  </a:lnTo>
                  <a:lnTo>
                    <a:pt x="2111693" y="2331725"/>
                  </a:lnTo>
                  <a:lnTo>
                    <a:pt x="2146257" y="2303569"/>
                  </a:lnTo>
                  <a:lnTo>
                    <a:pt x="2179828" y="2274271"/>
                  </a:lnTo>
                  <a:lnTo>
                    <a:pt x="2212374" y="2243861"/>
                  </a:lnTo>
                  <a:lnTo>
                    <a:pt x="2243867" y="2212368"/>
                  </a:lnTo>
                  <a:lnTo>
                    <a:pt x="2274278" y="2179822"/>
                  </a:lnTo>
                  <a:lnTo>
                    <a:pt x="2303576" y="2146252"/>
                  </a:lnTo>
                  <a:lnTo>
                    <a:pt x="2331733" y="2111688"/>
                  </a:lnTo>
                  <a:lnTo>
                    <a:pt x="2358718" y="2076159"/>
                  </a:lnTo>
                  <a:lnTo>
                    <a:pt x="2384503" y="2039695"/>
                  </a:lnTo>
                  <a:lnTo>
                    <a:pt x="2409058" y="2002325"/>
                  </a:lnTo>
                  <a:lnTo>
                    <a:pt x="2432352" y="1964078"/>
                  </a:lnTo>
                  <a:lnTo>
                    <a:pt x="2454358" y="1924985"/>
                  </a:lnTo>
                  <a:lnTo>
                    <a:pt x="2475045" y="1885075"/>
                  </a:lnTo>
                  <a:lnTo>
                    <a:pt x="2494384" y="1844377"/>
                  </a:lnTo>
                  <a:lnTo>
                    <a:pt x="2512345" y="1802920"/>
                  </a:lnTo>
                  <a:lnTo>
                    <a:pt x="2528899" y="1760735"/>
                  </a:lnTo>
                  <a:lnTo>
                    <a:pt x="2544017" y="1717850"/>
                  </a:lnTo>
                  <a:lnTo>
                    <a:pt x="2557668" y="1674295"/>
                  </a:lnTo>
                  <a:lnTo>
                    <a:pt x="2569824" y="1630100"/>
                  </a:lnTo>
                  <a:lnTo>
                    <a:pt x="2580455" y="1585294"/>
                  </a:lnTo>
                  <a:lnTo>
                    <a:pt x="2589531" y="1539906"/>
                  </a:lnTo>
                  <a:lnTo>
                    <a:pt x="2597023" y="1493967"/>
                  </a:lnTo>
                  <a:lnTo>
                    <a:pt x="2602902" y="1447505"/>
                  </a:lnTo>
                  <a:lnTo>
                    <a:pt x="2607137" y="1400550"/>
                  </a:lnTo>
                  <a:lnTo>
                    <a:pt x="2609700" y="1353132"/>
                  </a:lnTo>
                  <a:lnTo>
                    <a:pt x="2610561" y="1305280"/>
                  </a:lnTo>
                  <a:lnTo>
                    <a:pt x="2609700" y="1257428"/>
                  </a:lnTo>
                  <a:lnTo>
                    <a:pt x="2607137" y="1210010"/>
                  </a:lnTo>
                  <a:lnTo>
                    <a:pt x="2602902" y="1163055"/>
                  </a:lnTo>
                  <a:lnTo>
                    <a:pt x="2597023" y="1116593"/>
                  </a:lnTo>
                  <a:lnTo>
                    <a:pt x="2589531" y="1070653"/>
                  </a:lnTo>
                  <a:lnTo>
                    <a:pt x="2580455" y="1025266"/>
                  </a:lnTo>
                  <a:lnTo>
                    <a:pt x="2569824" y="980459"/>
                  </a:lnTo>
                  <a:lnTo>
                    <a:pt x="2557668" y="936264"/>
                  </a:lnTo>
                  <a:lnTo>
                    <a:pt x="2544017" y="892709"/>
                  </a:lnTo>
                  <a:lnTo>
                    <a:pt x="2528899" y="849824"/>
                  </a:lnTo>
                  <a:lnTo>
                    <a:pt x="2512345" y="807638"/>
                  </a:lnTo>
                  <a:lnTo>
                    <a:pt x="2494384" y="766181"/>
                  </a:lnTo>
                  <a:lnTo>
                    <a:pt x="2475045" y="725483"/>
                  </a:lnTo>
                  <a:lnTo>
                    <a:pt x="2454358" y="685572"/>
                  </a:lnTo>
                  <a:lnTo>
                    <a:pt x="2432352" y="646478"/>
                  </a:lnTo>
                  <a:lnTo>
                    <a:pt x="2409058" y="608232"/>
                  </a:lnTo>
                  <a:lnTo>
                    <a:pt x="2384503" y="570861"/>
                  </a:lnTo>
                  <a:lnTo>
                    <a:pt x="2358718" y="534397"/>
                  </a:lnTo>
                  <a:lnTo>
                    <a:pt x="2331733" y="498868"/>
                  </a:lnTo>
                  <a:lnTo>
                    <a:pt x="2303576" y="464303"/>
                  </a:lnTo>
                  <a:lnTo>
                    <a:pt x="2274278" y="430733"/>
                  </a:lnTo>
                  <a:lnTo>
                    <a:pt x="2243867" y="398186"/>
                  </a:lnTo>
                  <a:lnTo>
                    <a:pt x="2212374" y="366693"/>
                  </a:lnTo>
                  <a:lnTo>
                    <a:pt x="2179828" y="336282"/>
                  </a:lnTo>
                  <a:lnTo>
                    <a:pt x="2146257" y="306984"/>
                  </a:lnTo>
                  <a:lnTo>
                    <a:pt x="2111693" y="278827"/>
                  </a:lnTo>
                  <a:lnTo>
                    <a:pt x="2076163" y="251842"/>
                  </a:lnTo>
                  <a:lnTo>
                    <a:pt x="2039699" y="226057"/>
                  </a:lnTo>
                  <a:lnTo>
                    <a:pt x="2002328" y="201503"/>
                  </a:lnTo>
                  <a:lnTo>
                    <a:pt x="1964082" y="178208"/>
                  </a:lnTo>
                  <a:lnTo>
                    <a:pt x="1924988" y="156202"/>
                  </a:lnTo>
                  <a:lnTo>
                    <a:pt x="1885078" y="135515"/>
                  </a:lnTo>
                  <a:lnTo>
                    <a:pt x="1844379" y="116176"/>
                  </a:lnTo>
                  <a:lnTo>
                    <a:pt x="1802922" y="98215"/>
                  </a:lnTo>
                  <a:lnTo>
                    <a:pt x="1760736" y="81661"/>
                  </a:lnTo>
                  <a:lnTo>
                    <a:pt x="1717851" y="66543"/>
                  </a:lnTo>
                  <a:lnTo>
                    <a:pt x="1674296" y="52892"/>
                  </a:lnTo>
                  <a:lnTo>
                    <a:pt x="1630101" y="40736"/>
                  </a:lnTo>
                  <a:lnTo>
                    <a:pt x="1585294" y="30105"/>
                  </a:lnTo>
                  <a:lnTo>
                    <a:pt x="1539907" y="21029"/>
                  </a:lnTo>
                  <a:lnTo>
                    <a:pt x="1493967" y="13537"/>
                  </a:lnTo>
                  <a:lnTo>
                    <a:pt x="1447505" y="7659"/>
                  </a:lnTo>
                  <a:lnTo>
                    <a:pt x="1400551" y="3423"/>
                  </a:lnTo>
                  <a:lnTo>
                    <a:pt x="1353132" y="860"/>
                  </a:lnTo>
                  <a:lnTo>
                    <a:pt x="13052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bk object 17"/>
            <p:cNvSpPr/>
            <p:nvPr/>
          </p:nvSpPr>
          <p:spPr>
            <a:xfrm>
              <a:off x="3311931" y="2812130"/>
              <a:ext cx="1294765" cy="969644"/>
            </a:xfrm>
            <a:custGeom>
              <a:avLst/>
              <a:gdLst/>
              <a:ahLst/>
              <a:cxnLst/>
              <a:rect l="l" t="t" r="r" b="b"/>
              <a:pathLst>
                <a:path w="1294764" h="969645">
                  <a:moveTo>
                    <a:pt x="258648" y="0"/>
                  </a:moveTo>
                  <a:lnTo>
                    <a:pt x="0" y="327596"/>
                  </a:lnTo>
                  <a:lnTo>
                    <a:pt x="1294485" y="969441"/>
                  </a:lnTo>
                  <a:lnTo>
                    <a:pt x="2586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9600"/>
              </a:lnSpc>
            </a:pPr>
            <a:r>
              <a:rPr lang="en-GB" sz="9600" dirty="0"/>
              <a:t>Thank</a:t>
            </a:r>
            <a:br>
              <a:rPr lang="en-GB" sz="9600" dirty="0"/>
            </a:br>
            <a:r>
              <a:rPr lang="en-GB" sz="9600" dirty="0"/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72903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hone-spa-icons-02.png"/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7093">
            <a:off x="1115246" y="629548"/>
            <a:ext cx="1099025" cy="2491315"/>
          </a:xfrm>
          <a:prstGeom prst="rect">
            <a:avLst/>
          </a:prstGeom>
        </p:spPr>
      </p:pic>
      <p:pic>
        <p:nvPicPr>
          <p:cNvPr id="5" name="Picture 4" descr="sparkle-icons-01.png"/>
          <p:cNvPicPr>
            <a:picLocks noChangeAspect="1"/>
          </p:cNvPicPr>
          <p:nvPr/>
        </p:nvPicPr>
        <p:blipFill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6" y="3977555"/>
            <a:ext cx="2328728" cy="2354020"/>
          </a:xfrm>
          <a:prstGeom prst="rect">
            <a:avLst/>
          </a:prstGeom>
        </p:spPr>
      </p:pic>
      <p:pic>
        <p:nvPicPr>
          <p:cNvPr id="6" name="Picture 5" descr="helping-hand-icons-01.png"/>
          <p:cNvPicPr>
            <a:picLocks noChangeAspect="1"/>
          </p:cNvPicPr>
          <p:nvPr/>
        </p:nvPicPr>
        <p:blipFill>
          <a:blip r:embed="rId4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26180">
            <a:off x="8211782" y="4373712"/>
            <a:ext cx="3600118" cy="1561705"/>
          </a:xfrm>
          <a:prstGeom prst="rect">
            <a:avLst/>
          </a:prstGeom>
        </p:spPr>
      </p:pic>
      <p:pic>
        <p:nvPicPr>
          <p:cNvPr id="7" name="Picture 6" descr="smart-stylish-icons-02.png"/>
          <p:cNvPicPr>
            <a:picLocks noChangeAspect="1"/>
          </p:cNvPicPr>
          <p:nvPr/>
        </p:nvPicPr>
        <p:blipFill>
          <a:blip r:embed="rId5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743" y="799163"/>
            <a:ext cx="2219328" cy="1794827"/>
          </a:xfrm>
          <a:prstGeom prst="rect">
            <a:avLst/>
          </a:prstGeom>
        </p:spPr>
      </p:pic>
      <p:sp>
        <p:nvSpPr>
          <p:cNvPr id="12" name="bk object 26"/>
          <p:cNvSpPr/>
          <p:nvPr/>
        </p:nvSpPr>
        <p:spPr>
          <a:xfrm>
            <a:off x="4762233" y="1951521"/>
            <a:ext cx="2713518" cy="2954957"/>
          </a:xfrm>
          <a:custGeom>
            <a:avLst/>
            <a:gdLst/>
            <a:ahLst/>
            <a:cxnLst/>
            <a:rect l="l" t="t" r="r" b="b"/>
            <a:pathLst>
              <a:path w="1612900" h="1756409">
                <a:moveTo>
                  <a:pt x="99119" y="78580"/>
                </a:moveTo>
                <a:lnTo>
                  <a:pt x="62104" y="157930"/>
                </a:lnTo>
                <a:lnTo>
                  <a:pt x="44047" y="222795"/>
                </a:lnTo>
                <a:lnTo>
                  <a:pt x="29518" y="284348"/>
                </a:lnTo>
                <a:lnTo>
                  <a:pt x="20958" y="331246"/>
                </a:lnTo>
                <a:lnTo>
                  <a:pt x="13833" y="380708"/>
                </a:lnTo>
                <a:lnTo>
                  <a:pt x="8159" y="432076"/>
                </a:lnTo>
                <a:lnTo>
                  <a:pt x="3951" y="484692"/>
                </a:lnTo>
                <a:lnTo>
                  <a:pt x="1226" y="537899"/>
                </a:lnTo>
                <a:lnTo>
                  <a:pt x="0" y="591040"/>
                </a:lnTo>
                <a:lnTo>
                  <a:pt x="288" y="643458"/>
                </a:lnTo>
                <a:lnTo>
                  <a:pt x="2107" y="694495"/>
                </a:lnTo>
                <a:lnTo>
                  <a:pt x="5472" y="743493"/>
                </a:lnTo>
                <a:lnTo>
                  <a:pt x="10401" y="789796"/>
                </a:lnTo>
                <a:lnTo>
                  <a:pt x="16907" y="832746"/>
                </a:lnTo>
                <a:lnTo>
                  <a:pt x="26497" y="880429"/>
                </a:lnTo>
                <a:lnTo>
                  <a:pt x="38280" y="927717"/>
                </a:lnTo>
                <a:lnTo>
                  <a:pt x="52201" y="974540"/>
                </a:lnTo>
                <a:lnTo>
                  <a:pt x="68203" y="1020830"/>
                </a:lnTo>
                <a:lnTo>
                  <a:pt x="86231" y="1066517"/>
                </a:lnTo>
                <a:lnTo>
                  <a:pt x="106228" y="1111531"/>
                </a:lnTo>
                <a:lnTo>
                  <a:pt x="128138" y="1155804"/>
                </a:lnTo>
                <a:lnTo>
                  <a:pt x="151905" y="1199265"/>
                </a:lnTo>
                <a:lnTo>
                  <a:pt x="177473" y="1241846"/>
                </a:lnTo>
                <a:lnTo>
                  <a:pt x="204786" y="1283477"/>
                </a:lnTo>
                <a:lnTo>
                  <a:pt x="233788" y="1324088"/>
                </a:lnTo>
                <a:lnTo>
                  <a:pt x="264422" y="1363611"/>
                </a:lnTo>
                <a:lnTo>
                  <a:pt x="296658" y="1402003"/>
                </a:lnTo>
                <a:lnTo>
                  <a:pt x="330365" y="1439113"/>
                </a:lnTo>
                <a:lnTo>
                  <a:pt x="365561" y="1474953"/>
                </a:lnTo>
                <a:lnTo>
                  <a:pt x="402165" y="1509427"/>
                </a:lnTo>
                <a:lnTo>
                  <a:pt x="440122" y="1542465"/>
                </a:lnTo>
                <a:lnTo>
                  <a:pt x="479374" y="1573998"/>
                </a:lnTo>
                <a:lnTo>
                  <a:pt x="519867" y="1603957"/>
                </a:lnTo>
                <a:lnTo>
                  <a:pt x="561543" y="1632271"/>
                </a:lnTo>
                <a:lnTo>
                  <a:pt x="604347" y="1658872"/>
                </a:lnTo>
                <a:lnTo>
                  <a:pt x="648223" y="1683691"/>
                </a:lnTo>
                <a:lnTo>
                  <a:pt x="693115" y="1706658"/>
                </a:lnTo>
                <a:lnTo>
                  <a:pt x="738966" y="1727703"/>
                </a:lnTo>
                <a:lnTo>
                  <a:pt x="804104" y="1756011"/>
                </a:lnTo>
                <a:lnTo>
                  <a:pt x="844833" y="1739984"/>
                </a:lnTo>
                <a:lnTo>
                  <a:pt x="889241" y="1721386"/>
                </a:lnTo>
                <a:lnTo>
                  <a:pt x="932906" y="1700816"/>
                </a:lnTo>
                <a:lnTo>
                  <a:pt x="975766" y="1678343"/>
                </a:lnTo>
                <a:lnTo>
                  <a:pt x="1017761" y="1654037"/>
                </a:lnTo>
                <a:lnTo>
                  <a:pt x="1058831" y="1627968"/>
                </a:lnTo>
                <a:lnTo>
                  <a:pt x="1098914" y="1600206"/>
                </a:lnTo>
                <a:lnTo>
                  <a:pt x="1137950" y="1570821"/>
                </a:lnTo>
                <a:lnTo>
                  <a:pt x="1175877" y="1539884"/>
                </a:lnTo>
                <a:lnTo>
                  <a:pt x="1212636" y="1507463"/>
                </a:lnTo>
                <a:lnTo>
                  <a:pt x="1248166" y="1473630"/>
                </a:lnTo>
                <a:lnTo>
                  <a:pt x="1282405" y="1438453"/>
                </a:lnTo>
                <a:lnTo>
                  <a:pt x="1315316" y="1401976"/>
                </a:lnTo>
                <a:lnTo>
                  <a:pt x="1346770" y="1364350"/>
                </a:lnTo>
                <a:lnTo>
                  <a:pt x="1376774" y="1325564"/>
                </a:lnTo>
                <a:lnTo>
                  <a:pt x="1405245" y="1285715"/>
                </a:lnTo>
                <a:lnTo>
                  <a:pt x="1432121" y="1244873"/>
                </a:lnTo>
                <a:lnTo>
                  <a:pt x="1457344" y="1203107"/>
                </a:lnTo>
                <a:lnTo>
                  <a:pt x="1480850" y="1160488"/>
                </a:lnTo>
                <a:lnTo>
                  <a:pt x="1502580" y="1117086"/>
                </a:lnTo>
                <a:lnTo>
                  <a:pt x="1522474" y="1072970"/>
                </a:lnTo>
                <a:lnTo>
                  <a:pt x="1540469" y="1028211"/>
                </a:lnTo>
                <a:lnTo>
                  <a:pt x="1556506" y="982878"/>
                </a:lnTo>
                <a:lnTo>
                  <a:pt x="1570524" y="937042"/>
                </a:lnTo>
                <a:lnTo>
                  <a:pt x="1582462" y="890773"/>
                </a:lnTo>
                <a:lnTo>
                  <a:pt x="1591650" y="846514"/>
                </a:lnTo>
                <a:lnTo>
                  <a:pt x="1599167" y="799903"/>
                </a:lnTo>
                <a:lnTo>
                  <a:pt x="1605013" y="751306"/>
                </a:lnTo>
                <a:lnTo>
                  <a:pt x="1609187" y="701090"/>
                </a:lnTo>
                <a:lnTo>
                  <a:pt x="1611690" y="649621"/>
                </a:lnTo>
                <a:lnTo>
                  <a:pt x="1612519" y="597266"/>
                </a:lnTo>
                <a:lnTo>
                  <a:pt x="1611677" y="544391"/>
                </a:lnTo>
                <a:lnTo>
                  <a:pt x="1609161" y="491362"/>
                </a:lnTo>
                <a:lnTo>
                  <a:pt x="1604972" y="438545"/>
                </a:lnTo>
                <a:lnTo>
                  <a:pt x="1599109" y="386307"/>
                </a:lnTo>
                <a:lnTo>
                  <a:pt x="1591572" y="335014"/>
                </a:lnTo>
                <a:lnTo>
                  <a:pt x="1582360" y="285034"/>
                </a:lnTo>
                <a:lnTo>
                  <a:pt x="1567775" y="223165"/>
                </a:lnTo>
                <a:lnTo>
                  <a:pt x="1549588" y="157773"/>
                </a:lnTo>
                <a:lnTo>
                  <a:pt x="1533871" y="108922"/>
                </a:lnTo>
                <a:lnTo>
                  <a:pt x="1219804" y="108922"/>
                </a:lnTo>
                <a:lnTo>
                  <a:pt x="1202796" y="108140"/>
                </a:lnTo>
                <a:lnTo>
                  <a:pt x="328464" y="108140"/>
                </a:lnTo>
                <a:lnTo>
                  <a:pt x="276416" y="106792"/>
                </a:lnTo>
                <a:lnTo>
                  <a:pt x="231260" y="101925"/>
                </a:lnTo>
                <a:lnTo>
                  <a:pt x="181588" y="92806"/>
                </a:lnTo>
                <a:lnTo>
                  <a:pt x="147512" y="86150"/>
                </a:lnTo>
                <a:lnTo>
                  <a:pt x="119023" y="81253"/>
                </a:lnTo>
                <a:lnTo>
                  <a:pt x="99119" y="78580"/>
                </a:lnTo>
                <a:close/>
              </a:path>
              <a:path w="1612900" h="1756409">
                <a:moveTo>
                  <a:pt x="1512810" y="78526"/>
                </a:moveTo>
                <a:lnTo>
                  <a:pt x="1493563" y="81041"/>
                </a:lnTo>
                <a:lnTo>
                  <a:pt x="1466014" y="85683"/>
                </a:lnTo>
                <a:lnTo>
                  <a:pt x="1433034" y="91994"/>
                </a:lnTo>
                <a:lnTo>
                  <a:pt x="1383477" y="100258"/>
                </a:lnTo>
                <a:lnTo>
                  <a:pt x="1330395" y="105837"/>
                </a:lnTo>
                <a:lnTo>
                  <a:pt x="1275325" y="108726"/>
                </a:lnTo>
                <a:lnTo>
                  <a:pt x="1219804" y="108922"/>
                </a:lnTo>
                <a:lnTo>
                  <a:pt x="1533871" y="108922"/>
                </a:lnTo>
                <a:lnTo>
                  <a:pt x="1532476" y="104600"/>
                </a:lnTo>
                <a:lnTo>
                  <a:pt x="1520879" y="78595"/>
                </a:lnTo>
                <a:lnTo>
                  <a:pt x="1512810" y="78526"/>
                </a:lnTo>
                <a:close/>
              </a:path>
              <a:path w="1612900" h="1756409">
                <a:moveTo>
                  <a:pt x="802990" y="0"/>
                </a:moveTo>
                <a:lnTo>
                  <a:pt x="781317" y="7861"/>
                </a:lnTo>
                <a:lnTo>
                  <a:pt x="743957" y="26157"/>
                </a:lnTo>
                <a:lnTo>
                  <a:pt x="697307" y="48100"/>
                </a:lnTo>
                <a:lnTo>
                  <a:pt x="652498" y="65928"/>
                </a:lnTo>
                <a:lnTo>
                  <a:pt x="607893" y="80022"/>
                </a:lnTo>
                <a:lnTo>
                  <a:pt x="561857" y="90764"/>
                </a:lnTo>
                <a:lnTo>
                  <a:pt x="512755" y="98537"/>
                </a:lnTo>
                <a:lnTo>
                  <a:pt x="458951" y="103721"/>
                </a:lnTo>
                <a:lnTo>
                  <a:pt x="398809" y="106700"/>
                </a:lnTo>
                <a:lnTo>
                  <a:pt x="328464" y="108140"/>
                </a:lnTo>
                <a:lnTo>
                  <a:pt x="1202796" y="108140"/>
                </a:lnTo>
                <a:lnTo>
                  <a:pt x="1113555" y="101220"/>
                </a:lnTo>
                <a:lnTo>
                  <a:pt x="1065902" y="93314"/>
                </a:lnTo>
                <a:lnTo>
                  <a:pt x="1016297" y="81151"/>
                </a:lnTo>
                <a:lnTo>
                  <a:pt x="963066" y="64853"/>
                </a:lnTo>
                <a:lnTo>
                  <a:pt x="911257" y="46229"/>
                </a:lnTo>
                <a:lnTo>
                  <a:pt x="865917" y="27085"/>
                </a:lnTo>
                <a:lnTo>
                  <a:pt x="832095" y="9228"/>
                </a:lnTo>
                <a:lnTo>
                  <a:pt x="817180" y="984"/>
                </a:lnTo>
                <a:lnTo>
                  <a:pt x="80299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418492" y="2289969"/>
            <a:ext cx="5401001" cy="2278061"/>
          </a:xfrm>
        </p:spPr>
        <p:txBody>
          <a:bodyPr/>
          <a:lstStyle/>
          <a:p>
            <a:pPr>
              <a:lnSpc>
                <a:spcPts val="7200"/>
              </a:lnSpc>
            </a:pPr>
            <a:r>
              <a:rPr lang="en-GB" sz="7200" dirty="0">
                <a:solidFill>
                  <a:schemeClr val="accent3"/>
                </a:solidFill>
              </a:rPr>
              <a:t>accelerator </a:t>
            </a:r>
            <a:br>
              <a:rPr lang="en-GB" sz="7200" dirty="0">
                <a:solidFill>
                  <a:schemeClr val="accent3"/>
                </a:solidFill>
              </a:rPr>
            </a:br>
            <a:r>
              <a:rPr lang="en-GB" sz="7200" dirty="0">
                <a:solidFill>
                  <a:schemeClr val="accent3"/>
                </a:solidFill>
              </a:rPr>
              <a:t>manifesto</a:t>
            </a:r>
          </a:p>
        </p:txBody>
      </p:sp>
      <p:sp>
        <p:nvSpPr>
          <p:cNvPr id="14" name="bk object 26"/>
          <p:cNvSpPr/>
          <p:nvPr/>
        </p:nvSpPr>
        <p:spPr>
          <a:xfrm>
            <a:off x="5752633" y="1141628"/>
            <a:ext cx="686734" cy="653074"/>
          </a:xfrm>
          <a:custGeom>
            <a:avLst/>
            <a:gdLst/>
            <a:ahLst/>
            <a:cxnLst/>
            <a:rect l="l" t="t" r="r" b="b"/>
            <a:pathLst>
              <a:path w="2319020" h="2205355">
                <a:moveTo>
                  <a:pt x="2318448" y="842238"/>
                </a:moveTo>
                <a:lnTo>
                  <a:pt x="0" y="842238"/>
                </a:lnTo>
                <a:lnTo>
                  <a:pt x="716445" y="1362760"/>
                </a:lnTo>
                <a:lnTo>
                  <a:pt x="442785" y="2204999"/>
                </a:lnTo>
                <a:lnTo>
                  <a:pt x="1159230" y="1684464"/>
                </a:lnTo>
                <a:lnTo>
                  <a:pt x="1706531" y="1684464"/>
                </a:lnTo>
                <a:lnTo>
                  <a:pt x="1602003" y="1362760"/>
                </a:lnTo>
                <a:lnTo>
                  <a:pt x="2318448" y="842238"/>
                </a:lnTo>
                <a:close/>
              </a:path>
              <a:path w="2319020" h="2205355">
                <a:moveTo>
                  <a:pt x="1706531" y="1684464"/>
                </a:moveTo>
                <a:lnTo>
                  <a:pt x="1159230" y="1684464"/>
                </a:lnTo>
                <a:lnTo>
                  <a:pt x="1875663" y="2204999"/>
                </a:lnTo>
                <a:lnTo>
                  <a:pt x="1706531" y="1684464"/>
                </a:lnTo>
                <a:close/>
              </a:path>
              <a:path w="2319020" h="2205355">
                <a:moveTo>
                  <a:pt x="1159230" y="0"/>
                </a:moveTo>
                <a:lnTo>
                  <a:pt x="885571" y="842238"/>
                </a:lnTo>
                <a:lnTo>
                  <a:pt x="1432877" y="842238"/>
                </a:lnTo>
                <a:lnTo>
                  <a:pt x="1159230" y="0"/>
                </a:lnTo>
                <a:close/>
              </a:path>
            </a:pathLst>
          </a:custGeom>
          <a:solidFill>
            <a:srgbClr val="D8222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9008" y="678707"/>
            <a:ext cx="10053983" cy="1797016"/>
          </a:xfrm>
        </p:spPr>
        <p:txBody>
          <a:bodyPr/>
          <a:lstStyle/>
          <a:p>
            <a:r>
              <a:rPr lang="en-GB" sz="7200" dirty="0"/>
              <a:t>WHAT ONLY LEADERS CAN DO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1752726" y="2853486"/>
            <a:ext cx="8303740" cy="25582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Role model playing to your strengths</a:t>
            </a:r>
          </a:p>
          <a:p>
            <a:r>
              <a:rPr lang="en-US" dirty="0">
                <a:solidFill>
                  <a:schemeClr val="bg1"/>
                </a:solidFill>
              </a:rPr>
              <a:t>Bringing shared ambition to life </a:t>
            </a:r>
          </a:p>
          <a:p>
            <a:r>
              <a:rPr lang="en-US" dirty="0">
                <a:solidFill>
                  <a:schemeClr val="bg1"/>
                </a:solidFill>
              </a:rPr>
              <a:t>Foster a love to learn </a:t>
            </a:r>
          </a:p>
          <a:p>
            <a:r>
              <a:rPr lang="en-US" dirty="0">
                <a:solidFill>
                  <a:schemeClr val="bg1"/>
                </a:solidFill>
              </a:rPr>
              <a:t>Freedom to act </a:t>
            </a:r>
            <a:r>
              <a:rPr lang="en-GB" dirty="0">
                <a:solidFill>
                  <a:schemeClr val="bg1"/>
                </a:solidFill>
              </a:rPr>
              <a:t>by</a:t>
            </a:r>
            <a:r>
              <a:rPr lang="en-US" dirty="0">
                <a:solidFill>
                  <a:schemeClr val="bg1"/>
                </a:solidFill>
              </a:rPr>
              <a:t> removing barriers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3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779" y="0"/>
            <a:ext cx="11540643" cy="2235199"/>
          </a:xfrm>
        </p:spPr>
        <p:txBody>
          <a:bodyPr/>
          <a:lstStyle/>
          <a:p>
            <a:r>
              <a:rPr lang="en-GB" sz="6600" dirty="0"/>
              <a:t>GREATNESS</a:t>
            </a:r>
            <a:r>
              <a:rPr lang="mr-IN" sz="6600" dirty="0"/>
              <a:t>…</a:t>
            </a:r>
            <a:r>
              <a:rPr lang="en-GB" sz="6600" dirty="0"/>
              <a:t> David </a:t>
            </a:r>
            <a:r>
              <a:rPr lang="en-GB" sz="6600" dirty="0" err="1"/>
              <a:t>Marquet</a:t>
            </a:r>
            <a:endParaRPr lang="en-GB" sz="6600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6" name="Content Placeholder 4" title="Web Video Player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7668058"/>
                  </p:ext>
                </p:extLst>
              </p:nvPr>
            </p:nvGraphicFramePr>
            <p:xfrm>
              <a:off x="647795" y="1705233"/>
              <a:ext cx="9670097" cy="441136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ontent Placeholder 4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795" y="1705233"/>
                <a:ext cx="9670097" cy="441136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2980592" y="-852854"/>
            <a:ext cx="294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Download video</a:t>
            </a:r>
          </a:p>
        </p:txBody>
      </p:sp>
    </p:spTree>
    <p:extLst>
      <p:ext uri="{BB962C8B-B14F-4D97-AF65-F5344CB8AC3E}">
        <p14:creationId xmlns:p14="http://schemas.microsoft.com/office/powerpoint/2010/main" val="95836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83171" y="2099733"/>
            <a:ext cx="8825658" cy="2677648"/>
          </a:xfrm>
        </p:spPr>
        <p:txBody>
          <a:bodyPr/>
          <a:lstStyle/>
          <a:p>
            <a:r>
              <a:rPr lang="en-GB" dirty="0"/>
              <a:t>PLAYING TO YOUR STRENGTHS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77938" y="4680666"/>
            <a:ext cx="3236123" cy="1015170"/>
            <a:chOff x="3754315" y="4777381"/>
            <a:chExt cx="3236123" cy="1015170"/>
          </a:xfrm>
          <a:solidFill>
            <a:schemeClr val="accent3"/>
          </a:solidFill>
        </p:grpSpPr>
        <p:grpSp>
          <p:nvGrpSpPr>
            <p:cNvPr id="3" name="Group 2"/>
            <p:cNvGrpSpPr/>
            <p:nvPr/>
          </p:nvGrpSpPr>
          <p:grpSpPr>
            <a:xfrm>
              <a:off x="3754315" y="4777381"/>
              <a:ext cx="668214" cy="1015170"/>
              <a:chOff x="3393831" y="4777381"/>
              <a:chExt cx="668214" cy="1015170"/>
            </a:xfrm>
            <a:grpFill/>
          </p:grpSpPr>
          <p:sp>
            <p:nvSpPr>
              <p:cNvPr id="2" name="Rectangle 1"/>
              <p:cNvSpPr/>
              <p:nvPr/>
            </p:nvSpPr>
            <p:spPr>
              <a:xfrm>
                <a:off x="3393831" y="4933274"/>
                <a:ext cx="140677" cy="7033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600450" y="4829345"/>
                <a:ext cx="175846" cy="9112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842238" y="4777381"/>
                <a:ext cx="219807" cy="10151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0800000">
              <a:off x="6322224" y="4777381"/>
              <a:ext cx="668214" cy="1015170"/>
              <a:chOff x="3393831" y="4777381"/>
              <a:chExt cx="668214" cy="1015170"/>
            </a:xfrm>
            <a:grpFill/>
          </p:grpSpPr>
          <p:sp>
            <p:nvSpPr>
              <p:cNvPr id="8" name="Rectangle 7"/>
              <p:cNvSpPr/>
              <p:nvPr/>
            </p:nvSpPr>
            <p:spPr>
              <a:xfrm>
                <a:off x="3393831" y="4933274"/>
                <a:ext cx="140677" cy="7033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600450" y="4829345"/>
                <a:ext cx="175846" cy="9112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842238" y="4777381"/>
                <a:ext cx="219807" cy="10151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376823" y="5253798"/>
              <a:ext cx="1992014" cy="623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942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gray">
          <a:xfrm>
            <a:off x="520793" y="730670"/>
            <a:ext cx="11150414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6800" b="0" i="0" kern="1200">
                <a:solidFill>
                  <a:schemeClr val="bg1"/>
                </a:solidFill>
                <a:latin typeface="BalboaPlus Primary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6600"/>
              </a:lnSpc>
            </a:pPr>
            <a:r>
              <a:rPr lang="en-US" sz="4800" dirty="0">
                <a:solidFill>
                  <a:schemeClr val="tx2"/>
                </a:solidFill>
              </a:rPr>
              <a:t>People who focus on their strengths are…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58343" y="3069000"/>
            <a:ext cx="3136603" cy="720000"/>
          </a:xfrm>
          <a:prstGeom prst="rect">
            <a:avLst/>
          </a:prstGeom>
        </p:spPr>
        <p:txBody>
          <a:bodyPr lIns="0" t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tx1"/>
                </a:solidFill>
                <a:latin typeface="My Underwoo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BalboaPlus Primary" charset="0"/>
              </a:rPr>
              <a:t>However</a:t>
            </a:r>
            <a:r>
              <a:rPr lang="is-IS" sz="5400" dirty="0">
                <a:solidFill>
                  <a:schemeClr val="bg1"/>
                </a:solidFill>
                <a:latin typeface="BalboaPlus Primary" charset="0"/>
              </a:rPr>
              <a:t>…</a:t>
            </a:r>
            <a:endParaRPr lang="en-US" sz="5400" dirty="0">
              <a:solidFill>
                <a:schemeClr val="bg1"/>
              </a:solidFill>
              <a:latin typeface="BalboaPlus Primary" charset="0"/>
            </a:endParaRPr>
          </a:p>
        </p:txBody>
      </p:sp>
      <p:sp>
        <p:nvSpPr>
          <p:cNvPr id="11" name="object 14"/>
          <p:cNvSpPr/>
          <p:nvPr/>
        </p:nvSpPr>
        <p:spPr>
          <a:xfrm>
            <a:off x="2093870" y="1666965"/>
            <a:ext cx="2306041" cy="2271251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/>
          <p:cNvSpPr/>
          <p:nvPr/>
        </p:nvSpPr>
        <p:spPr>
          <a:xfrm>
            <a:off x="1483571" y="4087619"/>
            <a:ext cx="2306041" cy="2271251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435440" y="2050170"/>
            <a:ext cx="3622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3 x more likely to</a:t>
            </a:r>
            <a:br>
              <a:rPr lang="en-US" sz="32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</a:br>
            <a:r>
              <a:rPr lang="en-US" sz="32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have an excellent quality of life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1847" y="4639751"/>
            <a:ext cx="35161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6 x more likely to</a:t>
            </a:r>
            <a:br>
              <a:rPr lang="en-US" sz="32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</a:br>
            <a:r>
              <a:rPr lang="en-US" sz="32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be engaged in their work</a:t>
            </a:r>
          </a:p>
        </p:txBody>
      </p:sp>
      <p:sp>
        <p:nvSpPr>
          <p:cNvPr id="13" name="object 14"/>
          <p:cNvSpPr/>
          <p:nvPr/>
        </p:nvSpPr>
        <p:spPr>
          <a:xfrm>
            <a:off x="8491040" y="2502168"/>
            <a:ext cx="2306041" cy="2271251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194946" y="3031628"/>
            <a:ext cx="314563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Only ¼ people do what they do best every day</a:t>
            </a:r>
          </a:p>
        </p:txBody>
      </p:sp>
      <p:sp>
        <p:nvSpPr>
          <p:cNvPr id="14" name="bk object 21"/>
          <p:cNvSpPr/>
          <p:nvPr/>
        </p:nvSpPr>
        <p:spPr>
          <a:xfrm>
            <a:off x="4460879" y="4010713"/>
            <a:ext cx="3486663" cy="996485"/>
          </a:xfrm>
          <a:custGeom>
            <a:avLst/>
            <a:gdLst/>
            <a:ahLst/>
            <a:cxnLst/>
            <a:rect l="l" t="t" r="r" b="b"/>
            <a:pathLst>
              <a:path w="7503159" h="2144395">
                <a:moveTo>
                  <a:pt x="238315" y="0"/>
                </a:moveTo>
                <a:lnTo>
                  <a:pt x="0" y="238328"/>
                </a:lnTo>
                <a:lnTo>
                  <a:pt x="833615" y="1071930"/>
                </a:lnTo>
                <a:lnTo>
                  <a:pt x="0" y="1905558"/>
                </a:lnTo>
                <a:lnTo>
                  <a:pt x="238315" y="2143887"/>
                </a:lnTo>
                <a:lnTo>
                  <a:pt x="1141742" y="1240459"/>
                </a:lnTo>
                <a:lnTo>
                  <a:pt x="7334048" y="1240459"/>
                </a:lnTo>
                <a:lnTo>
                  <a:pt x="7502575" y="1071930"/>
                </a:lnTo>
                <a:lnTo>
                  <a:pt x="7334057" y="903414"/>
                </a:lnTo>
                <a:lnTo>
                  <a:pt x="1141742" y="903414"/>
                </a:lnTo>
                <a:lnTo>
                  <a:pt x="238315" y="0"/>
                </a:lnTo>
                <a:close/>
              </a:path>
              <a:path w="7503159" h="2144395">
                <a:moveTo>
                  <a:pt x="1955215" y="1240459"/>
                </a:moveTo>
                <a:lnTo>
                  <a:pt x="1478559" y="1240459"/>
                </a:lnTo>
                <a:lnTo>
                  <a:pt x="813473" y="1905558"/>
                </a:lnTo>
                <a:lnTo>
                  <a:pt x="1051788" y="2143887"/>
                </a:lnTo>
                <a:lnTo>
                  <a:pt x="1955215" y="1240459"/>
                </a:lnTo>
                <a:close/>
              </a:path>
              <a:path w="7503159" h="2144395">
                <a:moveTo>
                  <a:pt x="2768676" y="1240459"/>
                </a:moveTo>
                <a:lnTo>
                  <a:pt x="2292019" y="1240459"/>
                </a:lnTo>
                <a:lnTo>
                  <a:pt x="1626933" y="1905558"/>
                </a:lnTo>
                <a:lnTo>
                  <a:pt x="1865261" y="2143887"/>
                </a:lnTo>
                <a:lnTo>
                  <a:pt x="2768676" y="1240459"/>
                </a:lnTo>
                <a:close/>
              </a:path>
              <a:path w="7503159" h="2144395">
                <a:moveTo>
                  <a:pt x="7334048" y="1240459"/>
                </a:moveTo>
                <a:lnTo>
                  <a:pt x="6857403" y="1240459"/>
                </a:lnTo>
                <a:lnTo>
                  <a:pt x="6192304" y="1905558"/>
                </a:lnTo>
                <a:lnTo>
                  <a:pt x="6430632" y="2143887"/>
                </a:lnTo>
                <a:lnTo>
                  <a:pt x="7334048" y="1240459"/>
                </a:lnTo>
                <a:close/>
              </a:path>
              <a:path w="7503159" h="2144395">
                <a:moveTo>
                  <a:pt x="1051788" y="0"/>
                </a:moveTo>
                <a:lnTo>
                  <a:pt x="813473" y="238328"/>
                </a:lnTo>
                <a:lnTo>
                  <a:pt x="1478559" y="903414"/>
                </a:lnTo>
                <a:lnTo>
                  <a:pt x="1955215" y="903414"/>
                </a:lnTo>
                <a:lnTo>
                  <a:pt x="1051788" y="0"/>
                </a:lnTo>
                <a:close/>
              </a:path>
              <a:path w="7503159" h="2144395">
                <a:moveTo>
                  <a:pt x="1865249" y="0"/>
                </a:moveTo>
                <a:lnTo>
                  <a:pt x="1626933" y="238328"/>
                </a:lnTo>
                <a:lnTo>
                  <a:pt x="2292019" y="903414"/>
                </a:lnTo>
                <a:lnTo>
                  <a:pt x="2768676" y="903414"/>
                </a:lnTo>
                <a:lnTo>
                  <a:pt x="1865249" y="0"/>
                </a:lnTo>
                <a:close/>
              </a:path>
              <a:path w="7503159" h="2144395">
                <a:moveTo>
                  <a:pt x="6430632" y="0"/>
                </a:moveTo>
                <a:lnTo>
                  <a:pt x="6192304" y="238328"/>
                </a:lnTo>
                <a:lnTo>
                  <a:pt x="6857403" y="903414"/>
                </a:lnTo>
                <a:lnTo>
                  <a:pt x="7334057" y="903414"/>
                </a:lnTo>
                <a:lnTo>
                  <a:pt x="6430632" y="0"/>
                </a:lnTo>
                <a:close/>
              </a:path>
            </a:pathLst>
          </a:custGeom>
          <a:solidFill>
            <a:schemeClr val="accent3">
              <a:lumMod val="90000"/>
              <a:lumOff val="1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 rot="10800000" flipV="1">
            <a:off x="8862072" y="5840079"/>
            <a:ext cx="3112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Gallup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3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3" grpId="0"/>
      <p:bldP spid="10" grpId="0"/>
      <p:bldP spid="13" grpId="0" animBg="1"/>
      <p:bldP spid="9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16" y="463852"/>
            <a:ext cx="12157619" cy="1496832"/>
          </a:xfrm>
        </p:spPr>
        <p:txBody>
          <a:bodyPr/>
          <a:lstStyle/>
          <a:p>
            <a:r>
              <a:rPr lang="en-GB" sz="5400" dirty="0"/>
              <a:t>Strengths Definition.</a:t>
            </a:r>
            <a:endParaRPr lang="en-US" sz="5400" dirty="0"/>
          </a:p>
        </p:txBody>
      </p:sp>
      <p:sp>
        <p:nvSpPr>
          <p:cNvPr id="4" name="object 5"/>
          <p:cNvSpPr/>
          <p:nvPr/>
        </p:nvSpPr>
        <p:spPr>
          <a:xfrm>
            <a:off x="8922930" y="1735395"/>
            <a:ext cx="2499995" cy="4050665"/>
          </a:xfrm>
          <a:custGeom>
            <a:avLst/>
            <a:gdLst/>
            <a:ahLst/>
            <a:cxnLst/>
            <a:rect l="l" t="t" r="r" b="b"/>
            <a:pathLst>
              <a:path w="2499995" h="4050665">
                <a:moveTo>
                  <a:pt x="2499791" y="0"/>
                </a:moveTo>
                <a:lnTo>
                  <a:pt x="0" y="0"/>
                </a:lnTo>
                <a:lnTo>
                  <a:pt x="0" y="2025154"/>
                </a:lnTo>
                <a:lnTo>
                  <a:pt x="803503" y="2025154"/>
                </a:lnTo>
                <a:lnTo>
                  <a:pt x="0" y="4050309"/>
                </a:lnTo>
                <a:lnTo>
                  <a:pt x="1227582" y="4050309"/>
                </a:lnTo>
                <a:lnTo>
                  <a:pt x="2499791" y="1844344"/>
                </a:lnTo>
                <a:lnTo>
                  <a:pt x="249979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gray">
          <a:xfrm>
            <a:off x="1427641" y="2649131"/>
            <a:ext cx="9336718" cy="1861323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2800" b="0" i="0" kern="1200" cap="all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‘Underlying qualities that energise us and that we are great at or have the potential to be great at’.</a:t>
            </a:r>
          </a:p>
          <a:p>
            <a:r>
              <a:rPr lang="en-GB" sz="2400" b="1" dirty="0" err="1">
                <a:solidFill>
                  <a:schemeClr val="bg1"/>
                </a:solidFill>
              </a:rPr>
              <a:t>strengthscope</a:t>
            </a:r>
            <a:endParaRPr lang="en-GB" sz="2400" b="1" dirty="0">
              <a:solidFill>
                <a:schemeClr val="bg1"/>
              </a:solidFill>
            </a:endParaRPr>
          </a:p>
          <a:p>
            <a:endParaRPr lang="en-US" sz="3600" dirty="0">
              <a:latin typeface="BalboaPlus Fill" charset="0"/>
              <a:ea typeface="BalboaPlus Fill" charset="0"/>
              <a:cs typeface="BalboaPlus Fill" charset="0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717809" y="766057"/>
            <a:ext cx="1821180" cy="1609725"/>
          </a:xfrm>
          <a:custGeom>
            <a:avLst/>
            <a:gdLst/>
            <a:ahLst/>
            <a:cxnLst/>
            <a:rect l="l" t="t" r="r" b="b"/>
            <a:pathLst>
              <a:path w="1821179" h="1609725">
                <a:moveTo>
                  <a:pt x="467715" y="0"/>
                </a:moveTo>
                <a:lnTo>
                  <a:pt x="415880" y="29805"/>
                </a:lnTo>
                <a:lnTo>
                  <a:pt x="366902" y="60630"/>
                </a:lnTo>
                <a:lnTo>
                  <a:pt x="320816" y="92451"/>
                </a:lnTo>
                <a:lnTo>
                  <a:pt x="277660" y="125241"/>
                </a:lnTo>
                <a:lnTo>
                  <a:pt x="237470" y="158978"/>
                </a:lnTo>
                <a:lnTo>
                  <a:pt x="200284" y="193635"/>
                </a:lnTo>
                <a:lnTo>
                  <a:pt x="166138" y="229190"/>
                </a:lnTo>
                <a:lnTo>
                  <a:pt x="135069" y="265617"/>
                </a:lnTo>
                <a:lnTo>
                  <a:pt x="107114" y="302891"/>
                </a:lnTo>
                <a:lnTo>
                  <a:pt x="82310" y="340988"/>
                </a:lnTo>
                <a:lnTo>
                  <a:pt x="60694" y="379884"/>
                </a:lnTo>
                <a:lnTo>
                  <a:pt x="42302" y="419553"/>
                </a:lnTo>
                <a:lnTo>
                  <a:pt x="27171" y="459972"/>
                </a:lnTo>
                <a:lnTo>
                  <a:pt x="15339" y="501116"/>
                </a:lnTo>
                <a:lnTo>
                  <a:pt x="6830" y="543059"/>
                </a:lnTo>
                <a:lnTo>
                  <a:pt x="1716" y="585479"/>
                </a:lnTo>
                <a:lnTo>
                  <a:pt x="0" y="628650"/>
                </a:lnTo>
                <a:lnTo>
                  <a:pt x="0" y="1257300"/>
                </a:lnTo>
                <a:lnTo>
                  <a:pt x="352043" y="1609344"/>
                </a:lnTo>
                <a:lnTo>
                  <a:pt x="1041044" y="1609344"/>
                </a:lnTo>
                <a:lnTo>
                  <a:pt x="1041044" y="1523847"/>
                </a:lnTo>
                <a:lnTo>
                  <a:pt x="1820570" y="1523847"/>
                </a:lnTo>
                <a:lnTo>
                  <a:pt x="1820570" y="1196949"/>
                </a:lnTo>
                <a:lnTo>
                  <a:pt x="60350" y="1196949"/>
                </a:lnTo>
                <a:lnTo>
                  <a:pt x="60350" y="628650"/>
                </a:lnTo>
                <a:lnTo>
                  <a:pt x="62238" y="585479"/>
                </a:lnTo>
                <a:lnTo>
                  <a:pt x="67822" y="542960"/>
                </a:lnTo>
                <a:lnTo>
                  <a:pt x="77047" y="501069"/>
                </a:lnTo>
                <a:lnTo>
                  <a:pt x="89914" y="459722"/>
                </a:lnTo>
                <a:lnTo>
                  <a:pt x="106358" y="419100"/>
                </a:lnTo>
                <a:lnTo>
                  <a:pt x="126333" y="379282"/>
                </a:lnTo>
                <a:lnTo>
                  <a:pt x="149795" y="340349"/>
                </a:lnTo>
                <a:lnTo>
                  <a:pt x="176700" y="302382"/>
                </a:lnTo>
                <a:lnTo>
                  <a:pt x="207001" y="265461"/>
                </a:lnTo>
                <a:lnTo>
                  <a:pt x="240656" y="229666"/>
                </a:lnTo>
                <a:lnTo>
                  <a:pt x="277619" y="195079"/>
                </a:lnTo>
                <a:lnTo>
                  <a:pt x="317845" y="161779"/>
                </a:lnTo>
                <a:lnTo>
                  <a:pt x="361290" y="129847"/>
                </a:lnTo>
                <a:lnTo>
                  <a:pt x="407909" y="99363"/>
                </a:lnTo>
                <a:lnTo>
                  <a:pt x="457657" y="70408"/>
                </a:lnTo>
                <a:lnTo>
                  <a:pt x="539841" y="70408"/>
                </a:lnTo>
                <a:lnTo>
                  <a:pt x="467715" y="0"/>
                </a:lnTo>
                <a:close/>
              </a:path>
              <a:path w="1821179" h="1609725">
                <a:moveTo>
                  <a:pt x="1820570" y="1523847"/>
                </a:moveTo>
                <a:lnTo>
                  <a:pt x="1041044" y="1523847"/>
                </a:lnTo>
                <a:lnTo>
                  <a:pt x="1131569" y="1609344"/>
                </a:lnTo>
                <a:lnTo>
                  <a:pt x="1820570" y="1609344"/>
                </a:lnTo>
                <a:lnTo>
                  <a:pt x="1820570" y="1523847"/>
                </a:lnTo>
                <a:close/>
              </a:path>
              <a:path w="1821179" h="1609725">
                <a:moveTo>
                  <a:pt x="539841" y="70408"/>
                </a:moveTo>
                <a:lnTo>
                  <a:pt x="457657" y="70408"/>
                </a:lnTo>
                <a:lnTo>
                  <a:pt x="583387" y="196138"/>
                </a:lnTo>
                <a:lnTo>
                  <a:pt x="548264" y="219349"/>
                </a:lnTo>
                <a:lnTo>
                  <a:pt x="513630" y="243939"/>
                </a:lnTo>
                <a:lnTo>
                  <a:pt x="479974" y="270240"/>
                </a:lnTo>
                <a:lnTo>
                  <a:pt x="447785" y="298585"/>
                </a:lnTo>
                <a:lnTo>
                  <a:pt x="417551" y="329304"/>
                </a:lnTo>
                <a:lnTo>
                  <a:pt x="389762" y="362731"/>
                </a:lnTo>
                <a:lnTo>
                  <a:pt x="364908" y="399195"/>
                </a:lnTo>
                <a:lnTo>
                  <a:pt x="343475" y="439030"/>
                </a:lnTo>
                <a:lnTo>
                  <a:pt x="325955" y="482567"/>
                </a:lnTo>
                <a:lnTo>
                  <a:pt x="312834" y="530138"/>
                </a:lnTo>
                <a:lnTo>
                  <a:pt x="304604" y="582074"/>
                </a:lnTo>
                <a:lnTo>
                  <a:pt x="301751" y="638708"/>
                </a:lnTo>
                <a:lnTo>
                  <a:pt x="628649" y="638708"/>
                </a:lnTo>
                <a:lnTo>
                  <a:pt x="628649" y="1196949"/>
                </a:lnTo>
                <a:lnTo>
                  <a:pt x="839876" y="1196949"/>
                </a:lnTo>
                <a:lnTo>
                  <a:pt x="839876" y="628650"/>
                </a:lnTo>
                <a:lnTo>
                  <a:pt x="841764" y="585479"/>
                </a:lnTo>
                <a:lnTo>
                  <a:pt x="847348" y="542960"/>
                </a:lnTo>
                <a:lnTo>
                  <a:pt x="856573" y="501069"/>
                </a:lnTo>
                <a:lnTo>
                  <a:pt x="869440" y="459722"/>
                </a:lnTo>
                <a:lnTo>
                  <a:pt x="885884" y="419100"/>
                </a:lnTo>
                <a:lnTo>
                  <a:pt x="905859" y="379282"/>
                </a:lnTo>
                <a:lnTo>
                  <a:pt x="919243" y="357073"/>
                </a:lnTo>
                <a:lnTo>
                  <a:pt x="824788" y="357073"/>
                </a:lnTo>
                <a:lnTo>
                  <a:pt x="678941" y="206197"/>
                </a:lnTo>
                <a:lnTo>
                  <a:pt x="539841" y="70408"/>
                </a:lnTo>
                <a:close/>
              </a:path>
              <a:path w="1821179" h="1609725">
                <a:moveTo>
                  <a:pt x="1319367" y="70408"/>
                </a:moveTo>
                <a:lnTo>
                  <a:pt x="1237183" y="70408"/>
                </a:lnTo>
                <a:lnTo>
                  <a:pt x="1362913" y="196138"/>
                </a:lnTo>
                <a:lnTo>
                  <a:pt x="1327790" y="219349"/>
                </a:lnTo>
                <a:lnTo>
                  <a:pt x="1293156" y="243939"/>
                </a:lnTo>
                <a:lnTo>
                  <a:pt x="1259500" y="270240"/>
                </a:lnTo>
                <a:lnTo>
                  <a:pt x="1227311" y="298585"/>
                </a:lnTo>
                <a:lnTo>
                  <a:pt x="1197077" y="329304"/>
                </a:lnTo>
                <a:lnTo>
                  <a:pt x="1169288" y="362731"/>
                </a:lnTo>
                <a:lnTo>
                  <a:pt x="1144434" y="399195"/>
                </a:lnTo>
                <a:lnTo>
                  <a:pt x="1123001" y="439030"/>
                </a:lnTo>
                <a:lnTo>
                  <a:pt x="1105481" y="482567"/>
                </a:lnTo>
                <a:lnTo>
                  <a:pt x="1092360" y="530138"/>
                </a:lnTo>
                <a:lnTo>
                  <a:pt x="1084130" y="582074"/>
                </a:lnTo>
                <a:lnTo>
                  <a:pt x="1081277" y="638708"/>
                </a:lnTo>
                <a:lnTo>
                  <a:pt x="1408175" y="638708"/>
                </a:lnTo>
                <a:lnTo>
                  <a:pt x="1408175" y="1196949"/>
                </a:lnTo>
                <a:lnTo>
                  <a:pt x="1820570" y="1196949"/>
                </a:lnTo>
                <a:lnTo>
                  <a:pt x="1820570" y="940460"/>
                </a:lnTo>
                <a:lnTo>
                  <a:pt x="1604314" y="714146"/>
                </a:lnTo>
                <a:lnTo>
                  <a:pt x="1636380" y="682965"/>
                </a:lnTo>
                <a:lnTo>
                  <a:pt x="1672550" y="650577"/>
                </a:lnTo>
                <a:lnTo>
                  <a:pt x="1713307" y="618189"/>
                </a:lnTo>
                <a:lnTo>
                  <a:pt x="1759133" y="587008"/>
                </a:lnTo>
                <a:lnTo>
                  <a:pt x="1810511" y="558241"/>
                </a:lnTo>
                <a:lnTo>
                  <a:pt x="1458467" y="206197"/>
                </a:lnTo>
                <a:lnTo>
                  <a:pt x="1319367" y="70408"/>
                </a:lnTo>
                <a:close/>
              </a:path>
              <a:path w="1821179" h="1609725">
                <a:moveTo>
                  <a:pt x="1247241" y="0"/>
                </a:moveTo>
                <a:lnTo>
                  <a:pt x="1197274" y="27926"/>
                </a:lnTo>
                <a:lnTo>
                  <a:pt x="1149007" y="56828"/>
                </a:lnTo>
                <a:lnTo>
                  <a:pt x="1102645" y="86682"/>
                </a:lnTo>
                <a:lnTo>
                  <a:pt x="1058391" y="117466"/>
                </a:lnTo>
                <a:lnTo>
                  <a:pt x="1016450" y="149156"/>
                </a:lnTo>
                <a:lnTo>
                  <a:pt x="977025" y="181731"/>
                </a:lnTo>
                <a:lnTo>
                  <a:pt x="940320" y="215167"/>
                </a:lnTo>
                <a:lnTo>
                  <a:pt x="906540" y="249442"/>
                </a:lnTo>
                <a:lnTo>
                  <a:pt x="875889" y="284533"/>
                </a:lnTo>
                <a:lnTo>
                  <a:pt x="848570" y="320417"/>
                </a:lnTo>
                <a:lnTo>
                  <a:pt x="824788" y="357073"/>
                </a:lnTo>
                <a:lnTo>
                  <a:pt x="919243" y="357073"/>
                </a:lnTo>
                <a:lnTo>
                  <a:pt x="929321" y="340349"/>
                </a:lnTo>
                <a:lnTo>
                  <a:pt x="956226" y="302382"/>
                </a:lnTo>
                <a:lnTo>
                  <a:pt x="986527" y="265461"/>
                </a:lnTo>
                <a:lnTo>
                  <a:pt x="1020182" y="229666"/>
                </a:lnTo>
                <a:lnTo>
                  <a:pt x="1057145" y="195079"/>
                </a:lnTo>
                <a:lnTo>
                  <a:pt x="1097371" y="161779"/>
                </a:lnTo>
                <a:lnTo>
                  <a:pt x="1140816" y="129847"/>
                </a:lnTo>
                <a:lnTo>
                  <a:pt x="1187435" y="99363"/>
                </a:lnTo>
                <a:lnTo>
                  <a:pt x="1237183" y="70408"/>
                </a:lnTo>
                <a:lnTo>
                  <a:pt x="1319367" y="70408"/>
                </a:lnTo>
                <a:lnTo>
                  <a:pt x="1247241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707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8">
      <a:dk1>
        <a:srgbClr val="000000"/>
      </a:dk1>
      <a:lt1>
        <a:srgbClr val="FFFFFF"/>
      </a:lt1>
      <a:dk2>
        <a:srgbClr val="E91D22"/>
      </a:dk2>
      <a:lt2>
        <a:srgbClr val="ECECEC"/>
      </a:lt2>
      <a:accent1>
        <a:srgbClr val="EA1D22"/>
      </a:accent1>
      <a:accent2>
        <a:srgbClr val="C8191E"/>
      </a:accent2>
      <a:accent3>
        <a:srgbClr val="3B1C36"/>
      </a:accent3>
      <a:accent4>
        <a:srgbClr val="703468"/>
      </a:accent4>
      <a:accent5>
        <a:srgbClr val="F2D72F"/>
      </a:accent5>
      <a:accent6>
        <a:srgbClr val="4AC5D5"/>
      </a:accent6>
      <a:hlink>
        <a:srgbClr val="8F8F8F"/>
      </a:hlink>
      <a:folHlink>
        <a:srgbClr val="A5A5A5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webextensions/webextension1.xml><?xml version="1.0" encoding="utf-8"?>
<we:webextension xmlns:we="http://schemas.microsoft.com/office/webextensions/webextension/2010/11" id="{54D6DCCD-C993-0145-A3DF-FE2487476039}">
  <we:reference id="wa104221182" version="2.0.0.0" store="en-US" storeType="OMEX"/>
  <we:alternateReferences>
    <we:reference id="WA104221182" version="2.0.0.0" store="WA104221182" storeType="OMEX"/>
  </we:alternateReferences>
  <we:properties>
    <we:property name="vid" value="&quot;https://youtu.be/OqmdLcyES_Q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1722</TotalTime>
  <Words>1248</Words>
  <Application>Microsoft Office PowerPoint</Application>
  <PresentationFormat>Widescreen</PresentationFormat>
  <Paragraphs>297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6" baseType="lpstr">
      <vt:lpstr>Arial</vt:lpstr>
      <vt:lpstr>BalboaPlus Fill</vt:lpstr>
      <vt:lpstr>BalboaPlus Inline</vt:lpstr>
      <vt:lpstr>BalboaPlus Primary</vt:lpstr>
      <vt:lpstr>Calibri</vt:lpstr>
      <vt:lpstr>Courier</vt:lpstr>
      <vt:lpstr>League Gothic</vt:lpstr>
      <vt:lpstr>Mangal</vt:lpstr>
      <vt:lpstr>Montserrat</vt:lpstr>
      <vt:lpstr>My Underwood</vt:lpstr>
      <vt:lpstr>Times New Roman</vt:lpstr>
      <vt:lpstr>Vista Sans OT</vt:lpstr>
      <vt:lpstr>Vista Sans OT Bold</vt:lpstr>
      <vt:lpstr>Vista Sans OT Book</vt:lpstr>
      <vt:lpstr>Vista Sans OT Light</vt:lpstr>
      <vt:lpstr>Vista Sans OT Medium</vt:lpstr>
      <vt:lpstr>Wingdings 3</vt:lpstr>
      <vt:lpstr>ZapfDingbatsITC</vt:lpstr>
      <vt:lpstr>Ion Boardroom</vt:lpstr>
      <vt:lpstr>SHAPING YOUR TEAM’S PATH</vt:lpstr>
      <vt:lpstr>Flow of the session</vt:lpstr>
      <vt:lpstr>The Timpson Test</vt:lpstr>
      <vt:lpstr>accelerator  manifesto</vt:lpstr>
      <vt:lpstr>WHAT ONLY LEADERS CAN DO</vt:lpstr>
      <vt:lpstr>GREATNESS… David Marquet</vt:lpstr>
      <vt:lpstr>PLAYING TO YOUR STRENGTHS</vt:lpstr>
      <vt:lpstr>PowerPoint Presentation</vt:lpstr>
      <vt:lpstr>Strengths Definition.</vt:lpstr>
      <vt:lpstr>DEFINITION OF A STRENGTH </vt:lpstr>
      <vt:lpstr>STRENGTHS SPEED DATING</vt:lpstr>
      <vt:lpstr>SPEED DATING - Strength Spotting</vt:lpstr>
      <vt:lpstr>Call On Me  Call Me Out </vt:lpstr>
      <vt:lpstr>MY TOP STRENGTHS </vt:lpstr>
      <vt:lpstr>Strengths Talent Spotting</vt:lpstr>
      <vt:lpstr>TALENT SPOTTING – MY TEAM STRENGTHS</vt:lpstr>
      <vt:lpstr>Bringing SHARED ambition to life</vt:lpstr>
      <vt:lpstr>Time Travel </vt:lpstr>
      <vt:lpstr>Time Travel </vt:lpstr>
      <vt:lpstr>Here &amp; now</vt:lpstr>
      <vt:lpstr>PowerPoint Presentation</vt:lpstr>
      <vt:lpstr>Support Team </vt:lpstr>
      <vt:lpstr>Bringing Ambition To Life</vt:lpstr>
      <vt:lpstr>Bringing Ambition To Life </vt:lpstr>
      <vt:lpstr>Bringing Ambition To Life</vt:lpstr>
      <vt:lpstr>EMBEDDING A LOVE TO LEARN</vt:lpstr>
      <vt:lpstr>LEARNING LIGHT BULBS MOMENTS</vt:lpstr>
      <vt:lpstr>Honey and Mumford’s LEARNING STYLES </vt:lpstr>
      <vt:lpstr>LEARNING LIGHT BULB PRINCIPLES</vt:lpstr>
      <vt:lpstr>REHEARSAL TIME</vt:lpstr>
      <vt:lpstr>Rehearsal Time </vt:lpstr>
      <vt:lpstr>Removing Barriers</vt:lpstr>
      <vt:lpstr>5 LEVELS OF FREEDOM </vt:lpstr>
      <vt:lpstr>Freedom  to Perform</vt:lpstr>
      <vt:lpstr>PowerPoint Presentation</vt:lpstr>
      <vt:lpstr>Killer questions …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Emery</dc:creator>
  <cp:lastModifiedBy>Georgie Smith</cp:lastModifiedBy>
  <cp:revision>140</cp:revision>
  <dcterms:created xsi:type="dcterms:W3CDTF">2017-05-02T12:52:14Z</dcterms:created>
  <dcterms:modified xsi:type="dcterms:W3CDTF">2017-08-22T11:07:14Z</dcterms:modified>
</cp:coreProperties>
</file>