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55" r:id="rId3"/>
    <p:sldId id="382" r:id="rId4"/>
    <p:sldId id="356" r:id="rId5"/>
    <p:sldId id="358" r:id="rId6"/>
    <p:sldId id="390" r:id="rId7"/>
    <p:sldId id="391" r:id="rId8"/>
    <p:sldId id="384" r:id="rId9"/>
    <p:sldId id="392" r:id="rId10"/>
    <p:sldId id="371" r:id="rId11"/>
    <p:sldId id="393" r:id="rId12"/>
    <p:sldId id="388" r:id="rId13"/>
    <p:sldId id="394" r:id="rId14"/>
    <p:sldId id="395" r:id="rId15"/>
    <p:sldId id="385" r:id="rId16"/>
    <p:sldId id="366" r:id="rId17"/>
    <p:sldId id="365" r:id="rId18"/>
    <p:sldId id="396" r:id="rId19"/>
    <p:sldId id="315" r:id="rId20"/>
    <p:sldId id="363" r:id="rId21"/>
    <p:sldId id="362" r:id="rId22"/>
    <p:sldId id="361" r:id="rId23"/>
    <p:sldId id="397" r:id="rId24"/>
    <p:sldId id="359" r:id="rId25"/>
    <p:sldId id="3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E2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1"/>
    <p:restoredTop sz="97840"/>
  </p:normalViewPr>
  <p:slideViewPr>
    <p:cSldViewPr snapToGrid="0" snapToObjects="1">
      <p:cViewPr varScale="1">
        <p:scale>
          <a:sx n="78" d="100"/>
          <a:sy n="78" d="100"/>
        </p:scale>
        <p:origin x="-9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pPr/>
              <a:t>31/05/17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9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2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5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0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goals makes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things happen for ourselves and others and the better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the goal the better the outcome. I recently took up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cycling and the only thing that got me started was I go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EXERCISE – GREAT OBJECTIVES GET GREAT RESULTS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Think about an objective you set for yourself that was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unlikely to happen but that with a deadline and a plan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you achieved?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Discuss what was involved in getting it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‘WHAT IS THE POINT OF OBJECTIVE SETTING?’ SLIDE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Business focused objectives need to be stretching and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exciting to keep the brand moving forwards. We have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come along way since the company started and we want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 sure we keep building and growing the success of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Stella. By setting great objectives in conjunction with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your managers – you know all your hard work is making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 real contribution to the future of the company.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objectives are really important as they focus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on ‘how’ we behave to achieve an objective and link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our Stella Values. As a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generalisation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 business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objective may be more task or activity focused. Whereas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 behavioural objective may focus on the way we behave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&amp; exhibit our Stella Values to achieve that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90443E-129F-5049-8084-47AB422D4962}" type="datetimeFigureOut">
              <a:rPr lang="en-US" smtClean="0"/>
              <a:pPr>
                <a:defRPr/>
              </a:pPr>
              <a:t>31/05/17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6744" tIns="48372" rIns="96744" bIns="48372"/>
          <a:lstStyle/>
          <a:p>
            <a:pPr>
              <a:defRPr/>
            </a:pPr>
            <a:fld id="{C5AF9D64-FA3E-4140-92A6-8B2027BE1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6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80" indent="-380880">
              <a:spcBef>
                <a:spcPts val="813"/>
              </a:spcBef>
              <a:buSzPct val="50000"/>
              <a:buFontTx/>
              <a:buBlip>
                <a:blip r:embed="rId2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760" indent="-380880">
              <a:buFontTx/>
              <a:buBlip>
                <a:blip r:embed="rId3"/>
              </a:buBlip>
              <a:defRPr sz="2500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3080" indent="-380880">
              <a:buSzPct val="100000"/>
              <a:buFontTx/>
              <a:buBlip>
                <a:blip r:embed="rId3"/>
              </a:buBlip>
              <a:defRPr sz="2100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960" indent="-380880">
              <a:buFontTx/>
              <a:buBlip>
                <a:blip r:embed="rId3"/>
              </a:buBlip>
              <a:defRPr sz="1700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840" indent="-380880">
              <a:buSzPct val="100000"/>
              <a:buFontTx/>
              <a:buBlip>
                <a:blip r:embed="rId3"/>
              </a:buBlip>
              <a:defRPr sz="1300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3000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33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31/05/17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31/05/17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  <p:sldLayoutId id="2147483701" r:id="rId18"/>
    <p:sldLayoutId id="2147483713" r:id="rId19"/>
    <p:sldLayoutId id="2147483717" r:id="rId20"/>
    <p:sldLayoutId id="2147483718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4861472" y="796694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Empowering Your People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Create an environment where you and others perform at their best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SOURCES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233420"/>
            <a:ext cx="7345579" cy="607060"/>
          </a:xfrm>
        </p:spPr>
        <p:txBody>
          <a:bodyPr/>
          <a:lstStyle/>
          <a:p>
            <a:pPr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Think of when you have acted on this feedback 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(put a star next to these)</a:t>
            </a:r>
          </a:p>
        </p:txBody>
      </p:sp>
      <p:sp>
        <p:nvSpPr>
          <p:cNvPr id="7" name="bk object 26"/>
          <p:cNvSpPr/>
          <p:nvPr/>
        </p:nvSpPr>
        <p:spPr>
          <a:xfrm>
            <a:off x="7806617" y="2703315"/>
            <a:ext cx="1387831" cy="1319808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62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32515" y="386512"/>
            <a:ext cx="4926969" cy="761606"/>
          </a:xfrm>
          <a:prstGeom prst="rect">
            <a:avLst/>
          </a:prstGeom>
        </p:spPr>
        <p:txBody>
          <a:bodyPr lIns="0" tIns="0" rIns="96744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BalboaPlus Primary" pitchFamily="50" charset="0"/>
              </a:rPr>
              <a:t>Feedback is a gift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idx="4294967295"/>
          </p:nvPr>
        </p:nvSpPr>
        <p:spPr>
          <a:xfrm>
            <a:off x="940643" y="1439374"/>
            <a:ext cx="4861605" cy="47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44000" tIns="72000" rIns="144000" bIns="7200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spc="6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1600" spc="600" dirty="0">
                <a:solidFill>
                  <a:schemeClr val="accent3"/>
                </a:solidFill>
                <a:latin typeface="Vista Sans OT Reg" charset="0"/>
                <a:ea typeface="Vista Sans OT Reg" charset="0"/>
                <a:cs typeface="Vista Sans OT Reg" charset="0"/>
              </a:rPr>
              <a:t>REATER GOOD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Give with good intent to help them improve. Be clear on the benefits for the receiver.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I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NTELL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Use specific, first hand examples to keep it objective and clear.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F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EEL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Articulate the impact.  How did it make you or others feel? How might this impact their ability to be successful?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AKE ACTION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Give examples of  changes that could have positive impact. Develop ideas for change together.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10712" y="138105"/>
            <a:ext cx="1620000" cy="1620000"/>
            <a:chOff x="393122" y="612955"/>
            <a:chExt cx="1620000" cy="1620000"/>
          </a:xfrm>
        </p:grpSpPr>
        <p:sp>
          <p:nvSpPr>
            <p:cNvPr id="17" name="object 14"/>
            <p:cNvSpPr/>
            <p:nvPr/>
          </p:nvSpPr>
          <p:spPr>
            <a:xfrm>
              <a:off x="393122" y="61295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1603" y="1242165"/>
              <a:ext cx="1023037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GIVING</a:t>
              </a:r>
              <a:endPara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endParaRPr>
            </a:p>
          </p:txBody>
        </p:sp>
      </p:grpSp>
      <p:sp>
        <p:nvSpPr>
          <p:cNvPr id="20" name="Content Placeholder 5"/>
          <p:cNvSpPr txBox="1">
            <a:spLocks/>
          </p:cNvSpPr>
          <p:nvPr/>
        </p:nvSpPr>
        <p:spPr>
          <a:xfrm>
            <a:off x="6366289" y="1439374"/>
            <a:ext cx="4861605" cy="493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44000" tIns="72000" rIns="144000" bIns="7200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REATER GOOD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Interpret positively and assume it is given with good intent to help you improve.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I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NTELL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Be present, actively listen and ask questions to fact find and learn more.  Knowledge is power.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F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EEL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Be aware of your inner chimp when digesting the information.  Be emotionally intelligent with your reaction to get the most from the feedback.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AKE ACTION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Use this insight as an opportunity to better yourself and to influence the way you are perceived in the future.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687566" y="170194"/>
            <a:ext cx="1620000" cy="1620000"/>
            <a:chOff x="341970" y="531675"/>
            <a:chExt cx="1620000" cy="1620000"/>
          </a:xfrm>
        </p:grpSpPr>
        <p:sp>
          <p:nvSpPr>
            <p:cNvPr id="12" name="object 14"/>
            <p:cNvSpPr/>
            <p:nvPr/>
          </p:nvSpPr>
          <p:spPr>
            <a:xfrm>
              <a:off x="341970" y="53167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42" y="1191813"/>
              <a:ext cx="1460656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RECEIVING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52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08">
            <a:off x="823193" y="270955"/>
            <a:ext cx="8766809" cy="72501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3638" y="676527"/>
            <a:ext cx="8761413" cy="706964"/>
          </a:xfrm>
        </p:spPr>
        <p:txBody>
          <a:bodyPr/>
          <a:lstStyle/>
          <a:p>
            <a:r>
              <a:rPr lang="en-US" dirty="0"/>
              <a:t>BE THE HERO NOT THE VICTIM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21" y="-1202515"/>
            <a:ext cx="184731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904"/>
          </a:p>
        </p:txBody>
      </p:sp>
      <p:sp>
        <p:nvSpPr>
          <p:cNvPr id="7" name="TextBox 6"/>
          <p:cNvSpPr txBox="1"/>
          <p:nvPr/>
        </p:nvSpPr>
        <p:spPr>
          <a:xfrm rot="21238186">
            <a:off x="1871416" y="2479134"/>
            <a:ext cx="2267718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PROCESS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OWN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PROBLEM SOLVE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OFFER SOLUTIONS</a:t>
            </a:r>
          </a:p>
        </p:txBody>
      </p:sp>
      <p:sp>
        <p:nvSpPr>
          <p:cNvPr id="8" name="Freeform 7"/>
          <p:cNvSpPr/>
          <p:nvPr/>
        </p:nvSpPr>
        <p:spPr>
          <a:xfrm>
            <a:off x="3851668" y="2045076"/>
            <a:ext cx="870516" cy="715758"/>
          </a:xfrm>
          <a:custGeom>
            <a:avLst/>
            <a:gdLst>
              <a:gd name="connsiteX0" fmla="*/ 0 w 822960"/>
              <a:gd name="connsiteY0" fmla="*/ 420624 h 676656"/>
              <a:gd name="connsiteX1" fmla="*/ 36576 w 822960"/>
              <a:gd name="connsiteY1" fmla="*/ 448056 h 676656"/>
              <a:gd name="connsiteX2" fmla="*/ 64008 w 822960"/>
              <a:gd name="connsiteY2" fmla="*/ 466344 h 676656"/>
              <a:gd name="connsiteX3" fmla="*/ 118872 w 822960"/>
              <a:gd name="connsiteY3" fmla="*/ 530352 h 676656"/>
              <a:gd name="connsiteX4" fmla="*/ 164592 w 822960"/>
              <a:gd name="connsiteY4" fmla="*/ 585216 h 676656"/>
              <a:gd name="connsiteX5" fmla="*/ 182880 w 822960"/>
              <a:gd name="connsiteY5" fmla="*/ 649224 h 676656"/>
              <a:gd name="connsiteX6" fmla="*/ 192024 w 822960"/>
              <a:gd name="connsiteY6" fmla="*/ 676656 h 676656"/>
              <a:gd name="connsiteX7" fmla="*/ 237744 w 822960"/>
              <a:gd name="connsiteY7" fmla="*/ 594360 h 676656"/>
              <a:gd name="connsiteX8" fmla="*/ 265176 w 822960"/>
              <a:gd name="connsiteY8" fmla="*/ 557784 h 676656"/>
              <a:gd name="connsiteX9" fmla="*/ 301752 w 822960"/>
              <a:gd name="connsiteY9" fmla="*/ 475488 h 676656"/>
              <a:gd name="connsiteX10" fmla="*/ 320040 w 822960"/>
              <a:gd name="connsiteY10" fmla="*/ 411480 h 676656"/>
              <a:gd name="connsiteX11" fmla="*/ 338328 w 822960"/>
              <a:gd name="connsiteY11" fmla="*/ 347472 h 676656"/>
              <a:gd name="connsiteX12" fmla="*/ 347472 w 822960"/>
              <a:gd name="connsiteY12" fmla="*/ 283464 h 676656"/>
              <a:gd name="connsiteX13" fmla="*/ 374904 w 822960"/>
              <a:gd name="connsiteY13" fmla="*/ 182880 h 676656"/>
              <a:gd name="connsiteX14" fmla="*/ 420624 w 822960"/>
              <a:gd name="connsiteY14" fmla="*/ 192024 h 676656"/>
              <a:gd name="connsiteX15" fmla="*/ 438912 w 822960"/>
              <a:gd name="connsiteY15" fmla="*/ 219456 h 676656"/>
              <a:gd name="connsiteX16" fmla="*/ 475488 w 822960"/>
              <a:gd name="connsiteY16" fmla="*/ 256032 h 676656"/>
              <a:gd name="connsiteX17" fmla="*/ 502920 w 822960"/>
              <a:gd name="connsiteY17" fmla="*/ 301752 h 676656"/>
              <a:gd name="connsiteX18" fmla="*/ 594360 w 822960"/>
              <a:gd name="connsiteY18" fmla="*/ 384048 h 676656"/>
              <a:gd name="connsiteX19" fmla="*/ 630936 w 822960"/>
              <a:gd name="connsiteY19" fmla="*/ 420624 h 676656"/>
              <a:gd name="connsiteX20" fmla="*/ 685800 w 822960"/>
              <a:gd name="connsiteY20" fmla="*/ 475488 h 676656"/>
              <a:gd name="connsiteX21" fmla="*/ 713232 w 822960"/>
              <a:gd name="connsiteY21" fmla="*/ 457200 h 676656"/>
              <a:gd name="connsiteX22" fmla="*/ 740664 w 822960"/>
              <a:gd name="connsiteY22" fmla="*/ 320040 h 676656"/>
              <a:gd name="connsiteX23" fmla="*/ 758952 w 822960"/>
              <a:gd name="connsiteY23" fmla="*/ 246888 h 676656"/>
              <a:gd name="connsiteX24" fmla="*/ 786384 w 822960"/>
              <a:gd name="connsiteY24" fmla="*/ 146304 h 676656"/>
              <a:gd name="connsiteX25" fmla="*/ 795528 w 822960"/>
              <a:gd name="connsiteY25" fmla="*/ 54864 h 676656"/>
              <a:gd name="connsiteX26" fmla="*/ 813816 w 822960"/>
              <a:gd name="connsiteY26" fmla="*/ 0 h 676656"/>
              <a:gd name="connsiteX27" fmla="*/ 822960 w 822960"/>
              <a:gd name="connsiteY27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" h="676656">
                <a:moveTo>
                  <a:pt x="0" y="420624"/>
                </a:moveTo>
                <a:cubicBezTo>
                  <a:pt x="12192" y="429768"/>
                  <a:pt x="24175" y="439198"/>
                  <a:pt x="36576" y="448056"/>
                </a:cubicBezTo>
                <a:cubicBezTo>
                  <a:pt x="45519" y="454444"/>
                  <a:pt x="55565" y="459309"/>
                  <a:pt x="64008" y="466344"/>
                </a:cubicBezTo>
                <a:cubicBezTo>
                  <a:pt x="98042" y="494706"/>
                  <a:pt x="88600" y="495035"/>
                  <a:pt x="118872" y="530352"/>
                </a:cubicBezTo>
                <a:cubicBezTo>
                  <a:pt x="143139" y="558664"/>
                  <a:pt x="148424" y="552880"/>
                  <a:pt x="164592" y="585216"/>
                </a:cubicBezTo>
                <a:cubicBezTo>
                  <a:pt x="171900" y="599832"/>
                  <a:pt x="178974" y="635552"/>
                  <a:pt x="182880" y="649224"/>
                </a:cubicBezTo>
                <a:cubicBezTo>
                  <a:pt x="185528" y="658492"/>
                  <a:pt x="188976" y="667512"/>
                  <a:pt x="192024" y="676656"/>
                </a:cubicBezTo>
                <a:cubicBezTo>
                  <a:pt x="264393" y="652533"/>
                  <a:pt x="162116" y="695197"/>
                  <a:pt x="237744" y="594360"/>
                </a:cubicBezTo>
                <a:lnTo>
                  <a:pt x="265176" y="557784"/>
                </a:lnTo>
                <a:cubicBezTo>
                  <a:pt x="286939" y="492494"/>
                  <a:pt x="272771" y="518960"/>
                  <a:pt x="301752" y="475488"/>
                </a:cubicBezTo>
                <a:cubicBezTo>
                  <a:pt x="330338" y="361145"/>
                  <a:pt x="293804" y="503307"/>
                  <a:pt x="320040" y="411480"/>
                </a:cubicBezTo>
                <a:cubicBezTo>
                  <a:pt x="343003" y="331108"/>
                  <a:pt x="316404" y="413245"/>
                  <a:pt x="338328" y="347472"/>
                </a:cubicBezTo>
                <a:cubicBezTo>
                  <a:pt x="341376" y="326136"/>
                  <a:pt x="343245" y="304598"/>
                  <a:pt x="347472" y="283464"/>
                </a:cubicBezTo>
                <a:cubicBezTo>
                  <a:pt x="357785" y="231900"/>
                  <a:pt x="361767" y="222292"/>
                  <a:pt x="374904" y="182880"/>
                </a:cubicBezTo>
                <a:cubicBezTo>
                  <a:pt x="390144" y="185928"/>
                  <a:pt x="407130" y="184313"/>
                  <a:pt x="420624" y="192024"/>
                </a:cubicBezTo>
                <a:cubicBezTo>
                  <a:pt x="430166" y="197476"/>
                  <a:pt x="431760" y="211112"/>
                  <a:pt x="438912" y="219456"/>
                </a:cubicBezTo>
                <a:cubicBezTo>
                  <a:pt x="450133" y="232547"/>
                  <a:pt x="464902" y="242422"/>
                  <a:pt x="475488" y="256032"/>
                </a:cubicBezTo>
                <a:cubicBezTo>
                  <a:pt x="486399" y="270061"/>
                  <a:pt x="491817" y="287874"/>
                  <a:pt x="502920" y="301752"/>
                </a:cubicBezTo>
                <a:cubicBezTo>
                  <a:pt x="538237" y="345898"/>
                  <a:pt x="553727" y="347930"/>
                  <a:pt x="594360" y="384048"/>
                </a:cubicBezTo>
                <a:cubicBezTo>
                  <a:pt x="607247" y="395503"/>
                  <a:pt x="617960" y="409270"/>
                  <a:pt x="630936" y="420624"/>
                </a:cubicBezTo>
                <a:cubicBezTo>
                  <a:pt x="685377" y="468260"/>
                  <a:pt x="652515" y="425561"/>
                  <a:pt x="685800" y="475488"/>
                </a:cubicBezTo>
                <a:cubicBezTo>
                  <a:pt x="694944" y="469392"/>
                  <a:pt x="708317" y="467030"/>
                  <a:pt x="713232" y="457200"/>
                </a:cubicBezTo>
                <a:cubicBezTo>
                  <a:pt x="730943" y="421778"/>
                  <a:pt x="732943" y="358647"/>
                  <a:pt x="740664" y="320040"/>
                </a:cubicBezTo>
                <a:cubicBezTo>
                  <a:pt x="745593" y="295394"/>
                  <a:pt x="751004" y="270733"/>
                  <a:pt x="758952" y="246888"/>
                </a:cubicBezTo>
                <a:cubicBezTo>
                  <a:pt x="773249" y="203998"/>
                  <a:pt x="780640" y="189386"/>
                  <a:pt x="786384" y="146304"/>
                </a:cubicBezTo>
                <a:cubicBezTo>
                  <a:pt x="790432" y="115941"/>
                  <a:pt x="789883" y="84971"/>
                  <a:pt x="795528" y="54864"/>
                </a:cubicBezTo>
                <a:cubicBezTo>
                  <a:pt x="799081" y="35917"/>
                  <a:pt x="794539" y="0"/>
                  <a:pt x="813816" y="0"/>
                </a:cubicBezTo>
                <a:lnTo>
                  <a:pt x="82296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0" name="Freeform 9"/>
          <p:cNvSpPr/>
          <p:nvPr/>
        </p:nvSpPr>
        <p:spPr>
          <a:xfrm>
            <a:off x="1139640" y="2999266"/>
            <a:ext cx="861638" cy="706572"/>
          </a:xfrm>
          <a:custGeom>
            <a:avLst/>
            <a:gdLst>
              <a:gd name="connsiteX0" fmla="*/ 814567 w 814567"/>
              <a:gd name="connsiteY0" fmla="*/ 182880 h 667972"/>
              <a:gd name="connsiteX1" fmla="*/ 723127 w 814567"/>
              <a:gd name="connsiteY1" fmla="*/ 137160 h 667972"/>
              <a:gd name="connsiteX2" fmla="*/ 695695 w 814567"/>
              <a:gd name="connsiteY2" fmla="*/ 118872 h 667972"/>
              <a:gd name="connsiteX3" fmla="*/ 649975 w 814567"/>
              <a:gd name="connsiteY3" fmla="*/ 73152 h 667972"/>
              <a:gd name="connsiteX4" fmla="*/ 604255 w 814567"/>
              <a:gd name="connsiteY4" fmla="*/ 27432 h 667972"/>
              <a:gd name="connsiteX5" fmla="*/ 585967 w 814567"/>
              <a:gd name="connsiteY5" fmla="*/ 0 h 667972"/>
              <a:gd name="connsiteX6" fmla="*/ 567679 w 814567"/>
              <a:gd name="connsiteY6" fmla="*/ 27432 h 667972"/>
              <a:gd name="connsiteX7" fmla="*/ 558535 w 814567"/>
              <a:gd name="connsiteY7" fmla="*/ 118872 h 667972"/>
              <a:gd name="connsiteX8" fmla="*/ 540247 w 814567"/>
              <a:gd name="connsiteY8" fmla="*/ 429768 h 667972"/>
              <a:gd name="connsiteX9" fmla="*/ 531103 w 814567"/>
              <a:gd name="connsiteY9" fmla="*/ 466344 h 667972"/>
              <a:gd name="connsiteX10" fmla="*/ 476239 w 814567"/>
              <a:gd name="connsiteY10" fmla="*/ 448056 h 667972"/>
              <a:gd name="connsiteX11" fmla="*/ 448807 w 814567"/>
              <a:gd name="connsiteY11" fmla="*/ 438912 h 667972"/>
              <a:gd name="connsiteX12" fmla="*/ 384799 w 814567"/>
              <a:gd name="connsiteY12" fmla="*/ 402336 h 667972"/>
              <a:gd name="connsiteX13" fmla="*/ 348223 w 814567"/>
              <a:gd name="connsiteY13" fmla="*/ 356616 h 667972"/>
              <a:gd name="connsiteX14" fmla="*/ 293359 w 814567"/>
              <a:gd name="connsiteY14" fmla="*/ 301752 h 667972"/>
              <a:gd name="connsiteX15" fmla="*/ 275071 w 814567"/>
              <a:gd name="connsiteY15" fmla="*/ 274320 h 667972"/>
              <a:gd name="connsiteX16" fmla="*/ 247639 w 814567"/>
              <a:gd name="connsiteY16" fmla="*/ 246888 h 667972"/>
              <a:gd name="connsiteX17" fmla="*/ 201919 w 814567"/>
              <a:gd name="connsiteY17" fmla="*/ 182880 h 667972"/>
              <a:gd name="connsiteX18" fmla="*/ 174487 w 814567"/>
              <a:gd name="connsiteY18" fmla="*/ 164592 h 667972"/>
              <a:gd name="connsiteX19" fmla="*/ 147055 w 814567"/>
              <a:gd name="connsiteY19" fmla="*/ 137160 h 667972"/>
              <a:gd name="connsiteX20" fmla="*/ 137911 w 814567"/>
              <a:gd name="connsiteY20" fmla="*/ 109728 h 667972"/>
              <a:gd name="connsiteX21" fmla="*/ 128767 w 814567"/>
              <a:gd name="connsiteY21" fmla="*/ 137160 h 667972"/>
              <a:gd name="connsiteX22" fmla="*/ 119623 w 814567"/>
              <a:gd name="connsiteY22" fmla="*/ 173736 h 667972"/>
              <a:gd name="connsiteX23" fmla="*/ 92191 w 814567"/>
              <a:gd name="connsiteY23" fmla="*/ 402336 h 667972"/>
              <a:gd name="connsiteX24" fmla="*/ 83047 w 814567"/>
              <a:gd name="connsiteY24" fmla="*/ 429768 h 667972"/>
              <a:gd name="connsiteX25" fmla="*/ 64759 w 814567"/>
              <a:gd name="connsiteY25" fmla="*/ 502920 h 667972"/>
              <a:gd name="connsiteX26" fmla="*/ 46471 w 814567"/>
              <a:gd name="connsiteY26" fmla="*/ 539496 h 667972"/>
              <a:gd name="connsiteX27" fmla="*/ 28183 w 814567"/>
              <a:gd name="connsiteY27" fmla="*/ 603504 h 667972"/>
              <a:gd name="connsiteX28" fmla="*/ 751 w 814567"/>
              <a:gd name="connsiteY28" fmla="*/ 667512 h 667972"/>
              <a:gd name="connsiteX29" fmla="*/ 751 w 814567"/>
              <a:gd name="connsiteY29" fmla="*/ 658368 h 6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4567" h="667972">
                <a:moveTo>
                  <a:pt x="814567" y="182880"/>
                </a:moveTo>
                <a:cubicBezTo>
                  <a:pt x="756668" y="168405"/>
                  <a:pt x="788448" y="180707"/>
                  <a:pt x="723127" y="137160"/>
                </a:cubicBezTo>
                <a:lnTo>
                  <a:pt x="695695" y="118872"/>
                </a:lnTo>
                <a:cubicBezTo>
                  <a:pt x="646927" y="45720"/>
                  <a:pt x="710935" y="134112"/>
                  <a:pt x="649975" y="73152"/>
                </a:cubicBezTo>
                <a:cubicBezTo>
                  <a:pt x="589015" y="12192"/>
                  <a:pt x="677407" y="76200"/>
                  <a:pt x="604255" y="27432"/>
                </a:cubicBezTo>
                <a:cubicBezTo>
                  <a:pt x="598159" y="18288"/>
                  <a:pt x="596957" y="0"/>
                  <a:pt x="585967" y="0"/>
                </a:cubicBezTo>
                <a:cubicBezTo>
                  <a:pt x="574977" y="0"/>
                  <a:pt x="570150" y="16724"/>
                  <a:pt x="567679" y="27432"/>
                </a:cubicBezTo>
                <a:cubicBezTo>
                  <a:pt x="560791" y="57280"/>
                  <a:pt x="561583" y="88392"/>
                  <a:pt x="558535" y="118872"/>
                </a:cubicBezTo>
                <a:cubicBezTo>
                  <a:pt x="554572" y="221905"/>
                  <a:pt x="557330" y="327272"/>
                  <a:pt x="540247" y="429768"/>
                </a:cubicBezTo>
                <a:cubicBezTo>
                  <a:pt x="538181" y="442164"/>
                  <a:pt x="534151" y="454152"/>
                  <a:pt x="531103" y="466344"/>
                </a:cubicBezTo>
                <a:lnTo>
                  <a:pt x="476239" y="448056"/>
                </a:lnTo>
                <a:cubicBezTo>
                  <a:pt x="467095" y="445008"/>
                  <a:pt x="456827" y="444259"/>
                  <a:pt x="448807" y="438912"/>
                </a:cubicBezTo>
                <a:cubicBezTo>
                  <a:pt x="410033" y="413063"/>
                  <a:pt x="431205" y="425539"/>
                  <a:pt x="384799" y="402336"/>
                </a:cubicBezTo>
                <a:cubicBezTo>
                  <a:pt x="372607" y="387096"/>
                  <a:pt x="361351" y="371057"/>
                  <a:pt x="348223" y="356616"/>
                </a:cubicBezTo>
                <a:cubicBezTo>
                  <a:pt x="330826" y="337479"/>
                  <a:pt x="307705" y="323271"/>
                  <a:pt x="293359" y="301752"/>
                </a:cubicBezTo>
                <a:cubicBezTo>
                  <a:pt x="287263" y="292608"/>
                  <a:pt x="282106" y="282763"/>
                  <a:pt x="275071" y="274320"/>
                </a:cubicBezTo>
                <a:cubicBezTo>
                  <a:pt x="266792" y="264386"/>
                  <a:pt x="255918" y="256822"/>
                  <a:pt x="247639" y="246888"/>
                </a:cubicBezTo>
                <a:cubicBezTo>
                  <a:pt x="221679" y="215736"/>
                  <a:pt x="234861" y="215822"/>
                  <a:pt x="201919" y="182880"/>
                </a:cubicBezTo>
                <a:cubicBezTo>
                  <a:pt x="194148" y="175109"/>
                  <a:pt x="182930" y="171627"/>
                  <a:pt x="174487" y="164592"/>
                </a:cubicBezTo>
                <a:cubicBezTo>
                  <a:pt x="164553" y="156313"/>
                  <a:pt x="156199" y="146304"/>
                  <a:pt x="147055" y="137160"/>
                </a:cubicBezTo>
                <a:cubicBezTo>
                  <a:pt x="144007" y="128016"/>
                  <a:pt x="147550" y="109728"/>
                  <a:pt x="137911" y="109728"/>
                </a:cubicBezTo>
                <a:cubicBezTo>
                  <a:pt x="128272" y="109728"/>
                  <a:pt x="131415" y="127892"/>
                  <a:pt x="128767" y="137160"/>
                </a:cubicBezTo>
                <a:cubicBezTo>
                  <a:pt x="125315" y="149244"/>
                  <a:pt x="122671" y="161544"/>
                  <a:pt x="119623" y="173736"/>
                </a:cubicBezTo>
                <a:cubicBezTo>
                  <a:pt x="115212" y="213432"/>
                  <a:pt x="95810" y="391480"/>
                  <a:pt x="92191" y="402336"/>
                </a:cubicBezTo>
                <a:cubicBezTo>
                  <a:pt x="89143" y="411480"/>
                  <a:pt x="85583" y="420469"/>
                  <a:pt x="83047" y="429768"/>
                </a:cubicBezTo>
                <a:cubicBezTo>
                  <a:pt x="76434" y="454017"/>
                  <a:pt x="75999" y="480439"/>
                  <a:pt x="64759" y="502920"/>
                </a:cubicBezTo>
                <a:cubicBezTo>
                  <a:pt x="58663" y="515112"/>
                  <a:pt x="51841" y="526967"/>
                  <a:pt x="46471" y="539496"/>
                </a:cubicBezTo>
                <a:cubicBezTo>
                  <a:pt x="37075" y="561420"/>
                  <a:pt x="34812" y="580303"/>
                  <a:pt x="28183" y="603504"/>
                </a:cubicBezTo>
                <a:cubicBezTo>
                  <a:pt x="22087" y="624840"/>
                  <a:pt x="12943" y="649224"/>
                  <a:pt x="751" y="667512"/>
                </a:cubicBezTo>
                <a:cubicBezTo>
                  <a:pt x="-940" y="670048"/>
                  <a:pt x="751" y="661416"/>
                  <a:pt x="751" y="658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1" name="Freeform 10"/>
          <p:cNvSpPr/>
          <p:nvPr/>
        </p:nvSpPr>
        <p:spPr>
          <a:xfrm>
            <a:off x="4078959" y="3304726"/>
            <a:ext cx="715769" cy="415913"/>
          </a:xfrm>
          <a:custGeom>
            <a:avLst/>
            <a:gdLst>
              <a:gd name="connsiteX0" fmla="*/ 0 w 676667"/>
              <a:gd name="connsiteY0" fmla="*/ 118872 h 393192"/>
              <a:gd name="connsiteX1" fmla="*/ 27432 w 676667"/>
              <a:gd name="connsiteY1" fmla="*/ 164592 h 393192"/>
              <a:gd name="connsiteX2" fmla="*/ 64008 w 676667"/>
              <a:gd name="connsiteY2" fmla="*/ 237744 h 393192"/>
              <a:gd name="connsiteX3" fmla="*/ 82296 w 676667"/>
              <a:gd name="connsiteY3" fmla="*/ 329184 h 393192"/>
              <a:gd name="connsiteX4" fmla="*/ 100584 w 676667"/>
              <a:gd name="connsiteY4" fmla="*/ 393192 h 393192"/>
              <a:gd name="connsiteX5" fmla="*/ 182880 w 676667"/>
              <a:gd name="connsiteY5" fmla="*/ 292608 h 393192"/>
              <a:gd name="connsiteX6" fmla="*/ 201168 w 676667"/>
              <a:gd name="connsiteY6" fmla="*/ 265176 h 393192"/>
              <a:gd name="connsiteX7" fmla="*/ 274320 w 676667"/>
              <a:gd name="connsiteY7" fmla="*/ 201168 h 393192"/>
              <a:gd name="connsiteX8" fmla="*/ 310896 w 676667"/>
              <a:gd name="connsiteY8" fmla="*/ 164592 h 393192"/>
              <a:gd name="connsiteX9" fmla="*/ 347472 w 676667"/>
              <a:gd name="connsiteY9" fmla="*/ 118872 h 393192"/>
              <a:gd name="connsiteX10" fmla="*/ 438912 w 676667"/>
              <a:gd name="connsiteY10" fmla="*/ 36576 h 393192"/>
              <a:gd name="connsiteX11" fmla="*/ 457200 w 676667"/>
              <a:gd name="connsiteY11" fmla="*/ 137160 h 393192"/>
              <a:gd name="connsiteX12" fmla="*/ 466344 w 676667"/>
              <a:gd name="connsiteY12" fmla="*/ 210312 h 393192"/>
              <a:gd name="connsiteX13" fmla="*/ 484632 w 676667"/>
              <a:gd name="connsiteY13" fmla="*/ 265176 h 393192"/>
              <a:gd name="connsiteX14" fmla="*/ 539496 w 676667"/>
              <a:gd name="connsiteY14" fmla="*/ 237744 h 393192"/>
              <a:gd name="connsiteX15" fmla="*/ 548640 w 676667"/>
              <a:gd name="connsiteY15" fmla="*/ 210312 h 393192"/>
              <a:gd name="connsiteX16" fmla="*/ 566928 w 676667"/>
              <a:gd name="connsiteY16" fmla="*/ 182880 h 393192"/>
              <a:gd name="connsiteX17" fmla="*/ 612648 w 676667"/>
              <a:gd name="connsiteY17" fmla="*/ 100584 h 393192"/>
              <a:gd name="connsiteX18" fmla="*/ 640080 w 676667"/>
              <a:gd name="connsiteY18" fmla="*/ 64008 h 393192"/>
              <a:gd name="connsiteX19" fmla="*/ 676656 w 676667"/>
              <a:gd name="connsiteY19" fmla="*/ 0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667" h="393192">
                <a:moveTo>
                  <a:pt x="0" y="118872"/>
                </a:moveTo>
                <a:cubicBezTo>
                  <a:pt x="9144" y="134112"/>
                  <a:pt x="18012" y="149521"/>
                  <a:pt x="27432" y="164592"/>
                </a:cubicBezTo>
                <a:cubicBezTo>
                  <a:pt x="47391" y="196527"/>
                  <a:pt x="52741" y="195493"/>
                  <a:pt x="64008" y="237744"/>
                </a:cubicBezTo>
                <a:cubicBezTo>
                  <a:pt x="72017" y="267778"/>
                  <a:pt x="74757" y="299028"/>
                  <a:pt x="82296" y="329184"/>
                </a:cubicBezTo>
                <a:cubicBezTo>
                  <a:pt x="93778" y="375111"/>
                  <a:pt x="87466" y="353838"/>
                  <a:pt x="100584" y="393192"/>
                </a:cubicBezTo>
                <a:cubicBezTo>
                  <a:pt x="140712" y="353064"/>
                  <a:pt x="141131" y="355231"/>
                  <a:pt x="182880" y="292608"/>
                </a:cubicBezTo>
                <a:cubicBezTo>
                  <a:pt x="188976" y="283464"/>
                  <a:pt x="194016" y="273520"/>
                  <a:pt x="201168" y="265176"/>
                </a:cubicBezTo>
                <a:cubicBezTo>
                  <a:pt x="245885" y="213006"/>
                  <a:pt x="226280" y="243203"/>
                  <a:pt x="274320" y="201168"/>
                </a:cubicBezTo>
                <a:cubicBezTo>
                  <a:pt x="287296" y="189814"/>
                  <a:pt x="299441" y="177479"/>
                  <a:pt x="310896" y="164592"/>
                </a:cubicBezTo>
                <a:cubicBezTo>
                  <a:pt x="323862" y="150005"/>
                  <a:pt x="334284" y="133259"/>
                  <a:pt x="347472" y="118872"/>
                </a:cubicBezTo>
                <a:cubicBezTo>
                  <a:pt x="403870" y="57347"/>
                  <a:pt x="391976" y="67867"/>
                  <a:pt x="438912" y="36576"/>
                </a:cubicBezTo>
                <a:cubicBezTo>
                  <a:pt x="452374" y="90422"/>
                  <a:pt x="447839" y="66952"/>
                  <a:pt x="457200" y="137160"/>
                </a:cubicBezTo>
                <a:cubicBezTo>
                  <a:pt x="460448" y="161518"/>
                  <a:pt x="461195" y="186284"/>
                  <a:pt x="466344" y="210312"/>
                </a:cubicBezTo>
                <a:cubicBezTo>
                  <a:pt x="470383" y="229161"/>
                  <a:pt x="484632" y="265176"/>
                  <a:pt x="484632" y="265176"/>
                </a:cubicBezTo>
                <a:cubicBezTo>
                  <a:pt x="502703" y="259152"/>
                  <a:pt x="526604" y="253858"/>
                  <a:pt x="539496" y="237744"/>
                </a:cubicBezTo>
                <a:cubicBezTo>
                  <a:pt x="545517" y="230218"/>
                  <a:pt x="544329" y="218933"/>
                  <a:pt x="548640" y="210312"/>
                </a:cubicBezTo>
                <a:cubicBezTo>
                  <a:pt x="553555" y="200482"/>
                  <a:pt x="561476" y="192422"/>
                  <a:pt x="566928" y="182880"/>
                </a:cubicBezTo>
                <a:cubicBezTo>
                  <a:pt x="601788" y="121875"/>
                  <a:pt x="566958" y="169118"/>
                  <a:pt x="612648" y="100584"/>
                </a:cubicBezTo>
                <a:cubicBezTo>
                  <a:pt x="621102" y="87904"/>
                  <a:pt x="631340" y="76493"/>
                  <a:pt x="640080" y="64008"/>
                </a:cubicBezTo>
                <a:cubicBezTo>
                  <a:pt x="678347" y="9341"/>
                  <a:pt x="676656" y="30744"/>
                  <a:pt x="676656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87">
            <a:off x="7201716" y="862634"/>
            <a:ext cx="4160734" cy="31133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12337" y="1345262"/>
            <a:ext cx="2224969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ANGRY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BLAME OTHERS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IGNORE IT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RUN AWAY</a:t>
            </a:r>
          </a:p>
        </p:txBody>
      </p:sp>
    </p:spTree>
    <p:extLst>
      <p:ext uri="{BB962C8B-B14F-4D97-AF65-F5344CB8AC3E}">
        <p14:creationId xmlns:p14="http://schemas.microsoft.com/office/powerpoint/2010/main" val="184116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/>
          <p:cNvSpPr/>
          <p:nvPr/>
        </p:nvSpPr>
        <p:spPr>
          <a:xfrm>
            <a:off x="1515166" y="654891"/>
            <a:ext cx="1660373" cy="1388819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dating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48940"/>
            <a:ext cx="8825659" cy="341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Stand up and read the feedback out verbatim to your partner.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Your partner writes down how it made them feel receiving the feedback. 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Swap so your partner reads out the feedback </a:t>
            </a:r>
            <a:r>
              <a:rPr lang="en-US" dirty="0" smtClean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word for word</a:t>
            </a:r>
            <a:r>
              <a:rPr lang="en-US" dirty="0" smtClean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to you. You write down how it made you feel. 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Both share what you wrote on how it made you feel.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54954" y="1951036"/>
            <a:ext cx="8611898" cy="838517"/>
          </a:xfrm>
        </p:spPr>
        <p:txBody>
          <a:bodyPr/>
          <a:lstStyle/>
          <a:p>
            <a:r>
              <a:rPr lang="en-US" sz="2400" dirty="0"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Each person take a piece of feedback (do not share it yet</a:t>
            </a:r>
            <a:r>
              <a:rPr lang="en-US" sz="2400" dirty="0" smtClean="0"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).  </a:t>
            </a:r>
            <a:endParaRPr lang="en-US" sz="2400" dirty="0"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6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eart 8"/>
          <p:cNvSpPr/>
          <p:nvPr/>
        </p:nvSpPr>
        <p:spPr>
          <a:xfrm>
            <a:off x="1515166" y="654891"/>
            <a:ext cx="1660373" cy="1388819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dating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84003"/>
            <a:ext cx="8825659" cy="34163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Now, re-work the feedback using the ‘GIFT’ model.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Make it clear how the feedback might help in the future.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Repeat giving/receiving the feedback. </a:t>
            </a:r>
          </a:p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b="1" dirty="0">
                <a:solidFill>
                  <a:srgbClr val="12161B"/>
                </a:solidFill>
                <a:latin typeface="Vista Sans OT" charset="0"/>
                <a:ea typeface="Vista Sans OT" charset="0"/>
                <a:cs typeface="Vista Sans OT" charset="0"/>
              </a:rPr>
              <a:t>How did it make you feel as the receiver this time?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50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6"/>
          <p:cNvSpPr/>
          <p:nvPr/>
        </p:nvSpPr>
        <p:spPr>
          <a:xfrm>
            <a:off x="4611149" y="333375"/>
            <a:ext cx="2699510" cy="6186616"/>
          </a:xfrm>
          <a:custGeom>
            <a:avLst/>
            <a:gdLst/>
            <a:ahLst/>
            <a:cxnLst/>
            <a:rect l="l" t="t" r="r" b="b"/>
            <a:pathLst>
              <a:path w="1501775" h="3441700">
                <a:moveTo>
                  <a:pt x="1011933" y="3428999"/>
                </a:moveTo>
                <a:lnTo>
                  <a:pt x="709223" y="3428999"/>
                </a:lnTo>
                <a:lnTo>
                  <a:pt x="745416" y="3441699"/>
                </a:lnTo>
                <a:lnTo>
                  <a:pt x="964298" y="3441699"/>
                </a:lnTo>
                <a:lnTo>
                  <a:pt x="1011933" y="3428999"/>
                </a:lnTo>
                <a:close/>
              </a:path>
              <a:path w="1501775" h="3441700">
                <a:moveTo>
                  <a:pt x="31546" y="2120899"/>
                </a:moveTo>
                <a:lnTo>
                  <a:pt x="28092" y="2146299"/>
                </a:lnTo>
                <a:lnTo>
                  <a:pt x="23902" y="2171699"/>
                </a:lnTo>
                <a:lnTo>
                  <a:pt x="19343" y="2209799"/>
                </a:lnTo>
                <a:lnTo>
                  <a:pt x="14785" y="2260599"/>
                </a:lnTo>
                <a:lnTo>
                  <a:pt x="10598" y="2311399"/>
                </a:lnTo>
                <a:lnTo>
                  <a:pt x="7150" y="2374899"/>
                </a:lnTo>
                <a:lnTo>
                  <a:pt x="4811" y="2451099"/>
                </a:lnTo>
                <a:lnTo>
                  <a:pt x="3949" y="2527299"/>
                </a:lnTo>
                <a:lnTo>
                  <a:pt x="5220" y="2578099"/>
                </a:lnTo>
                <a:lnTo>
                  <a:pt x="9031" y="2628899"/>
                </a:lnTo>
                <a:lnTo>
                  <a:pt x="15384" y="2679699"/>
                </a:lnTo>
                <a:lnTo>
                  <a:pt x="24277" y="2730499"/>
                </a:lnTo>
                <a:lnTo>
                  <a:pt x="35711" y="2781299"/>
                </a:lnTo>
                <a:lnTo>
                  <a:pt x="49686" y="2819399"/>
                </a:lnTo>
                <a:lnTo>
                  <a:pt x="66202" y="2870199"/>
                </a:lnTo>
                <a:lnTo>
                  <a:pt x="85258" y="2908299"/>
                </a:lnTo>
                <a:lnTo>
                  <a:pt x="106855" y="2946399"/>
                </a:lnTo>
                <a:lnTo>
                  <a:pt x="130992" y="2971799"/>
                </a:lnTo>
                <a:lnTo>
                  <a:pt x="157670" y="3009899"/>
                </a:lnTo>
                <a:lnTo>
                  <a:pt x="216579" y="3073399"/>
                </a:lnTo>
                <a:lnTo>
                  <a:pt x="271171" y="3136899"/>
                </a:lnTo>
                <a:lnTo>
                  <a:pt x="321873" y="3187699"/>
                </a:lnTo>
                <a:lnTo>
                  <a:pt x="369114" y="3225799"/>
                </a:lnTo>
                <a:lnTo>
                  <a:pt x="413322" y="3263899"/>
                </a:lnTo>
                <a:lnTo>
                  <a:pt x="454926" y="3301999"/>
                </a:lnTo>
                <a:lnTo>
                  <a:pt x="494354" y="3327399"/>
                </a:lnTo>
                <a:lnTo>
                  <a:pt x="532035" y="3365499"/>
                </a:lnTo>
                <a:lnTo>
                  <a:pt x="568397" y="3378199"/>
                </a:lnTo>
                <a:lnTo>
                  <a:pt x="603868" y="3403599"/>
                </a:lnTo>
                <a:lnTo>
                  <a:pt x="673853" y="3428999"/>
                </a:lnTo>
                <a:lnTo>
                  <a:pt x="1057586" y="3428999"/>
                </a:lnTo>
                <a:lnTo>
                  <a:pt x="1101222" y="3416299"/>
                </a:lnTo>
                <a:lnTo>
                  <a:pt x="1142805" y="3403599"/>
                </a:lnTo>
                <a:lnTo>
                  <a:pt x="1182300" y="3378199"/>
                </a:lnTo>
                <a:lnTo>
                  <a:pt x="1219673" y="3352799"/>
                </a:lnTo>
                <a:lnTo>
                  <a:pt x="1254888" y="3340099"/>
                </a:lnTo>
                <a:lnTo>
                  <a:pt x="1287910" y="3314699"/>
                </a:lnTo>
                <a:lnTo>
                  <a:pt x="1318705" y="3276599"/>
                </a:lnTo>
                <a:lnTo>
                  <a:pt x="1347238" y="3251199"/>
                </a:lnTo>
                <a:lnTo>
                  <a:pt x="1373473" y="3213099"/>
                </a:lnTo>
                <a:lnTo>
                  <a:pt x="1397375" y="3174999"/>
                </a:lnTo>
                <a:lnTo>
                  <a:pt x="1418910" y="3136899"/>
                </a:lnTo>
                <a:lnTo>
                  <a:pt x="1425288" y="3124199"/>
                </a:lnTo>
                <a:lnTo>
                  <a:pt x="486094" y="3124199"/>
                </a:lnTo>
                <a:lnTo>
                  <a:pt x="437981" y="3111499"/>
                </a:lnTo>
                <a:lnTo>
                  <a:pt x="392812" y="3098799"/>
                </a:lnTo>
                <a:lnTo>
                  <a:pt x="350564" y="3086099"/>
                </a:lnTo>
                <a:lnTo>
                  <a:pt x="311212" y="3060699"/>
                </a:lnTo>
                <a:lnTo>
                  <a:pt x="274734" y="3047999"/>
                </a:lnTo>
                <a:lnTo>
                  <a:pt x="241106" y="3022599"/>
                </a:lnTo>
                <a:lnTo>
                  <a:pt x="210304" y="2997199"/>
                </a:lnTo>
                <a:lnTo>
                  <a:pt x="157084" y="2933699"/>
                </a:lnTo>
                <a:lnTo>
                  <a:pt x="134619" y="2895599"/>
                </a:lnTo>
                <a:lnTo>
                  <a:pt x="114885" y="2857499"/>
                </a:lnTo>
                <a:lnTo>
                  <a:pt x="97859" y="2819399"/>
                </a:lnTo>
                <a:lnTo>
                  <a:pt x="83517" y="2781299"/>
                </a:lnTo>
                <a:lnTo>
                  <a:pt x="71835" y="2730499"/>
                </a:lnTo>
                <a:lnTo>
                  <a:pt x="62791" y="2679699"/>
                </a:lnTo>
                <a:lnTo>
                  <a:pt x="56360" y="2628899"/>
                </a:lnTo>
                <a:lnTo>
                  <a:pt x="52519" y="2578099"/>
                </a:lnTo>
                <a:lnTo>
                  <a:pt x="51244" y="2527299"/>
                </a:lnTo>
                <a:lnTo>
                  <a:pt x="52141" y="2438399"/>
                </a:lnTo>
                <a:lnTo>
                  <a:pt x="54555" y="2374899"/>
                </a:lnTo>
                <a:lnTo>
                  <a:pt x="58073" y="2311399"/>
                </a:lnTo>
                <a:lnTo>
                  <a:pt x="62281" y="2260599"/>
                </a:lnTo>
                <a:lnTo>
                  <a:pt x="66764" y="2222499"/>
                </a:lnTo>
                <a:lnTo>
                  <a:pt x="71110" y="2184399"/>
                </a:lnTo>
                <a:lnTo>
                  <a:pt x="74904" y="2158999"/>
                </a:lnTo>
                <a:lnTo>
                  <a:pt x="488565" y="2158999"/>
                </a:lnTo>
                <a:lnTo>
                  <a:pt x="476948" y="2146299"/>
                </a:lnTo>
                <a:lnTo>
                  <a:pt x="31546" y="2120899"/>
                </a:lnTo>
                <a:close/>
              </a:path>
              <a:path w="1501775" h="3441700">
                <a:moveTo>
                  <a:pt x="885607" y="50799"/>
                </a:moveTo>
                <a:lnTo>
                  <a:pt x="701115" y="50799"/>
                </a:lnTo>
                <a:lnTo>
                  <a:pt x="747284" y="63499"/>
                </a:lnTo>
                <a:lnTo>
                  <a:pt x="791449" y="63499"/>
                </a:lnTo>
                <a:lnTo>
                  <a:pt x="833532" y="76199"/>
                </a:lnTo>
                <a:lnTo>
                  <a:pt x="873458" y="88899"/>
                </a:lnTo>
                <a:lnTo>
                  <a:pt x="911149" y="114299"/>
                </a:lnTo>
                <a:lnTo>
                  <a:pt x="946529" y="126999"/>
                </a:lnTo>
                <a:lnTo>
                  <a:pt x="979519" y="152399"/>
                </a:lnTo>
                <a:lnTo>
                  <a:pt x="1010045" y="177799"/>
                </a:lnTo>
                <a:lnTo>
                  <a:pt x="1038028" y="215899"/>
                </a:lnTo>
                <a:lnTo>
                  <a:pt x="1063392" y="241299"/>
                </a:lnTo>
                <a:lnTo>
                  <a:pt x="1086059" y="279399"/>
                </a:lnTo>
                <a:lnTo>
                  <a:pt x="1105954" y="317499"/>
                </a:lnTo>
                <a:lnTo>
                  <a:pt x="1122999" y="355599"/>
                </a:lnTo>
                <a:lnTo>
                  <a:pt x="1137117" y="406399"/>
                </a:lnTo>
                <a:lnTo>
                  <a:pt x="1148232" y="457199"/>
                </a:lnTo>
                <a:lnTo>
                  <a:pt x="1156266" y="507999"/>
                </a:lnTo>
                <a:lnTo>
                  <a:pt x="1161143" y="558799"/>
                </a:lnTo>
                <a:lnTo>
                  <a:pt x="1162786" y="622299"/>
                </a:lnTo>
                <a:lnTo>
                  <a:pt x="1162786" y="1054099"/>
                </a:lnTo>
                <a:lnTo>
                  <a:pt x="1161190" y="1130299"/>
                </a:lnTo>
                <a:lnTo>
                  <a:pt x="1156271" y="1193799"/>
                </a:lnTo>
                <a:lnTo>
                  <a:pt x="1147833" y="1244599"/>
                </a:lnTo>
                <a:lnTo>
                  <a:pt x="1135682" y="1295399"/>
                </a:lnTo>
                <a:lnTo>
                  <a:pt x="1119622" y="1333499"/>
                </a:lnTo>
                <a:lnTo>
                  <a:pt x="1099458" y="1371599"/>
                </a:lnTo>
                <a:lnTo>
                  <a:pt x="1074993" y="1409699"/>
                </a:lnTo>
                <a:lnTo>
                  <a:pt x="1046032" y="1435099"/>
                </a:lnTo>
                <a:lnTo>
                  <a:pt x="1012381" y="1473199"/>
                </a:lnTo>
                <a:lnTo>
                  <a:pt x="973843" y="1498599"/>
                </a:lnTo>
                <a:lnTo>
                  <a:pt x="930224" y="1523999"/>
                </a:lnTo>
                <a:lnTo>
                  <a:pt x="977337" y="1536699"/>
                </a:lnTo>
                <a:lnTo>
                  <a:pt x="1018415" y="1562099"/>
                </a:lnTo>
                <a:lnTo>
                  <a:pt x="1053828" y="1587499"/>
                </a:lnTo>
                <a:lnTo>
                  <a:pt x="1083944" y="1625599"/>
                </a:lnTo>
                <a:lnTo>
                  <a:pt x="1109134" y="1663699"/>
                </a:lnTo>
                <a:lnTo>
                  <a:pt x="1129766" y="1714499"/>
                </a:lnTo>
                <a:lnTo>
                  <a:pt x="1146211" y="1752599"/>
                </a:lnTo>
                <a:lnTo>
                  <a:pt x="1158837" y="1803399"/>
                </a:lnTo>
                <a:lnTo>
                  <a:pt x="1168014" y="1854199"/>
                </a:lnTo>
                <a:lnTo>
                  <a:pt x="1174112" y="1892299"/>
                </a:lnTo>
                <a:lnTo>
                  <a:pt x="1177500" y="1943099"/>
                </a:lnTo>
                <a:lnTo>
                  <a:pt x="1178547" y="1993899"/>
                </a:lnTo>
                <a:lnTo>
                  <a:pt x="1178547" y="2514599"/>
                </a:lnTo>
                <a:lnTo>
                  <a:pt x="1177130" y="2565399"/>
                </a:lnTo>
                <a:lnTo>
                  <a:pt x="1172896" y="2616199"/>
                </a:lnTo>
                <a:lnTo>
                  <a:pt x="1165872" y="2666999"/>
                </a:lnTo>
                <a:lnTo>
                  <a:pt x="1156081" y="2717799"/>
                </a:lnTo>
                <a:lnTo>
                  <a:pt x="1143551" y="2755899"/>
                </a:lnTo>
                <a:lnTo>
                  <a:pt x="1128306" y="2806699"/>
                </a:lnTo>
                <a:lnTo>
                  <a:pt x="1110372" y="2844799"/>
                </a:lnTo>
                <a:lnTo>
                  <a:pt x="1089775" y="2882899"/>
                </a:lnTo>
                <a:lnTo>
                  <a:pt x="1066539" y="2920999"/>
                </a:lnTo>
                <a:lnTo>
                  <a:pt x="1012257" y="2971799"/>
                </a:lnTo>
                <a:lnTo>
                  <a:pt x="981261" y="3009899"/>
                </a:lnTo>
                <a:lnTo>
                  <a:pt x="947729" y="3035299"/>
                </a:lnTo>
                <a:lnTo>
                  <a:pt x="911687" y="3047999"/>
                </a:lnTo>
                <a:lnTo>
                  <a:pt x="873160" y="3073399"/>
                </a:lnTo>
                <a:lnTo>
                  <a:pt x="832174" y="3086099"/>
                </a:lnTo>
                <a:lnTo>
                  <a:pt x="788754" y="3098799"/>
                </a:lnTo>
                <a:lnTo>
                  <a:pt x="742926" y="3111499"/>
                </a:lnTo>
                <a:lnTo>
                  <a:pt x="694715" y="3124199"/>
                </a:lnTo>
                <a:lnTo>
                  <a:pt x="1425288" y="3124199"/>
                </a:lnTo>
                <a:lnTo>
                  <a:pt x="1438043" y="3098799"/>
                </a:lnTo>
                <a:lnTo>
                  <a:pt x="1454738" y="3060699"/>
                </a:lnTo>
                <a:lnTo>
                  <a:pt x="1468961" y="3009899"/>
                </a:lnTo>
                <a:lnTo>
                  <a:pt x="1480676" y="2959099"/>
                </a:lnTo>
                <a:lnTo>
                  <a:pt x="1489848" y="2920999"/>
                </a:lnTo>
                <a:lnTo>
                  <a:pt x="1496444" y="2857499"/>
                </a:lnTo>
                <a:lnTo>
                  <a:pt x="1500426" y="2806699"/>
                </a:lnTo>
                <a:lnTo>
                  <a:pt x="1501762" y="2755899"/>
                </a:lnTo>
                <a:lnTo>
                  <a:pt x="1501762" y="2222499"/>
                </a:lnTo>
                <a:lnTo>
                  <a:pt x="1500614" y="2171699"/>
                </a:lnTo>
                <a:lnTo>
                  <a:pt x="1497054" y="2108199"/>
                </a:lnTo>
                <a:lnTo>
                  <a:pt x="1490911" y="2057399"/>
                </a:lnTo>
                <a:lnTo>
                  <a:pt x="1482012" y="2019299"/>
                </a:lnTo>
                <a:lnTo>
                  <a:pt x="1470185" y="1968499"/>
                </a:lnTo>
                <a:lnTo>
                  <a:pt x="1455259" y="1930399"/>
                </a:lnTo>
                <a:lnTo>
                  <a:pt x="1437059" y="1892299"/>
                </a:lnTo>
                <a:lnTo>
                  <a:pt x="1415416" y="1854199"/>
                </a:lnTo>
                <a:lnTo>
                  <a:pt x="1390155" y="1816099"/>
                </a:lnTo>
                <a:lnTo>
                  <a:pt x="1361106" y="1790699"/>
                </a:lnTo>
                <a:lnTo>
                  <a:pt x="1328095" y="1765299"/>
                </a:lnTo>
                <a:lnTo>
                  <a:pt x="1290951" y="1727199"/>
                </a:lnTo>
                <a:lnTo>
                  <a:pt x="1249502" y="1701799"/>
                </a:lnTo>
                <a:lnTo>
                  <a:pt x="1292231" y="1676399"/>
                </a:lnTo>
                <a:lnTo>
                  <a:pt x="1330216" y="1650999"/>
                </a:lnTo>
                <a:lnTo>
                  <a:pt x="1363599" y="1625599"/>
                </a:lnTo>
                <a:lnTo>
                  <a:pt x="1392522" y="1600199"/>
                </a:lnTo>
                <a:lnTo>
                  <a:pt x="1417128" y="1562099"/>
                </a:lnTo>
                <a:lnTo>
                  <a:pt x="1437558" y="1523999"/>
                </a:lnTo>
                <a:lnTo>
                  <a:pt x="1453955" y="1485899"/>
                </a:lnTo>
                <a:lnTo>
                  <a:pt x="1466460" y="1435099"/>
                </a:lnTo>
                <a:lnTo>
                  <a:pt x="1475217" y="1384299"/>
                </a:lnTo>
                <a:lnTo>
                  <a:pt x="1480366" y="1333499"/>
                </a:lnTo>
                <a:lnTo>
                  <a:pt x="1482051" y="1269999"/>
                </a:lnTo>
                <a:lnTo>
                  <a:pt x="1482051" y="888999"/>
                </a:lnTo>
                <a:lnTo>
                  <a:pt x="1481151" y="850899"/>
                </a:lnTo>
                <a:lnTo>
                  <a:pt x="1478389" y="812799"/>
                </a:lnTo>
                <a:lnTo>
                  <a:pt x="1473674" y="761999"/>
                </a:lnTo>
                <a:lnTo>
                  <a:pt x="1466913" y="723899"/>
                </a:lnTo>
                <a:lnTo>
                  <a:pt x="1458015" y="685799"/>
                </a:lnTo>
                <a:lnTo>
                  <a:pt x="1446887" y="647699"/>
                </a:lnTo>
                <a:lnTo>
                  <a:pt x="1433438" y="596899"/>
                </a:lnTo>
                <a:lnTo>
                  <a:pt x="1417576" y="558799"/>
                </a:lnTo>
                <a:lnTo>
                  <a:pt x="1399209" y="520699"/>
                </a:lnTo>
                <a:lnTo>
                  <a:pt x="1378244" y="482599"/>
                </a:lnTo>
                <a:lnTo>
                  <a:pt x="1354591" y="444499"/>
                </a:lnTo>
                <a:lnTo>
                  <a:pt x="1328156" y="393699"/>
                </a:lnTo>
                <a:lnTo>
                  <a:pt x="1298849" y="355599"/>
                </a:lnTo>
                <a:lnTo>
                  <a:pt x="1266577" y="317499"/>
                </a:lnTo>
                <a:lnTo>
                  <a:pt x="1231248" y="279399"/>
                </a:lnTo>
                <a:lnTo>
                  <a:pt x="1192770" y="241299"/>
                </a:lnTo>
                <a:lnTo>
                  <a:pt x="1151052" y="215899"/>
                </a:lnTo>
                <a:lnTo>
                  <a:pt x="1106001" y="177799"/>
                </a:lnTo>
                <a:lnTo>
                  <a:pt x="1057526" y="139699"/>
                </a:lnTo>
                <a:lnTo>
                  <a:pt x="1005534" y="114299"/>
                </a:lnTo>
                <a:lnTo>
                  <a:pt x="949934" y="76199"/>
                </a:lnTo>
                <a:lnTo>
                  <a:pt x="907969" y="63499"/>
                </a:lnTo>
                <a:lnTo>
                  <a:pt x="885607" y="50799"/>
                </a:lnTo>
                <a:close/>
              </a:path>
              <a:path w="1501775" h="3441700">
                <a:moveTo>
                  <a:pt x="488565" y="2158999"/>
                </a:moveTo>
                <a:lnTo>
                  <a:pt x="74904" y="2158999"/>
                </a:lnTo>
                <a:lnTo>
                  <a:pt x="421754" y="2184399"/>
                </a:lnTo>
                <a:lnTo>
                  <a:pt x="417560" y="2222499"/>
                </a:lnTo>
                <a:lnTo>
                  <a:pt x="413144" y="2260599"/>
                </a:lnTo>
                <a:lnTo>
                  <a:pt x="408946" y="2298699"/>
                </a:lnTo>
                <a:lnTo>
                  <a:pt x="405404" y="2349499"/>
                </a:lnTo>
                <a:lnTo>
                  <a:pt x="402957" y="2412999"/>
                </a:lnTo>
                <a:lnTo>
                  <a:pt x="402043" y="2489199"/>
                </a:lnTo>
                <a:lnTo>
                  <a:pt x="404485" y="2552699"/>
                </a:lnTo>
                <a:lnTo>
                  <a:pt x="411962" y="2616199"/>
                </a:lnTo>
                <a:lnTo>
                  <a:pt x="424705" y="2666999"/>
                </a:lnTo>
                <a:lnTo>
                  <a:pt x="442945" y="2705099"/>
                </a:lnTo>
                <a:lnTo>
                  <a:pt x="496839" y="2755899"/>
                </a:lnTo>
                <a:lnTo>
                  <a:pt x="532954" y="2768599"/>
                </a:lnTo>
                <a:lnTo>
                  <a:pt x="622911" y="2768599"/>
                </a:lnTo>
                <a:lnTo>
                  <a:pt x="660958" y="2743199"/>
                </a:lnTo>
                <a:lnTo>
                  <a:pt x="690386" y="2717799"/>
                </a:lnTo>
                <a:lnTo>
                  <a:pt x="711953" y="2679699"/>
                </a:lnTo>
                <a:lnTo>
                  <a:pt x="726420" y="2641599"/>
                </a:lnTo>
                <a:lnTo>
                  <a:pt x="734543" y="2590799"/>
                </a:lnTo>
                <a:lnTo>
                  <a:pt x="737082" y="2527299"/>
                </a:lnTo>
                <a:lnTo>
                  <a:pt x="737082" y="2387599"/>
                </a:lnTo>
                <a:lnTo>
                  <a:pt x="697674" y="2387599"/>
                </a:lnTo>
                <a:lnTo>
                  <a:pt x="488565" y="2158999"/>
                </a:lnTo>
                <a:close/>
              </a:path>
              <a:path w="1501775" h="3441700">
                <a:moveTo>
                  <a:pt x="724407" y="1092199"/>
                </a:moveTo>
                <a:lnTo>
                  <a:pt x="674014" y="1092199"/>
                </a:lnTo>
                <a:lnTo>
                  <a:pt x="672674" y="1130299"/>
                </a:lnTo>
                <a:lnTo>
                  <a:pt x="668023" y="1181099"/>
                </a:lnTo>
                <a:lnTo>
                  <a:pt x="659116" y="1219199"/>
                </a:lnTo>
                <a:lnTo>
                  <a:pt x="624747" y="1269999"/>
                </a:lnTo>
                <a:lnTo>
                  <a:pt x="561999" y="1308099"/>
                </a:lnTo>
                <a:lnTo>
                  <a:pt x="517617" y="1320799"/>
                </a:lnTo>
                <a:lnTo>
                  <a:pt x="463301" y="1333499"/>
                </a:lnTo>
                <a:lnTo>
                  <a:pt x="362635" y="1333499"/>
                </a:lnTo>
                <a:lnTo>
                  <a:pt x="362635" y="1752599"/>
                </a:lnTo>
                <a:lnTo>
                  <a:pt x="638543" y="2031999"/>
                </a:lnTo>
                <a:lnTo>
                  <a:pt x="697674" y="2031999"/>
                </a:lnTo>
                <a:lnTo>
                  <a:pt x="697674" y="2387599"/>
                </a:lnTo>
                <a:lnTo>
                  <a:pt x="737082" y="2387599"/>
                </a:lnTo>
                <a:lnTo>
                  <a:pt x="737082" y="2044699"/>
                </a:lnTo>
                <a:lnTo>
                  <a:pt x="736083" y="1981199"/>
                </a:lnTo>
                <a:lnTo>
                  <a:pt x="732703" y="1930399"/>
                </a:lnTo>
                <a:lnTo>
                  <a:pt x="726366" y="1879599"/>
                </a:lnTo>
                <a:lnTo>
                  <a:pt x="716498" y="1841499"/>
                </a:lnTo>
                <a:lnTo>
                  <a:pt x="702525" y="1816099"/>
                </a:lnTo>
                <a:lnTo>
                  <a:pt x="683871" y="1777999"/>
                </a:lnTo>
                <a:lnTo>
                  <a:pt x="630221" y="1739899"/>
                </a:lnTo>
                <a:lnTo>
                  <a:pt x="594077" y="1727199"/>
                </a:lnTo>
                <a:lnTo>
                  <a:pt x="550952" y="1714499"/>
                </a:lnTo>
                <a:lnTo>
                  <a:pt x="500273" y="1701799"/>
                </a:lnTo>
                <a:lnTo>
                  <a:pt x="409930" y="1701799"/>
                </a:lnTo>
                <a:lnTo>
                  <a:pt x="409930" y="1371599"/>
                </a:lnTo>
                <a:lnTo>
                  <a:pt x="534113" y="1371599"/>
                </a:lnTo>
                <a:lnTo>
                  <a:pt x="577267" y="1358899"/>
                </a:lnTo>
                <a:lnTo>
                  <a:pt x="613729" y="1346199"/>
                </a:lnTo>
                <a:lnTo>
                  <a:pt x="668604" y="1308099"/>
                </a:lnTo>
                <a:lnTo>
                  <a:pt x="702786" y="1244599"/>
                </a:lnTo>
                <a:lnTo>
                  <a:pt x="713382" y="1206499"/>
                </a:lnTo>
                <a:lnTo>
                  <a:pt x="720325" y="1155699"/>
                </a:lnTo>
                <a:lnTo>
                  <a:pt x="724119" y="1104899"/>
                </a:lnTo>
                <a:lnTo>
                  <a:pt x="724407" y="1092199"/>
                </a:lnTo>
                <a:close/>
              </a:path>
              <a:path w="1501775" h="3441700">
                <a:moveTo>
                  <a:pt x="713896" y="0"/>
                </a:moveTo>
                <a:lnTo>
                  <a:pt x="501047" y="0"/>
                </a:lnTo>
                <a:lnTo>
                  <a:pt x="453003" y="12699"/>
                </a:lnTo>
                <a:lnTo>
                  <a:pt x="407020" y="25399"/>
                </a:lnTo>
                <a:lnTo>
                  <a:pt x="363159" y="38099"/>
                </a:lnTo>
                <a:lnTo>
                  <a:pt x="321482" y="50799"/>
                </a:lnTo>
                <a:lnTo>
                  <a:pt x="282049" y="76199"/>
                </a:lnTo>
                <a:lnTo>
                  <a:pt x="244922" y="88899"/>
                </a:lnTo>
                <a:lnTo>
                  <a:pt x="210162" y="114299"/>
                </a:lnTo>
                <a:lnTo>
                  <a:pt x="177830" y="139699"/>
                </a:lnTo>
                <a:lnTo>
                  <a:pt x="147989" y="177799"/>
                </a:lnTo>
                <a:lnTo>
                  <a:pt x="120698" y="203199"/>
                </a:lnTo>
                <a:lnTo>
                  <a:pt x="96020" y="241299"/>
                </a:lnTo>
                <a:lnTo>
                  <a:pt x="74016" y="279399"/>
                </a:lnTo>
                <a:lnTo>
                  <a:pt x="54747" y="317499"/>
                </a:lnTo>
                <a:lnTo>
                  <a:pt x="38274" y="355599"/>
                </a:lnTo>
                <a:lnTo>
                  <a:pt x="24659" y="406399"/>
                </a:lnTo>
                <a:lnTo>
                  <a:pt x="13962" y="457199"/>
                </a:lnTo>
                <a:lnTo>
                  <a:pt x="6246" y="495299"/>
                </a:lnTo>
                <a:lnTo>
                  <a:pt x="1571" y="546099"/>
                </a:lnTo>
                <a:lnTo>
                  <a:pt x="0" y="596899"/>
                </a:lnTo>
                <a:lnTo>
                  <a:pt x="638" y="660399"/>
                </a:lnTo>
                <a:lnTo>
                  <a:pt x="2482" y="711199"/>
                </a:lnTo>
                <a:lnTo>
                  <a:pt x="5421" y="761999"/>
                </a:lnTo>
                <a:lnTo>
                  <a:pt x="9345" y="812799"/>
                </a:lnTo>
                <a:lnTo>
                  <a:pt x="14144" y="850899"/>
                </a:lnTo>
                <a:lnTo>
                  <a:pt x="19710" y="901699"/>
                </a:lnTo>
                <a:lnTo>
                  <a:pt x="252260" y="1117599"/>
                </a:lnTo>
                <a:lnTo>
                  <a:pt x="674014" y="1092199"/>
                </a:lnTo>
                <a:lnTo>
                  <a:pt x="724407" y="1092199"/>
                </a:lnTo>
                <a:lnTo>
                  <a:pt x="725271" y="1054099"/>
                </a:lnTo>
                <a:lnTo>
                  <a:pt x="725271" y="850899"/>
                </a:lnTo>
                <a:lnTo>
                  <a:pt x="63068" y="850899"/>
                </a:lnTo>
                <a:lnTo>
                  <a:pt x="58405" y="812799"/>
                </a:lnTo>
                <a:lnTo>
                  <a:pt x="54118" y="774699"/>
                </a:lnTo>
                <a:lnTo>
                  <a:pt x="50587" y="723899"/>
                </a:lnTo>
                <a:lnTo>
                  <a:pt x="48190" y="673099"/>
                </a:lnTo>
                <a:lnTo>
                  <a:pt x="47307" y="596899"/>
                </a:lnTo>
                <a:lnTo>
                  <a:pt x="49064" y="546099"/>
                </a:lnTo>
                <a:lnTo>
                  <a:pt x="54286" y="495299"/>
                </a:lnTo>
                <a:lnTo>
                  <a:pt x="62901" y="444499"/>
                </a:lnTo>
                <a:lnTo>
                  <a:pt x="74836" y="406399"/>
                </a:lnTo>
                <a:lnTo>
                  <a:pt x="90020" y="355599"/>
                </a:lnTo>
                <a:lnTo>
                  <a:pt x="108378" y="317499"/>
                </a:lnTo>
                <a:lnTo>
                  <a:pt x="129841" y="279399"/>
                </a:lnTo>
                <a:lnTo>
                  <a:pt x="154334" y="241299"/>
                </a:lnTo>
                <a:lnTo>
                  <a:pt x="181785" y="215899"/>
                </a:lnTo>
                <a:lnTo>
                  <a:pt x="212122" y="177799"/>
                </a:lnTo>
                <a:lnTo>
                  <a:pt x="245272" y="152399"/>
                </a:lnTo>
                <a:lnTo>
                  <a:pt x="281164" y="126999"/>
                </a:lnTo>
                <a:lnTo>
                  <a:pt x="319724" y="101599"/>
                </a:lnTo>
                <a:lnTo>
                  <a:pt x="360881" y="88899"/>
                </a:lnTo>
                <a:lnTo>
                  <a:pt x="404561" y="76199"/>
                </a:lnTo>
                <a:lnTo>
                  <a:pt x="450693" y="63499"/>
                </a:lnTo>
                <a:lnTo>
                  <a:pt x="499203" y="50799"/>
                </a:lnTo>
                <a:lnTo>
                  <a:pt x="885607" y="50799"/>
                </a:lnTo>
                <a:lnTo>
                  <a:pt x="863245" y="38099"/>
                </a:lnTo>
                <a:lnTo>
                  <a:pt x="815899" y="25399"/>
                </a:lnTo>
                <a:lnTo>
                  <a:pt x="766069" y="12699"/>
                </a:lnTo>
                <a:lnTo>
                  <a:pt x="713896" y="0"/>
                </a:lnTo>
                <a:close/>
              </a:path>
              <a:path w="1501775" h="3441700">
                <a:moveTo>
                  <a:pt x="624443" y="393699"/>
                </a:moveTo>
                <a:lnTo>
                  <a:pt x="531126" y="393699"/>
                </a:lnTo>
                <a:lnTo>
                  <a:pt x="490824" y="419099"/>
                </a:lnTo>
                <a:lnTo>
                  <a:pt x="458313" y="444499"/>
                </a:lnTo>
                <a:lnTo>
                  <a:pt x="433385" y="482599"/>
                </a:lnTo>
                <a:lnTo>
                  <a:pt x="415836" y="520699"/>
                </a:lnTo>
                <a:lnTo>
                  <a:pt x="405457" y="571499"/>
                </a:lnTo>
                <a:lnTo>
                  <a:pt x="402043" y="634999"/>
                </a:lnTo>
                <a:lnTo>
                  <a:pt x="403337" y="685799"/>
                </a:lnTo>
                <a:lnTo>
                  <a:pt x="406480" y="736599"/>
                </a:lnTo>
                <a:lnTo>
                  <a:pt x="410364" y="787399"/>
                </a:lnTo>
                <a:lnTo>
                  <a:pt x="413880" y="825499"/>
                </a:lnTo>
                <a:lnTo>
                  <a:pt x="63068" y="850899"/>
                </a:lnTo>
                <a:lnTo>
                  <a:pt x="725271" y="850899"/>
                </a:lnTo>
                <a:lnTo>
                  <a:pt x="725271" y="609599"/>
                </a:lnTo>
                <a:lnTo>
                  <a:pt x="721311" y="546099"/>
                </a:lnTo>
                <a:lnTo>
                  <a:pt x="709357" y="495299"/>
                </a:lnTo>
                <a:lnTo>
                  <a:pt x="689300" y="444499"/>
                </a:lnTo>
                <a:lnTo>
                  <a:pt x="661032" y="419099"/>
                </a:lnTo>
                <a:lnTo>
                  <a:pt x="624443" y="3936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/>
          <p:cNvSpPr/>
          <p:nvPr/>
        </p:nvSpPr>
        <p:spPr>
          <a:xfrm>
            <a:off x="209740" y="7335521"/>
            <a:ext cx="1659889" cy="3354704"/>
          </a:xfrm>
          <a:custGeom>
            <a:avLst/>
            <a:gdLst/>
            <a:ahLst/>
            <a:cxnLst/>
            <a:rect l="l" t="t" r="r" b="b"/>
            <a:pathLst>
              <a:path w="1659890" h="3354704">
                <a:moveTo>
                  <a:pt x="662190" y="2711831"/>
                </a:moveTo>
                <a:lnTo>
                  <a:pt x="614883" y="2711831"/>
                </a:lnTo>
                <a:lnTo>
                  <a:pt x="614883" y="3074466"/>
                </a:lnTo>
                <a:lnTo>
                  <a:pt x="890803" y="3354324"/>
                </a:lnTo>
                <a:lnTo>
                  <a:pt x="1430807" y="3354324"/>
                </a:lnTo>
                <a:lnTo>
                  <a:pt x="1430807" y="3035046"/>
                </a:lnTo>
                <a:lnTo>
                  <a:pt x="662190" y="3035046"/>
                </a:lnTo>
                <a:lnTo>
                  <a:pt x="662190" y="2711831"/>
                </a:lnTo>
                <a:close/>
              </a:path>
              <a:path w="1659890" h="3354704">
                <a:moveTo>
                  <a:pt x="1198922" y="47294"/>
                </a:moveTo>
                <a:lnTo>
                  <a:pt x="1103655" y="47294"/>
                </a:lnTo>
                <a:lnTo>
                  <a:pt x="1103655" y="2069350"/>
                </a:lnTo>
                <a:lnTo>
                  <a:pt x="1336205" y="2069350"/>
                </a:lnTo>
                <a:lnTo>
                  <a:pt x="1336205" y="2392565"/>
                </a:lnTo>
                <a:lnTo>
                  <a:pt x="1107592" y="2392565"/>
                </a:lnTo>
                <a:lnTo>
                  <a:pt x="1107592" y="3035046"/>
                </a:lnTo>
                <a:lnTo>
                  <a:pt x="1430807" y="3035046"/>
                </a:lnTo>
                <a:lnTo>
                  <a:pt x="1430807" y="2711831"/>
                </a:lnTo>
                <a:lnTo>
                  <a:pt x="1659420" y="2711831"/>
                </a:lnTo>
                <a:lnTo>
                  <a:pt x="1659420" y="2305850"/>
                </a:lnTo>
                <a:lnTo>
                  <a:pt x="1430807" y="2065401"/>
                </a:lnTo>
                <a:lnTo>
                  <a:pt x="1430807" y="275907"/>
                </a:lnTo>
                <a:lnTo>
                  <a:pt x="1198922" y="47294"/>
                </a:lnTo>
                <a:close/>
              </a:path>
              <a:path w="1659890" h="3354704">
                <a:moveTo>
                  <a:pt x="1150950" y="0"/>
                </a:moveTo>
                <a:lnTo>
                  <a:pt x="681901" y="0"/>
                </a:lnTo>
                <a:lnTo>
                  <a:pt x="0" y="2108771"/>
                </a:lnTo>
                <a:lnTo>
                  <a:pt x="0" y="2439860"/>
                </a:lnTo>
                <a:lnTo>
                  <a:pt x="283794" y="2715768"/>
                </a:lnTo>
                <a:lnTo>
                  <a:pt x="614883" y="2711831"/>
                </a:lnTo>
                <a:lnTo>
                  <a:pt x="662190" y="2711831"/>
                </a:lnTo>
                <a:lnTo>
                  <a:pt x="662190" y="2392565"/>
                </a:lnTo>
                <a:lnTo>
                  <a:pt x="47294" y="2392565"/>
                </a:lnTo>
                <a:lnTo>
                  <a:pt x="47294" y="2120595"/>
                </a:lnTo>
                <a:lnTo>
                  <a:pt x="717384" y="47294"/>
                </a:lnTo>
                <a:lnTo>
                  <a:pt x="1198922" y="47294"/>
                </a:lnTo>
                <a:lnTo>
                  <a:pt x="1150950" y="0"/>
                </a:lnTo>
                <a:close/>
              </a:path>
              <a:path w="1659890" h="3354704">
                <a:moveTo>
                  <a:pt x="662190" y="1190371"/>
                </a:moveTo>
                <a:lnTo>
                  <a:pt x="378396" y="2069350"/>
                </a:lnTo>
                <a:lnTo>
                  <a:pt x="662190" y="2069350"/>
                </a:lnTo>
                <a:lnTo>
                  <a:pt x="662190" y="11903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1980355" y="7359314"/>
            <a:ext cx="1510030" cy="3416300"/>
          </a:xfrm>
          <a:custGeom>
            <a:avLst/>
            <a:gdLst/>
            <a:ahLst/>
            <a:cxnLst/>
            <a:rect l="l" t="t" r="r" b="b"/>
            <a:pathLst>
              <a:path w="1510029" h="3416300">
                <a:moveTo>
                  <a:pt x="27584" y="2120900"/>
                </a:moveTo>
                <a:lnTo>
                  <a:pt x="23577" y="2146300"/>
                </a:lnTo>
                <a:lnTo>
                  <a:pt x="18672" y="2184400"/>
                </a:lnTo>
                <a:lnTo>
                  <a:pt x="13421" y="2222500"/>
                </a:lnTo>
                <a:lnTo>
                  <a:pt x="8377" y="2273300"/>
                </a:lnTo>
                <a:lnTo>
                  <a:pt x="4091" y="2324100"/>
                </a:lnTo>
                <a:lnTo>
                  <a:pt x="1114" y="2400300"/>
                </a:lnTo>
                <a:lnTo>
                  <a:pt x="0" y="2476500"/>
                </a:lnTo>
                <a:lnTo>
                  <a:pt x="1184" y="2540000"/>
                </a:lnTo>
                <a:lnTo>
                  <a:pt x="4801" y="2590800"/>
                </a:lnTo>
                <a:lnTo>
                  <a:pt x="10949" y="2641600"/>
                </a:lnTo>
                <a:lnTo>
                  <a:pt x="19724" y="2692400"/>
                </a:lnTo>
                <a:lnTo>
                  <a:pt x="31225" y="2743200"/>
                </a:lnTo>
                <a:lnTo>
                  <a:pt x="45548" y="2794000"/>
                </a:lnTo>
                <a:lnTo>
                  <a:pt x="62791" y="2844800"/>
                </a:lnTo>
                <a:lnTo>
                  <a:pt x="83051" y="2882900"/>
                </a:lnTo>
                <a:lnTo>
                  <a:pt x="106425" y="2921000"/>
                </a:lnTo>
                <a:lnTo>
                  <a:pt x="142623" y="2971800"/>
                </a:lnTo>
                <a:lnTo>
                  <a:pt x="215678" y="3073400"/>
                </a:lnTo>
                <a:lnTo>
                  <a:pt x="252569" y="3111500"/>
                </a:lnTo>
                <a:lnTo>
                  <a:pt x="289725" y="3162300"/>
                </a:lnTo>
                <a:lnTo>
                  <a:pt x="327164" y="3200400"/>
                </a:lnTo>
                <a:lnTo>
                  <a:pt x="364903" y="3225800"/>
                </a:lnTo>
                <a:lnTo>
                  <a:pt x="402959" y="3263900"/>
                </a:lnTo>
                <a:lnTo>
                  <a:pt x="519204" y="3340100"/>
                </a:lnTo>
                <a:lnTo>
                  <a:pt x="558701" y="3352800"/>
                </a:lnTo>
                <a:lnTo>
                  <a:pt x="598602" y="3378200"/>
                </a:lnTo>
                <a:lnTo>
                  <a:pt x="720898" y="3416300"/>
                </a:lnTo>
                <a:lnTo>
                  <a:pt x="954862" y="3416300"/>
                </a:lnTo>
                <a:lnTo>
                  <a:pt x="1022432" y="3390900"/>
                </a:lnTo>
                <a:lnTo>
                  <a:pt x="1086525" y="3365500"/>
                </a:lnTo>
                <a:lnTo>
                  <a:pt x="1146934" y="3327400"/>
                </a:lnTo>
                <a:lnTo>
                  <a:pt x="1175692" y="3314700"/>
                </a:lnTo>
                <a:lnTo>
                  <a:pt x="1203451" y="3289300"/>
                </a:lnTo>
                <a:lnTo>
                  <a:pt x="1230186" y="3263900"/>
                </a:lnTo>
                <a:lnTo>
                  <a:pt x="1255869" y="3238500"/>
                </a:lnTo>
                <a:lnTo>
                  <a:pt x="1280476" y="3200400"/>
                </a:lnTo>
                <a:lnTo>
                  <a:pt x="1303979" y="3175000"/>
                </a:lnTo>
                <a:lnTo>
                  <a:pt x="1326354" y="3136900"/>
                </a:lnTo>
                <a:lnTo>
                  <a:pt x="1347574" y="3098800"/>
                </a:lnTo>
                <a:lnTo>
                  <a:pt x="516511" y="3098800"/>
                </a:lnTo>
                <a:lnTo>
                  <a:pt x="464908" y="3086100"/>
                </a:lnTo>
                <a:lnTo>
                  <a:pt x="416664" y="3086100"/>
                </a:lnTo>
                <a:lnTo>
                  <a:pt x="371712" y="3073400"/>
                </a:lnTo>
                <a:lnTo>
                  <a:pt x="329989" y="3048000"/>
                </a:lnTo>
                <a:lnTo>
                  <a:pt x="291428" y="3035300"/>
                </a:lnTo>
                <a:lnTo>
                  <a:pt x="255966" y="3009900"/>
                </a:lnTo>
                <a:lnTo>
                  <a:pt x="223537" y="2984500"/>
                </a:lnTo>
                <a:lnTo>
                  <a:pt x="194075" y="2959100"/>
                </a:lnTo>
                <a:lnTo>
                  <a:pt x="167517" y="2921000"/>
                </a:lnTo>
                <a:lnTo>
                  <a:pt x="143797" y="2895600"/>
                </a:lnTo>
                <a:lnTo>
                  <a:pt x="122850" y="2857500"/>
                </a:lnTo>
                <a:lnTo>
                  <a:pt x="104610" y="2819400"/>
                </a:lnTo>
                <a:lnTo>
                  <a:pt x="89014" y="2768600"/>
                </a:lnTo>
                <a:lnTo>
                  <a:pt x="75995" y="2730500"/>
                </a:lnTo>
                <a:lnTo>
                  <a:pt x="65490" y="2679700"/>
                </a:lnTo>
                <a:lnTo>
                  <a:pt x="57432" y="2628900"/>
                </a:lnTo>
                <a:lnTo>
                  <a:pt x="51756" y="2578100"/>
                </a:lnTo>
                <a:lnTo>
                  <a:pt x="48399" y="2527300"/>
                </a:lnTo>
                <a:lnTo>
                  <a:pt x="47294" y="2476500"/>
                </a:lnTo>
                <a:lnTo>
                  <a:pt x="48481" y="2400300"/>
                </a:lnTo>
                <a:lnTo>
                  <a:pt x="51530" y="2336800"/>
                </a:lnTo>
                <a:lnTo>
                  <a:pt x="55675" y="2286000"/>
                </a:lnTo>
                <a:lnTo>
                  <a:pt x="60149" y="2235200"/>
                </a:lnTo>
                <a:lnTo>
                  <a:pt x="64185" y="2209800"/>
                </a:lnTo>
                <a:lnTo>
                  <a:pt x="67017" y="2171700"/>
                </a:lnTo>
                <a:lnTo>
                  <a:pt x="494013" y="2171700"/>
                </a:lnTo>
                <a:lnTo>
                  <a:pt x="469049" y="2146300"/>
                </a:lnTo>
                <a:lnTo>
                  <a:pt x="27584" y="2120900"/>
                </a:lnTo>
                <a:close/>
              </a:path>
              <a:path w="1510029" h="3416300">
                <a:moveTo>
                  <a:pt x="948519" y="1066800"/>
                </a:moveTo>
                <a:lnTo>
                  <a:pt x="744630" y="1066800"/>
                </a:lnTo>
                <a:lnTo>
                  <a:pt x="781851" y="1079500"/>
                </a:lnTo>
                <a:lnTo>
                  <a:pt x="817235" y="1079500"/>
                </a:lnTo>
                <a:lnTo>
                  <a:pt x="850812" y="1092200"/>
                </a:lnTo>
                <a:lnTo>
                  <a:pt x="882606" y="1104900"/>
                </a:lnTo>
                <a:lnTo>
                  <a:pt x="912646" y="1117600"/>
                </a:lnTo>
                <a:lnTo>
                  <a:pt x="940959" y="1143000"/>
                </a:lnTo>
                <a:lnTo>
                  <a:pt x="967570" y="1155700"/>
                </a:lnTo>
                <a:lnTo>
                  <a:pt x="1015799" y="1206500"/>
                </a:lnTo>
                <a:lnTo>
                  <a:pt x="1057547" y="1270000"/>
                </a:lnTo>
                <a:lnTo>
                  <a:pt x="1076058" y="1308100"/>
                </a:lnTo>
                <a:lnTo>
                  <a:pt x="1093030" y="1346200"/>
                </a:lnTo>
                <a:lnTo>
                  <a:pt x="1108489" y="1384300"/>
                </a:lnTo>
                <a:lnTo>
                  <a:pt x="1122463" y="1422400"/>
                </a:lnTo>
                <a:lnTo>
                  <a:pt x="1134978" y="1473200"/>
                </a:lnTo>
                <a:lnTo>
                  <a:pt x="1146062" y="1524000"/>
                </a:lnTo>
                <a:lnTo>
                  <a:pt x="1155741" y="1574800"/>
                </a:lnTo>
                <a:lnTo>
                  <a:pt x="1164042" y="1625600"/>
                </a:lnTo>
                <a:lnTo>
                  <a:pt x="1170992" y="1689100"/>
                </a:lnTo>
                <a:lnTo>
                  <a:pt x="1176618" y="1752600"/>
                </a:lnTo>
                <a:lnTo>
                  <a:pt x="1180947" y="1816100"/>
                </a:lnTo>
                <a:lnTo>
                  <a:pt x="1184006" y="1879600"/>
                </a:lnTo>
                <a:lnTo>
                  <a:pt x="1185822" y="1943100"/>
                </a:lnTo>
                <a:lnTo>
                  <a:pt x="1186421" y="2019300"/>
                </a:lnTo>
                <a:lnTo>
                  <a:pt x="1185971" y="2095500"/>
                </a:lnTo>
                <a:lnTo>
                  <a:pt x="1184598" y="2171700"/>
                </a:lnTo>
                <a:lnTo>
                  <a:pt x="1182263" y="2247900"/>
                </a:lnTo>
                <a:lnTo>
                  <a:pt x="1178927" y="2311400"/>
                </a:lnTo>
                <a:lnTo>
                  <a:pt x="1174553" y="2374900"/>
                </a:lnTo>
                <a:lnTo>
                  <a:pt x="1169102" y="2438400"/>
                </a:lnTo>
                <a:lnTo>
                  <a:pt x="1162537" y="2501900"/>
                </a:lnTo>
                <a:lnTo>
                  <a:pt x="1154819" y="2552700"/>
                </a:lnTo>
                <a:lnTo>
                  <a:pt x="1145911" y="2603500"/>
                </a:lnTo>
                <a:lnTo>
                  <a:pt x="1135773" y="2654300"/>
                </a:lnTo>
                <a:lnTo>
                  <a:pt x="1124369" y="2705100"/>
                </a:lnTo>
                <a:lnTo>
                  <a:pt x="1111660" y="2743200"/>
                </a:lnTo>
                <a:lnTo>
                  <a:pt x="1097607" y="2781300"/>
                </a:lnTo>
                <a:lnTo>
                  <a:pt x="1082173" y="2819400"/>
                </a:lnTo>
                <a:lnTo>
                  <a:pt x="1065320" y="2857500"/>
                </a:lnTo>
                <a:lnTo>
                  <a:pt x="1047009" y="2895600"/>
                </a:lnTo>
                <a:lnTo>
                  <a:pt x="1005863" y="2946400"/>
                </a:lnTo>
                <a:lnTo>
                  <a:pt x="958429" y="2997200"/>
                </a:lnTo>
                <a:lnTo>
                  <a:pt x="932259" y="3009900"/>
                </a:lnTo>
                <a:lnTo>
                  <a:pt x="904403" y="3035300"/>
                </a:lnTo>
                <a:lnTo>
                  <a:pt x="874823" y="3048000"/>
                </a:lnTo>
                <a:lnTo>
                  <a:pt x="843481" y="3060700"/>
                </a:lnTo>
                <a:lnTo>
                  <a:pt x="810338" y="3073400"/>
                </a:lnTo>
                <a:lnTo>
                  <a:pt x="775356" y="3073400"/>
                </a:lnTo>
                <a:lnTo>
                  <a:pt x="738498" y="3086100"/>
                </a:lnTo>
                <a:lnTo>
                  <a:pt x="699725" y="3086100"/>
                </a:lnTo>
                <a:lnTo>
                  <a:pt x="659000" y="3098800"/>
                </a:lnTo>
                <a:lnTo>
                  <a:pt x="1347574" y="3098800"/>
                </a:lnTo>
                <a:lnTo>
                  <a:pt x="1367614" y="3060700"/>
                </a:lnTo>
                <a:lnTo>
                  <a:pt x="1386446" y="3022600"/>
                </a:lnTo>
                <a:lnTo>
                  <a:pt x="1404046" y="2971800"/>
                </a:lnTo>
                <a:lnTo>
                  <a:pt x="1420387" y="2933700"/>
                </a:lnTo>
                <a:lnTo>
                  <a:pt x="1435444" y="2882900"/>
                </a:lnTo>
                <a:lnTo>
                  <a:pt x="1449189" y="2832100"/>
                </a:lnTo>
                <a:lnTo>
                  <a:pt x="1461599" y="2781300"/>
                </a:lnTo>
                <a:lnTo>
                  <a:pt x="1472645" y="2730500"/>
                </a:lnTo>
                <a:lnTo>
                  <a:pt x="1482303" y="2679700"/>
                </a:lnTo>
                <a:lnTo>
                  <a:pt x="1490547" y="2616200"/>
                </a:lnTo>
                <a:lnTo>
                  <a:pt x="1497349" y="2552700"/>
                </a:lnTo>
                <a:lnTo>
                  <a:pt x="1502686" y="2489200"/>
                </a:lnTo>
                <a:lnTo>
                  <a:pt x="1506530" y="2425700"/>
                </a:lnTo>
                <a:lnTo>
                  <a:pt x="1508855" y="2362200"/>
                </a:lnTo>
                <a:lnTo>
                  <a:pt x="1509636" y="2298700"/>
                </a:lnTo>
                <a:lnTo>
                  <a:pt x="1509274" y="2222500"/>
                </a:lnTo>
                <a:lnTo>
                  <a:pt x="1508150" y="2159000"/>
                </a:lnTo>
                <a:lnTo>
                  <a:pt x="1506202" y="2095500"/>
                </a:lnTo>
                <a:lnTo>
                  <a:pt x="1503371" y="2032000"/>
                </a:lnTo>
                <a:lnTo>
                  <a:pt x="1499597" y="1981200"/>
                </a:lnTo>
                <a:lnTo>
                  <a:pt x="1494819" y="1917700"/>
                </a:lnTo>
                <a:lnTo>
                  <a:pt x="1488977" y="1866900"/>
                </a:lnTo>
                <a:lnTo>
                  <a:pt x="1482011" y="1816100"/>
                </a:lnTo>
                <a:lnTo>
                  <a:pt x="1473862" y="1765300"/>
                </a:lnTo>
                <a:lnTo>
                  <a:pt x="1464468" y="1714500"/>
                </a:lnTo>
                <a:lnTo>
                  <a:pt x="1453770" y="1676400"/>
                </a:lnTo>
                <a:lnTo>
                  <a:pt x="1441708" y="1625600"/>
                </a:lnTo>
                <a:lnTo>
                  <a:pt x="1428222" y="1587500"/>
                </a:lnTo>
                <a:lnTo>
                  <a:pt x="1413251" y="1549400"/>
                </a:lnTo>
                <a:lnTo>
                  <a:pt x="1396735" y="1511300"/>
                </a:lnTo>
                <a:lnTo>
                  <a:pt x="1378614" y="1473200"/>
                </a:lnTo>
                <a:lnTo>
                  <a:pt x="1358828" y="1435100"/>
                </a:lnTo>
                <a:lnTo>
                  <a:pt x="1337317" y="1397000"/>
                </a:lnTo>
                <a:lnTo>
                  <a:pt x="1314021" y="1358900"/>
                </a:lnTo>
                <a:lnTo>
                  <a:pt x="1288880" y="1333500"/>
                </a:lnTo>
                <a:lnTo>
                  <a:pt x="1261833" y="1295400"/>
                </a:lnTo>
                <a:lnTo>
                  <a:pt x="1232820" y="1270000"/>
                </a:lnTo>
                <a:lnTo>
                  <a:pt x="1201782" y="1244600"/>
                </a:lnTo>
                <a:lnTo>
                  <a:pt x="1168658" y="1206500"/>
                </a:lnTo>
                <a:lnTo>
                  <a:pt x="1133388" y="1181100"/>
                </a:lnTo>
                <a:lnTo>
                  <a:pt x="1095911" y="1155700"/>
                </a:lnTo>
                <a:lnTo>
                  <a:pt x="1056169" y="1130300"/>
                </a:lnTo>
                <a:lnTo>
                  <a:pt x="1014100" y="1104900"/>
                </a:lnTo>
                <a:lnTo>
                  <a:pt x="969644" y="1079500"/>
                </a:lnTo>
                <a:lnTo>
                  <a:pt x="948519" y="1066800"/>
                </a:lnTo>
                <a:close/>
              </a:path>
              <a:path w="1510029" h="3416300">
                <a:moveTo>
                  <a:pt x="494013" y="2171700"/>
                </a:moveTo>
                <a:lnTo>
                  <a:pt x="67017" y="2171700"/>
                </a:lnTo>
                <a:lnTo>
                  <a:pt x="413867" y="2197100"/>
                </a:lnTo>
                <a:lnTo>
                  <a:pt x="409610" y="2235200"/>
                </a:lnTo>
                <a:lnTo>
                  <a:pt x="406303" y="2286000"/>
                </a:lnTo>
                <a:lnTo>
                  <a:pt x="403942" y="2336800"/>
                </a:lnTo>
                <a:lnTo>
                  <a:pt x="402527" y="2387600"/>
                </a:lnTo>
                <a:lnTo>
                  <a:pt x="402056" y="2451100"/>
                </a:lnTo>
                <a:lnTo>
                  <a:pt x="403581" y="2514600"/>
                </a:lnTo>
                <a:lnTo>
                  <a:pt x="408414" y="2565400"/>
                </a:lnTo>
                <a:lnTo>
                  <a:pt x="416945" y="2616200"/>
                </a:lnTo>
                <a:lnTo>
                  <a:pt x="429563" y="2654300"/>
                </a:lnTo>
                <a:lnTo>
                  <a:pt x="446659" y="2692400"/>
                </a:lnTo>
                <a:lnTo>
                  <a:pt x="495839" y="2730500"/>
                </a:lnTo>
                <a:lnTo>
                  <a:pt x="528702" y="2743200"/>
                </a:lnTo>
                <a:lnTo>
                  <a:pt x="603516" y="2743200"/>
                </a:lnTo>
                <a:lnTo>
                  <a:pt x="662340" y="2717800"/>
                </a:lnTo>
                <a:lnTo>
                  <a:pt x="704036" y="2667000"/>
                </a:lnTo>
                <a:lnTo>
                  <a:pt x="718542" y="2628900"/>
                </a:lnTo>
                <a:lnTo>
                  <a:pt x="728864" y="2578100"/>
                </a:lnTo>
                <a:lnTo>
                  <a:pt x="735033" y="2514600"/>
                </a:lnTo>
                <a:lnTo>
                  <a:pt x="737082" y="2438400"/>
                </a:lnTo>
                <a:lnTo>
                  <a:pt x="737082" y="2374900"/>
                </a:lnTo>
                <a:lnTo>
                  <a:pt x="693724" y="2374900"/>
                </a:lnTo>
                <a:lnTo>
                  <a:pt x="494013" y="2171700"/>
                </a:lnTo>
                <a:close/>
              </a:path>
              <a:path w="1510029" h="3416300">
                <a:moveTo>
                  <a:pt x="737082" y="1803400"/>
                </a:moveTo>
                <a:lnTo>
                  <a:pt x="693724" y="1803400"/>
                </a:lnTo>
                <a:lnTo>
                  <a:pt x="693724" y="2374900"/>
                </a:lnTo>
                <a:lnTo>
                  <a:pt x="737082" y="2374900"/>
                </a:lnTo>
                <a:lnTo>
                  <a:pt x="737082" y="1803400"/>
                </a:lnTo>
                <a:close/>
              </a:path>
              <a:path w="1510029" h="3416300">
                <a:moveTo>
                  <a:pt x="90652" y="0"/>
                </a:moveTo>
                <a:lnTo>
                  <a:pt x="0" y="1651000"/>
                </a:lnTo>
                <a:lnTo>
                  <a:pt x="264083" y="1905000"/>
                </a:lnTo>
                <a:lnTo>
                  <a:pt x="622769" y="1905000"/>
                </a:lnTo>
                <a:lnTo>
                  <a:pt x="629981" y="1879600"/>
                </a:lnTo>
                <a:lnTo>
                  <a:pt x="644950" y="1854200"/>
                </a:lnTo>
                <a:lnTo>
                  <a:pt x="666568" y="1828800"/>
                </a:lnTo>
                <a:lnTo>
                  <a:pt x="693724" y="1803400"/>
                </a:lnTo>
                <a:lnTo>
                  <a:pt x="737082" y="1803400"/>
                </a:lnTo>
                <a:lnTo>
                  <a:pt x="737082" y="1790700"/>
                </a:lnTo>
                <a:lnTo>
                  <a:pt x="735647" y="1701800"/>
                </a:lnTo>
                <a:lnTo>
                  <a:pt x="731280" y="1625600"/>
                </a:lnTo>
                <a:lnTo>
                  <a:pt x="729432" y="1612900"/>
                </a:lnTo>
                <a:lnTo>
                  <a:pt x="51231" y="1612900"/>
                </a:lnTo>
                <a:lnTo>
                  <a:pt x="134010" y="50800"/>
                </a:lnTo>
                <a:lnTo>
                  <a:pt x="1209001" y="50800"/>
                </a:lnTo>
                <a:lnTo>
                  <a:pt x="1196460" y="38100"/>
                </a:lnTo>
                <a:lnTo>
                  <a:pt x="509416" y="38100"/>
                </a:lnTo>
                <a:lnTo>
                  <a:pt x="462865" y="25400"/>
                </a:lnTo>
                <a:lnTo>
                  <a:pt x="311384" y="25400"/>
                </a:lnTo>
                <a:lnTo>
                  <a:pt x="257737" y="12700"/>
                </a:lnTo>
                <a:lnTo>
                  <a:pt x="147134" y="12700"/>
                </a:lnTo>
                <a:lnTo>
                  <a:pt x="90652" y="0"/>
                </a:lnTo>
                <a:close/>
              </a:path>
              <a:path w="1510029" h="3416300">
                <a:moveTo>
                  <a:pt x="610648" y="1422400"/>
                </a:moveTo>
                <a:lnTo>
                  <a:pt x="533045" y="1422400"/>
                </a:lnTo>
                <a:lnTo>
                  <a:pt x="491780" y="1435100"/>
                </a:lnTo>
                <a:lnTo>
                  <a:pt x="455410" y="1447800"/>
                </a:lnTo>
                <a:lnTo>
                  <a:pt x="423728" y="1473200"/>
                </a:lnTo>
                <a:lnTo>
                  <a:pt x="396528" y="1511300"/>
                </a:lnTo>
                <a:lnTo>
                  <a:pt x="373604" y="1549400"/>
                </a:lnTo>
                <a:lnTo>
                  <a:pt x="354749" y="1612900"/>
                </a:lnTo>
                <a:lnTo>
                  <a:pt x="729432" y="1612900"/>
                </a:lnTo>
                <a:lnTo>
                  <a:pt x="723886" y="1574800"/>
                </a:lnTo>
                <a:lnTo>
                  <a:pt x="713370" y="1524000"/>
                </a:lnTo>
                <a:lnTo>
                  <a:pt x="699638" y="1485900"/>
                </a:lnTo>
                <a:lnTo>
                  <a:pt x="662144" y="1447800"/>
                </a:lnTo>
                <a:lnTo>
                  <a:pt x="610648" y="1422400"/>
                </a:lnTo>
                <a:close/>
              </a:path>
              <a:path w="1510029" h="3416300">
                <a:moveTo>
                  <a:pt x="586316" y="419100"/>
                </a:moveTo>
                <a:lnTo>
                  <a:pt x="488759" y="419100"/>
                </a:lnTo>
                <a:lnTo>
                  <a:pt x="437527" y="1117600"/>
                </a:lnTo>
                <a:lnTo>
                  <a:pt x="491507" y="1092200"/>
                </a:lnTo>
                <a:lnTo>
                  <a:pt x="542083" y="1079500"/>
                </a:lnTo>
                <a:lnTo>
                  <a:pt x="592470" y="1079500"/>
                </a:lnTo>
                <a:lnTo>
                  <a:pt x="645887" y="1066800"/>
                </a:lnTo>
                <a:lnTo>
                  <a:pt x="948519" y="1066800"/>
                </a:lnTo>
                <a:lnTo>
                  <a:pt x="927393" y="1054100"/>
                </a:lnTo>
                <a:lnTo>
                  <a:pt x="784377" y="1016000"/>
                </a:lnTo>
                <a:lnTo>
                  <a:pt x="808024" y="736600"/>
                </a:lnTo>
                <a:lnTo>
                  <a:pt x="1118519" y="736600"/>
                </a:lnTo>
                <a:lnTo>
                  <a:pt x="1160317" y="723900"/>
                </a:lnTo>
                <a:lnTo>
                  <a:pt x="1199411" y="711200"/>
                </a:lnTo>
                <a:lnTo>
                  <a:pt x="1235736" y="698500"/>
                </a:lnTo>
                <a:lnTo>
                  <a:pt x="1299834" y="660400"/>
                </a:lnTo>
                <a:lnTo>
                  <a:pt x="1352109" y="609600"/>
                </a:lnTo>
                <a:lnTo>
                  <a:pt x="1373657" y="571500"/>
                </a:lnTo>
                <a:lnTo>
                  <a:pt x="1392062" y="533400"/>
                </a:lnTo>
                <a:lnTo>
                  <a:pt x="1407260" y="495300"/>
                </a:lnTo>
                <a:lnTo>
                  <a:pt x="1419190" y="444500"/>
                </a:lnTo>
                <a:lnTo>
                  <a:pt x="1421340" y="431800"/>
                </a:lnTo>
                <a:lnTo>
                  <a:pt x="641741" y="431800"/>
                </a:lnTo>
                <a:lnTo>
                  <a:pt x="586316" y="419100"/>
                </a:lnTo>
                <a:close/>
              </a:path>
              <a:path w="1510029" h="3416300">
                <a:moveTo>
                  <a:pt x="1118519" y="736600"/>
                </a:moveTo>
                <a:lnTo>
                  <a:pt x="808024" y="736600"/>
                </a:lnTo>
                <a:lnTo>
                  <a:pt x="843377" y="749300"/>
                </a:lnTo>
                <a:lnTo>
                  <a:pt x="1074078" y="749300"/>
                </a:lnTo>
                <a:lnTo>
                  <a:pt x="1118519" y="736600"/>
                </a:lnTo>
                <a:close/>
              </a:path>
              <a:path w="1510029" h="3416300">
                <a:moveTo>
                  <a:pt x="1209001" y="50800"/>
                </a:moveTo>
                <a:lnTo>
                  <a:pt x="1107592" y="50800"/>
                </a:lnTo>
                <a:lnTo>
                  <a:pt x="1106435" y="114300"/>
                </a:lnTo>
                <a:lnTo>
                  <a:pt x="1102685" y="177800"/>
                </a:lnTo>
                <a:lnTo>
                  <a:pt x="1095917" y="215900"/>
                </a:lnTo>
                <a:lnTo>
                  <a:pt x="1085711" y="266700"/>
                </a:lnTo>
                <a:lnTo>
                  <a:pt x="1071643" y="304800"/>
                </a:lnTo>
                <a:lnTo>
                  <a:pt x="1030235" y="355600"/>
                </a:lnTo>
                <a:lnTo>
                  <a:pt x="968314" y="393700"/>
                </a:lnTo>
                <a:lnTo>
                  <a:pt x="928605" y="406400"/>
                </a:lnTo>
                <a:lnTo>
                  <a:pt x="882502" y="419100"/>
                </a:lnTo>
                <a:lnTo>
                  <a:pt x="829581" y="419100"/>
                </a:lnTo>
                <a:lnTo>
                  <a:pt x="769421" y="431800"/>
                </a:lnTo>
                <a:lnTo>
                  <a:pt x="1421340" y="431800"/>
                </a:lnTo>
                <a:lnTo>
                  <a:pt x="1427790" y="393700"/>
                </a:lnTo>
                <a:lnTo>
                  <a:pt x="1432995" y="342900"/>
                </a:lnTo>
                <a:lnTo>
                  <a:pt x="1434744" y="279400"/>
                </a:lnTo>
                <a:lnTo>
                  <a:pt x="1209001" y="50800"/>
                </a:lnTo>
                <a:close/>
              </a:path>
              <a:path w="1510029" h="3416300">
                <a:moveTo>
                  <a:pt x="1012677" y="63500"/>
                </a:moveTo>
                <a:lnTo>
                  <a:pt x="241263" y="63500"/>
                </a:lnTo>
                <a:lnTo>
                  <a:pt x="295619" y="76200"/>
                </a:lnTo>
                <a:lnTo>
                  <a:pt x="962145" y="76200"/>
                </a:lnTo>
                <a:lnTo>
                  <a:pt x="1012677" y="63500"/>
                </a:lnTo>
                <a:close/>
              </a:path>
              <a:path w="1510029" h="3416300">
                <a:moveTo>
                  <a:pt x="1107592" y="50800"/>
                </a:moveTo>
                <a:lnTo>
                  <a:pt x="134010" y="50800"/>
                </a:lnTo>
                <a:lnTo>
                  <a:pt x="187199" y="63500"/>
                </a:lnTo>
                <a:lnTo>
                  <a:pt x="1061317" y="63500"/>
                </a:lnTo>
                <a:lnTo>
                  <a:pt x="1107592" y="50800"/>
                </a:lnTo>
                <a:close/>
              </a:path>
              <a:path w="1510029" h="3416300">
                <a:moveTo>
                  <a:pt x="1158836" y="0"/>
                </a:moveTo>
                <a:lnTo>
                  <a:pt x="1108750" y="0"/>
                </a:lnTo>
                <a:lnTo>
                  <a:pt x="1057579" y="12700"/>
                </a:lnTo>
                <a:lnTo>
                  <a:pt x="1005609" y="12700"/>
                </a:lnTo>
                <a:lnTo>
                  <a:pt x="953124" y="25400"/>
                </a:lnTo>
                <a:lnTo>
                  <a:pt x="743719" y="25400"/>
                </a:lnTo>
                <a:lnTo>
                  <a:pt x="692923" y="38100"/>
                </a:lnTo>
                <a:lnTo>
                  <a:pt x="1196460" y="38100"/>
                </a:lnTo>
                <a:lnTo>
                  <a:pt x="115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eart 15"/>
          <p:cNvSpPr/>
          <p:nvPr/>
        </p:nvSpPr>
        <p:spPr>
          <a:xfrm>
            <a:off x="1515166" y="654891"/>
            <a:ext cx="1660373" cy="1388819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Speed dating feedback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54954" y="2684003"/>
            <a:ext cx="8825659" cy="34163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Think of a piece of feedback you would like to give someone in your team.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Using the GIFT model, prepare how you would deliver the feedback. 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Practice delivering it to your partner.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20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41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13" y="558799"/>
            <a:ext cx="9973974" cy="70123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Support the use of Feedback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092960" y="1743961"/>
            <a:ext cx="8006080" cy="4139595"/>
          </a:xfrm>
        </p:spPr>
        <p:txBody>
          <a:bodyPr wrap="square" anchor="ctr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TIMEOUT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Decide if the person needs time out to absorb what has been said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ENCOURAGE QUESTIONS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Help them to be clear on what exactly they are being told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DISCUSS AND AGREE ACTIONS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Build on the good and support their development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WATCH OUT FOR THE DEFENSIVE RESPONSE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Remember you are giving this with good intent</a:t>
            </a:r>
          </a:p>
        </p:txBody>
      </p:sp>
      <p:sp>
        <p:nvSpPr>
          <p:cNvPr id="4" name="object 6"/>
          <p:cNvSpPr/>
          <p:nvPr/>
        </p:nvSpPr>
        <p:spPr>
          <a:xfrm>
            <a:off x="334962" y="331680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9"/>
          <p:cNvSpPr/>
          <p:nvPr/>
        </p:nvSpPr>
        <p:spPr>
          <a:xfrm>
            <a:off x="9916931" y="2672080"/>
            <a:ext cx="1940107" cy="3143496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56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/>
        </p:nvSpPr>
        <p:spPr>
          <a:xfrm>
            <a:off x="4624430" y="178035"/>
            <a:ext cx="2800900" cy="6679965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3" y="521929"/>
            <a:ext cx="8761413" cy="706964"/>
          </a:xfrm>
        </p:spPr>
        <p:txBody>
          <a:bodyPr/>
          <a:lstStyle/>
          <a:p>
            <a:pPr algn="ctr"/>
            <a:r>
              <a:rPr lang="en-GB" dirty="0"/>
              <a:t>Setting clear goals to get great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660" y="2381186"/>
            <a:ext cx="8864680" cy="2617557"/>
          </a:xfrm>
        </p:spPr>
        <p:txBody>
          <a:bodyPr anchor="ctr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Think about a goal you achieved that was unlikely to 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happen without a plan or a deadline? </a:t>
            </a:r>
            <a:endParaRPr lang="en-US" dirty="0">
              <a:solidFill>
                <a:schemeClr val="accent1"/>
              </a:solidFill>
              <a:latin typeface="League Gothic" charset="0"/>
              <a:ea typeface="League Gothic" charset="0"/>
              <a:cs typeface="League Gothic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en-US" sz="47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WHAT WAS INVOLVED IN GETTING IT DONE? </a:t>
            </a:r>
          </a:p>
        </p:txBody>
      </p:sp>
    </p:spTree>
    <p:extLst>
      <p:ext uri="{BB962C8B-B14F-4D97-AF65-F5344CB8AC3E}">
        <p14:creationId xmlns:p14="http://schemas.microsoft.com/office/powerpoint/2010/main" val="147408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21246"/>
            <a:ext cx="8761413" cy="706964"/>
          </a:xfrm>
        </p:spPr>
        <p:txBody>
          <a:bodyPr/>
          <a:lstStyle/>
          <a:p>
            <a:r>
              <a:rPr lang="en-GB" dirty="0"/>
              <a:t>Smart objectives are…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963" y="1388861"/>
            <a:ext cx="2533126" cy="2372545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S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PECIFIC</a:t>
            </a:r>
            <a:r>
              <a:rPr lang="en-US" dirty="0">
                <a:solidFill>
                  <a:schemeClr val="tx2"/>
                </a:solidFill>
                <a:latin typeface="Vista Sans OT Light" panose="02000503030000020004" pitchFamily="50" charset="0"/>
                <a:ea typeface="League Gothic" charset="0"/>
                <a:cs typeface="League Gothic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the objective precise and well defined? Is it concrete and clear?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Can everyone understand it? Does it use action words?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35660" y="2127524"/>
            <a:ext cx="2164143" cy="163388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A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LIGNED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Is this contributing to the overall business goal?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51849" y="3279342"/>
            <a:ext cx="2411434" cy="2126324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R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EALISTIC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it a ‘stretch’ yet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possible to achieve with your capabilities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and available resources?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27011" y="1874454"/>
            <a:ext cx="2930027" cy="163388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IME-BOUND </a:t>
            </a:r>
            <a:r>
              <a:rPr lang="en-US" dirty="0">
                <a:latin typeface="Vista Sans OT Light" panose="02000503030000020004" pitchFamily="50" charset="0"/>
                <a:ea typeface="League Gothic" charset="0"/>
                <a:cs typeface="League Gothic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What are the deadlines and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key review dates? How often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will you do this?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0196" y="2937616"/>
            <a:ext cx="2963357" cy="1880103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M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EASURABLE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are the milestones and how will you know when they have been achieved?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will success look like? </a:t>
            </a:r>
          </a:p>
        </p:txBody>
      </p:sp>
    </p:spTree>
    <p:extLst>
      <p:ext uri="{BB962C8B-B14F-4D97-AF65-F5344CB8AC3E}">
        <p14:creationId xmlns:p14="http://schemas.microsoft.com/office/powerpoint/2010/main" val="39308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3" y="2298210"/>
            <a:ext cx="11522075" cy="2677648"/>
          </a:xfrm>
        </p:spPr>
        <p:txBody>
          <a:bodyPr/>
          <a:lstStyle/>
          <a:p>
            <a:r>
              <a:rPr lang="en-GB" dirty="0"/>
              <a:t>Business vs. behaviours</a:t>
            </a:r>
          </a:p>
        </p:txBody>
      </p:sp>
      <p:sp>
        <p:nvSpPr>
          <p:cNvPr id="12" name="bk object 17"/>
          <p:cNvSpPr/>
          <p:nvPr/>
        </p:nvSpPr>
        <p:spPr>
          <a:xfrm>
            <a:off x="5483257" y="-101508"/>
            <a:ext cx="1225484" cy="2910112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902340" y="946785"/>
            <a:ext cx="8387319" cy="526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What is the point of setting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16820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666" y="3160736"/>
            <a:ext cx="5502667" cy="2518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0" dirty="0"/>
              <a:t>YOU!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50961" y="2401156"/>
            <a:ext cx="4490076" cy="102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INTRODUCING</a:t>
            </a:r>
            <a:endParaRPr lang="en-GB" sz="15000" dirty="0"/>
          </a:p>
        </p:txBody>
      </p:sp>
      <p:sp>
        <p:nvSpPr>
          <p:cNvPr id="5" name="bk object 16"/>
          <p:cNvSpPr/>
          <p:nvPr/>
        </p:nvSpPr>
        <p:spPr>
          <a:xfrm>
            <a:off x="5692367" y="1468516"/>
            <a:ext cx="807266" cy="851203"/>
          </a:xfrm>
          <a:custGeom>
            <a:avLst/>
            <a:gdLst/>
            <a:ahLst/>
            <a:cxnLst/>
            <a:rect l="l" t="t" r="r" b="b"/>
            <a:pathLst>
              <a:path w="1656715" h="1746885">
                <a:moveTo>
                  <a:pt x="1331455" y="1098232"/>
                </a:moveTo>
                <a:lnTo>
                  <a:pt x="324802" y="1098232"/>
                </a:lnTo>
                <a:lnTo>
                  <a:pt x="344462" y="1116736"/>
                </a:lnTo>
                <a:lnTo>
                  <a:pt x="310188" y="1155348"/>
                </a:lnTo>
                <a:lnTo>
                  <a:pt x="278863" y="1195099"/>
                </a:lnTo>
                <a:lnTo>
                  <a:pt x="250349" y="1235865"/>
                </a:lnTo>
                <a:lnTo>
                  <a:pt x="224512" y="1277518"/>
                </a:lnTo>
                <a:lnTo>
                  <a:pt x="201213" y="1319933"/>
                </a:lnTo>
                <a:lnTo>
                  <a:pt x="180319" y="1362982"/>
                </a:lnTo>
                <a:lnTo>
                  <a:pt x="161691" y="1406541"/>
                </a:lnTo>
                <a:lnTo>
                  <a:pt x="145194" y="1450481"/>
                </a:lnTo>
                <a:lnTo>
                  <a:pt x="130691" y="1494678"/>
                </a:lnTo>
                <a:lnTo>
                  <a:pt x="118046" y="1539004"/>
                </a:lnTo>
                <a:lnTo>
                  <a:pt x="107124" y="1583334"/>
                </a:lnTo>
                <a:lnTo>
                  <a:pt x="148350" y="1603316"/>
                </a:lnTo>
                <a:lnTo>
                  <a:pt x="190750" y="1622143"/>
                </a:lnTo>
                <a:lnTo>
                  <a:pt x="234278" y="1639782"/>
                </a:lnTo>
                <a:lnTo>
                  <a:pt x="278889" y="1656200"/>
                </a:lnTo>
                <a:lnTo>
                  <a:pt x="324537" y="1671363"/>
                </a:lnTo>
                <a:lnTo>
                  <a:pt x="371177" y="1685240"/>
                </a:lnTo>
                <a:lnTo>
                  <a:pt x="418765" y="1697795"/>
                </a:lnTo>
                <a:lnTo>
                  <a:pt x="467254" y="1708998"/>
                </a:lnTo>
                <a:lnTo>
                  <a:pt x="516600" y="1718814"/>
                </a:lnTo>
                <a:lnTo>
                  <a:pt x="566757" y="1727211"/>
                </a:lnTo>
                <a:lnTo>
                  <a:pt x="617680" y="1734155"/>
                </a:lnTo>
                <a:lnTo>
                  <a:pt x="669324" y="1739613"/>
                </a:lnTo>
                <a:lnTo>
                  <a:pt x="721644" y="1743553"/>
                </a:lnTo>
                <a:lnTo>
                  <a:pt x="774716" y="1745943"/>
                </a:lnTo>
                <a:lnTo>
                  <a:pt x="828128" y="1746745"/>
                </a:lnTo>
                <a:lnTo>
                  <a:pt x="881646" y="1745941"/>
                </a:lnTo>
                <a:lnTo>
                  <a:pt x="934595" y="1743553"/>
                </a:lnTo>
                <a:lnTo>
                  <a:pt x="986763" y="1739630"/>
                </a:lnTo>
                <a:lnTo>
                  <a:pt x="1038353" y="1734183"/>
                </a:lnTo>
                <a:lnTo>
                  <a:pt x="1089224" y="1727255"/>
                </a:lnTo>
                <a:lnTo>
                  <a:pt x="1139331" y="1718876"/>
                </a:lnTo>
                <a:lnTo>
                  <a:pt x="1188628" y="1709082"/>
                </a:lnTo>
                <a:lnTo>
                  <a:pt x="1237071" y="1697903"/>
                </a:lnTo>
                <a:lnTo>
                  <a:pt x="1284614" y="1685374"/>
                </a:lnTo>
                <a:lnTo>
                  <a:pt x="1331213" y="1671527"/>
                </a:lnTo>
                <a:lnTo>
                  <a:pt x="1376822" y="1656395"/>
                </a:lnTo>
                <a:lnTo>
                  <a:pt x="1421396" y="1640011"/>
                </a:lnTo>
                <a:lnTo>
                  <a:pt x="1464891" y="1622408"/>
                </a:lnTo>
                <a:lnTo>
                  <a:pt x="1507260" y="1603619"/>
                </a:lnTo>
                <a:lnTo>
                  <a:pt x="1548460" y="1583677"/>
                </a:lnTo>
                <a:lnTo>
                  <a:pt x="1532506" y="1519881"/>
                </a:lnTo>
                <a:lnTo>
                  <a:pt x="1514739" y="1461308"/>
                </a:lnTo>
                <a:lnTo>
                  <a:pt x="1495393" y="1407638"/>
                </a:lnTo>
                <a:lnTo>
                  <a:pt x="1474702" y="1358556"/>
                </a:lnTo>
                <a:lnTo>
                  <a:pt x="1452897" y="1313742"/>
                </a:lnTo>
                <a:lnTo>
                  <a:pt x="1430214" y="1272881"/>
                </a:lnTo>
                <a:lnTo>
                  <a:pt x="1406885" y="1235653"/>
                </a:lnTo>
                <a:lnTo>
                  <a:pt x="1383145" y="1201743"/>
                </a:lnTo>
                <a:lnTo>
                  <a:pt x="1359225" y="1170831"/>
                </a:lnTo>
                <a:lnTo>
                  <a:pt x="1311783" y="1116736"/>
                </a:lnTo>
                <a:lnTo>
                  <a:pt x="1331455" y="1098232"/>
                </a:lnTo>
                <a:close/>
              </a:path>
              <a:path w="1656715" h="1746885">
                <a:moveTo>
                  <a:pt x="383019" y="827227"/>
                </a:moveTo>
                <a:lnTo>
                  <a:pt x="343324" y="854233"/>
                </a:lnTo>
                <a:lnTo>
                  <a:pt x="305319" y="883431"/>
                </a:lnTo>
                <a:lnTo>
                  <a:pt x="269094" y="914730"/>
                </a:lnTo>
                <a:lnTo>
                  <a:pt x="234741" y="948039"/>
                </a:lnTo>
                <a:lnTo>
                  <a:pt x="202352" y="983268"/>
                </a:lnTo>
                <a:lnTo>
                  <a:pt x="172017" y="1020326"/>
                </a:lnTo>
                <a:lnTo>
                  <a:pt x="143827" y="1059123"/>
                </a:lnTo>
                <a:lnTo>
                  <a:pt x="117874" y="1099569"/>
                </a:lnTo>
                <a:lnTo>
                  <a:pt x="94249" y="1141574"/>
                </a:lnTo>
                <a:lnTo>
                  <a:pt x="73044" y="1185046"/>
                </a:lnTo>
                <a:lnTo>
                  <a:pt x="54348" y="1229895"/>
                </a:lnTo>
                <a:lnTo>
                  <a:pt x="38254" y="1276032"/>
                </a:lnTo>
                <a:lnTo>
                  <a:pt x="24853" y="1323365"/>
                </a:lnTo>
                <a:lnTo>
                  <a:pt x="14236" y="1371805"/>
                </a:lnTo>
                <a:lnTo>
                  <a:pt x="6494" y="1421260"/>
                </a:lnTo>
                <a:lnTo>
                  <a:pt x="1718" y="1471641"/>
                </a:lnTo>
                <a:lnTo>
                  <a:pt x="0" y="1522856"/>
                </a:lnTo>
                <a:lnTo>
                  <a:pt x="20164" y="1535364"/>
                </a:lnTo>
                <a:lnTo>
                  <a:pt x="40719" y="1547555"/>
                </a:lnTo>
                <a:lnTo>
                  <a:pt x="61650" y="1559436"/>
                </a:lnTo>
                <a:lnTo>
                  <a:pt x="82943" y="1571015"/>
                </a:lnTo>
                <a:lnTo>
                  <a:pt x="99343" y="1506701"/>
                </a:lnTo>
                <a:lnTo>
                  <a:pt x="117565" y="1447599"/>
                </a:lnTo>
                <a:lnTo>
                  <a:pt x="137375" y="1393393"/>
                </a:lnTo>
                <a:lnTo>
                  <a:pt x="158538" y="1343769"/>
                </a:lnTo>
                <a:lnTo>
                  <a:pt x="180819" y="1298412"/>
                </a:lnTo>
                <a:lnTo>
                  <a:pt x="203981" y="1257007"/>
                </a:lnTo>
                <a:lnTo>
                  <a:pt x="227858" y="1219145"/>
                </a:lnTo>
                <a:lnTo>
                  <a:pt x="252014" y="1184792"/>
                </a:lnTo>
                <a:lnTo>
                  <a:pt x="276413" y="1153352"/>
                </a:lnTo>
                <a:lnTo>
                  <a:pt x="324802" y="1098232"/>
                </a:lnTo>
                <a:lnTo>
                  <a:pt x="1537522" y="1098232"/>
                </a:lnTo>
                <a:lnTo>
                  <a:pt x="1512427" y="1059123"/>
                </a:lnTo>
                <a:lnTo>
                  <a:pt x="1504310" y="1047953"/>
                </a:lnTo>
                <a:lnTo>
                  <a:pt x="828128" y="1047953"/>
                </a:lnTo>
                <a:lnTo>
                  <a:pt x="774370" y="1045391"/>
                </a:lnTo>
                <a:lnTo>
                  <a:pt x="722043" y="1037865"/>
                </a:lnTo>
                <a:lnTo>
                  <a:pt x="671380" y="1025609"/>
                </a:lnTo>
                <a:lnTo>
                  <a:pt x="622615" y="1008859"/>
                </a:lnTo>
                <a:lnTo>
                  <a:pt x="575984" y="987853"/>
                </a:lnTo>
                <a:lnTo>
                  <a:pt x="531720" y="962826"/>
                </a:lnTo>
                <a:lnTo>
                  <a:pt x="490057" y="934013"/>
                </a:lnTo>
                <a:lnTo>
                  <a:pt x="451230" y="901652"/>
                </a:lnTo>
                <a:lnTo>
                  <a:pt x="415473" y="865978"/>
                </a:lnTo>
                <a:lnTo>
                  <a:pt x="383019" y="827227"/>
                </a:lnTo>
                <a:close/>
              </a:path>
              <a:path w="1656715" h="1746885">
                <a:moveTo>
                  <a:pt x="1537522" y="1098232"/>
                </a:moveTo>
                <a:lnTo>
                  <a:pt x="1331455" y="1098232"/>
                </a:lnTo>
                <a:lnTo>
                  <a:pt x="1366317" y="1137464"/>
                </a:lnTo>
                <a:lnTo>
                  <a:pt x="1398208" y="1177809"/>
                </a:lnTo>
                <a:lnTo>
                  <a:pt x="1427322" y="1219238"/>
                </a:lnTo>
                <a:lnTo>
                  <a:pt x="1453621" y="1261347"/>
                </a:lnTo>
                <a:lnTo>
                  <a:pt x="1477415" y="1304292"/>
                </a:lnTo>
                <a:lnTo>
                  <a:pt x="1498782" y="1347857"/>
                </a:lnTo>
                <a:lnTo>
                  <a:pt x="1517857" y="1391918"/>
                </a:lnTo>
                <a:lnTo>
                  <a:pt x="1534777" y="1436351"/>
                </a:lnTo>
                <a:lnTo>
                  <a:pt x="1549677" y="1481032"/>
                </a:lnTo>
                <a:lnTo>
                  <a:pt x="1562693" y="1525839"/>
                </a:lnTo>
                <a:lnTo>
                  <a:pt x="1573961" y="1570647"/>
                </a:lnTo>
                <a:lnTo>
                  <a:pt x="1595080" y="1559159"/>
                </a:lnTo>
                <a:lnTo>
                  <a:pt x="1615847" y="1547366"/>
                </a:lnTo>
                <a:lnTo>
                  <a:pt x="1636246" y="1535265"/>
                </a:lnTo>
                <a:lnTo>
                  <a:pt x="1656257" y="1522856"/>
                </a:lnTo>
                <a:lnTo>
                  <a:pt x="1654539" y="1471641"/>
                </a:lnTo>
                <a:lnTo>
                  <a:pt x="1649763" y="1421260"/>
                </a:lnTo>
                <a:lnTo>
                  <a:pt x="1642021" y="1371805"/>
                </a:lnTo>
                <a:lnTo>
                  <a:pt x="1631404" y="1323365"/>
                </a:lnTo>
                <a:lnTo>
                  <a:pt x="1618002" y="1276032"/>
                </a:lnTo>
                <a:lnTo>
                  <a:pt x="1601908" y="1229895"/>
                </a:lnTo>
                <a:lnTo>
                  <a:pt x="1583212" y="1185046"/>
                </a:lnTo>
                <a:lnTo>
                  <a:pt x="1562006" y="1141574"/>
                </a:lnTo>
                <a:lnTo>
                  <a:pt x="1538381" y="1099569"/>
                </a:lnTo>
                <a:lnTo>
                  <a:pt x="1537522" y="1098232"/>
                </a:lnTo>
                <a:close/>
              </a:path>
              <a:path w="1656715" h="1746885">
                <a:moveTo>
                  <a:pt x="1273225" y="827227"/>
                </a:moveTo>
                <a:lnTo>
                  <a:pt x="1240775" y="865978"/>
                </a:lnTo>
                <a:lnTo>
                  <a:pt x="1205010" y="901660"/>
                </a:lnTo>
                <a:lnTo>
                  <a:pt x="1166195" y="934013"/>
                </a:lnTo>
                <a:lnTo>
                  <a:pt x="1124534" y="962826"/>
                </a:lnTo>
                <a:lnTo>
                  <a:pt x="1080271" y="987853"/>
                </a:lnTo>
                <a:lnTo>
                  <a:pt x="1033641" y="1008859"/>
                </a:lnTo>
                <a:lnTo>
                  <a:pt x="984877" y="1025609"/>
                </a:lnTo>
                <a:lnTo>
                  <a:pt x="934214" y="1037865"/>
                </a:lnTo>
                <a:lnTo>
                  <a:pt x="881887" y="1045391"/>
                </a:lnTo>
                <a:lnTo>
                  <a:pt x="828128" y="1047953"/>
                </a:lnTo>
                <a:lnTo>
                  <a:pt x="1504310" y="1047953"/>
                </a:lnTo>
                <a:lnTo>
                  <a:pt x="1453900" y="983268"/>
                </a:lnTo>
                <a:lnTo>
                  <a:pt x="1421510" y="948039"/>
                </a:lnTo>
                <a:lnTo>
                  <a:pt x="1387156" y="914730"/>
                </a:lnTo>
                <a:lnTo>
                  <a:pt x="1350929" y="883431"/>
                </a:lnTo>
                <a:lnTo>
                  <a:pt x="1312922" y="854233"/>
                </a:lnTo>
                <a:lnTo>
                  <a:pt x="1273225" y="827227"/>
                </a:lnTo>
                <a:close/>
              </a:path>
              <a:path w="1656715" h="1746885">
                <a:moveTo>
                  <a:pt x="828128" y="0"/>
                </a:moveTo>
                <a:lnTo>
                  <a:pt x="781132" y="2233"/>
                </a:lnTo>
                <a:lnTo>
                  <a:pt x="735400" y="8799"/>
                </a:lnTo>
                <a:lnTo>
                  <a:pt x="691137" y="19491"/>
                </a:lnTo>
                <a:lnTo>
                  <a:pt x="648547" y="34105"/>
                </a:lnTo>
                <a:lnTo>
                  <a:pt x="607834" y="52437"/>
                </a:lnTo>
                <a:lnTo>
                  <a:pt x="569203" y="74283"/>
                </a:lnTo>
                <a:lnTo>
                  <a:pt x="532859" y="99437"/>
                </a:lnTo>
                <a:lnTo>
                  <a:pt x="499006" y="127696"/>
                </a:lnTo>
                <a:lnTo>
                  <a:pt x="467848" y="158854"/>
                </a:lnTo>
                <a:lnTo>
                  <a:pt x="439590" y="192708"/>
                </a:lnTo>
                <a:lnTo>
                  <a:pt x="414437" y="229052"/>
                </a:lnTo>
                <a:lnTo>
                  <a:pt x="392592" y="267683"/>
                </a:lnTo>
                <a:lnTo>
                  <a:pt x="374260" y="308395"/>
                </a:lnTo>
                <a:lnTo>
                  <a:pt x="359646" y="350985"/>
                </a:lnTo>
                <a:lnTo>
                  <a:pt x="348955" y="395247"/>
                </a:lnTo>
                <a:lnTo>
                  <a:pt x="342390" y="440977"/>
                </a:lnTo>
                <a:lnTo>
                  <a:pt x="340156" y="487972"/>
                </a:lnTo>
                <a:lnTo>
                  <a:pt x="342390" y="534966"/>
                </a:lnTo>
                <a:lnTo>
                  <a:pt x="348955" y="580696"/>
                </a:lnTo>
                <a:lnTo>
                  <a:pt x="359646" y="624958"/>
                </a:lnTo>
                <a:lnTo>
                  <a:pt x="374260" y="667548"/>
                </a:lnTo>
                <a:lnTo>
                  <a:pt x="392592" y="708260"/>
                </a:lnTo>
                <a:lnTo>
                  <a:pt x="414437" y="746891"/>
                </a:lnTo>
                <a:lnTo>
                  <a:pt x="439590" y="783235"/>
                </a:lnTo>
                <a:lnTo>
                  <a:pt x="467848" y="817089"/>
                </a:lnTo>
                <a:lnTo>
                  <a:pt x="499006" y="848247"/>
                </a:lnTo>
                <a:lnTo>
                  <a:pt x="532859" y="876506"/>
                </a:lnTo>
                <a:lnTo>
                  <a:pt x="569203" y="901660"/>
                </a:lnTo>
                <a:lnTo>
                  <a:pt x="607834" y="923506"/>
                </a:lnTo>
                <a:lnTo>
                  <a:pt x="648547" y="941838"/>
                </a:lnTo>
                <a:lnTo>
                  <a:pt x="691137" y="956453"/>
                </a:lnTo>
                <a:lnTo>
                  <a:pt x="735400" y="967145"/>
                </a:lnTo>
                <a:lnTo>
                  <a:pt x="781132" y="973710"/>
                </a:lnTo>
                <a:lnTo>
                  <a:pt x="828128" y="975944"/>
                </a:lnTo>
                <a:lnTo>
                  <a:pt x="875123" y="973710"/>
                </a:lnTo>
                <a:lnTo>
                  <a:pt x="920853" y="967145"/>
                </a:lnTo>
                <a:lnTo>
                  <a:pt x="965115" y="956453"/>
                </a:lnTo>
                <a:lnTo>
                  <a:pt x="1007705" y="941838"/>
                </a:lnTo>
                <a:lnTo>
                  <a:pt x="1048417" y="923506"/>
                </a:lnTo>
                <a:lnTo>
                  <a:pt x="1087060" y="901652"/>
                </a:lnTo>
                <a:lnTo>
                  <a:pt x="1123392" y="876506"/>
                </a:lnTo>
                <a:lnTo>
                  <a:pt x="1157246" y="848247"/>
                </a:lnTo>
                <a:lnTo>
                  <a:pt x="1188404" y="817089"/>
                </a:lnTo>
                <a:lnTo>
                  <a:pt x="1216663" y="783235"/>
                </a:lnTo>
                <a:lnTo>
                  <a:pt x="1241817" y="746891"/>
                </a:lnTo>
                <a:lnTo>
                  <a:pt x="1263663" y="708260"/>
                </a:lnTo>
                <a:lnTo>
                  <a:pt x="1274394" y="684428"/>
                </a:lnTo>
                <a:lnTo>
                  <a:pt x="682002" y="684428"/>
                </a:lnTo>
                <a:lnTo>
                  <a:pt x="667091" y="681420"/>
                </a:lnTo>
                <a:lnTo>
                  <a:pt x="654916" y="673217"/>
                </a:lnTo>
                <a:lnTo>
                  <a:pt x="646709" y="661046"/>
                </a:lnTo>
                <a:lnTo>
                  <a:pt x="643699" y="646137"/>
                </a:lnTo>
                <a:lnTo>
                  <a:pt x="646709" y="631234"/>
                </a:lnTo>
                <a:lnTo>
                  <a:pt x="654916" y="619063"/>
                </a:lnTo>
                <a:lnTo>
                  <a:pt x="667091" y="610856"/>
                </a:lnTo>
                <a:lnTo>
                  <a:pt x="682002" y="607847"/>
                </a:lnTo>
                <a:lnTo>
                  <a:pt x="1300743" y="607847"/>
                </a:lnTo>
                <a:lnTo>
                  <a:pt x="1307301" y="580696"/>
                </a:lnTo>
                <a:lnTo>
                  <a:pt x="1313867" y="534966"/>
                </a:lnTo>
                <a:lnTo>
                  <a:pt x="1316101" y="487972"/>
                </a:lnTo>
                <a:lnTo>
                  <a:pt x="1313867" y="440977"/>
                </a:lnTo>
                <a:lnTo>
                  <a:pt x="1307301" y="395247"/>
                </a:lnTo>
                <a:lnTo>
                  <a:pt x="1296609" y="350985"/>
                </a:lnTo>
                <a:lnTo>
                  <a:pt x="1281995" y="308395"/>
                </a:lnTo>
                <a:lnTo>
                  <a:pt x="1263663" y="267683"/>
                </a:lnTo>
                <a:lnTo>
                  <a:pt x="1241817" y="229052"/>
                </a:lnTo>
                <a:lnTo>
                  <a:pt x="1216663" y="192708"/>
                </a:lnTo>
                <a:lnTo>
                  <a:pt x="1188404" y="158854"/>
                </a:lnTo>
                <a:lnTo>
                  <a:pt x="1157246" y="127696"/>
                </a:lnTo>
                <a:lnTo>
                  <a:pt x="1123392" y="99437"/>
                </a:lnTo>
                <a:lnTo>
                  <a:pt x="1087048" y="74283"/>
                </a:lnTo>
                <a:lnTo>
                  <a:pt x="1048417" y="52437"/>
                </a:lnTo>
                <a:lnTo>
                  <a:pt x="1007705" y="34105"/>
                </a:lnTo>
                <a:lnTo>
                  <a:pt x="965115" y="19491"/>
                </a:lnTo>
                <a:lnTo>
                  <a:pt x="920853" y="8799"/>
                </a:lnTo>
                <a:lnTo>
                  <a:pt x="875123" y="2233"/>
                </a:lnTo>
                <a:lnTo>
                  <a:pt x="828128" y="0"/>
                </a:lnTo>
                <a:close/>
              </a:path>
              <a:path w="1656715" h="1746885">
                <a:moveTo>
                  <a:pt x="974255" y="607847"/>
                </a:moveTo>
                <a:lnTo>
                  <a:pt x="682002" y="607847"/>
                </a:lnTo>
                <a:lnTo>
                  <a:pt x="696906" y="610856"/>
                </a:lnTo>
                <a:lnTo>
                  <a:pt x="709077" y="619063"/>
                </a:lnTo>
                <a:lnTo>
                  <a:pt x="717283" y="631234"/>
                </a:lnTo>
                <a:lnTo>
                  <a:pt x="720293" y="646137"/>
                </a:lnTo>
                <a:lnTo>
                  <a:pt x="717283" y="661046"/>
                </a:lnTo>
                <a:lnTo>
                  <a:pt x="709077" y="673217"/>
                </a:lnTo>
                <a:lnTo>
                  <a:pt x="696906" y="681420"/>
                </a:lnTo>
                <a:lnTo>
                  <a:pt x="682002" y="684428"/>
                </a:lnTo>
                <a:lnTo>
                  <a:pt x="974255" y="684428"/>
                </a:lnTo>
                <a:lnTo>
                  <a:pt x="959349" y="681420"/>
                </a:lnTo>
                <a:lnTo>
                  <a:pt x="947173" y="673217"/>
                </a:lnTo>
                <a:lnTo>
                  <a:pt x="938963" y="661046"/>
                </a:lnTo>
                <a:lnTo>
                  <a:pt x="935951" y="646137"/>
                </a:lnTo>
                <a:lnTo>
                  <a:pt x="938963" y="631234"/>
                </a:lnTo>
                <a:lnTo>
                  <a:pt x="947173" y="619063"/>
                </a:lnTo>
                <a:lnTo>
                  <a:pt x="959349" y="610856"/>
                </a:lnTo>
                <a:lnTo>
                  <a:pt x="974255" y="607847"/>
                </a:lnTo>
                <a:close/>
              </a:path>
              <a:path w="1656715" h="1746885">
                <a:moveTo>
                  <a:pt x="1300743" y="607847"/>
                </a:moveTo>
                <a:lnTo>
                  <a:pt x="974255" y="607847"/>
                </a:lnTo>
                <a:lnTo>
                  <a:pt x="989160" y="610856"/>
                </a:lnTo>
                <a:lnTo>
                  <a:pt x="1001336" y="619063"/>
                </a:lnTo>
                <a:lnTo>
                  <a:pt x="1009547" y="631234"/>
                </a:lnTo>
                <a:lnTo>
                  <a:pt x="1012558" y="646137"/>
                </a:lnTo>
                <a:lnTo>
                  <a:pt x="1009547" y="661046"/>
                </a:lnTo>
                <a:lnTo>
                  <a:pt x="1001336" y="673217"/>
                </a:lnTo>
                <a:lnTo>
                  <a:pt x="989160" y="681420"/>
                </a:lnTo>
                <a:lnTo>
                  <a:pt x="974255" y="684428"/>
                </a:lnTo>
                <a:lnTo>
                  <a:pt x="1274394" y="684428"/>
                </a:lnTo>
                <a:lnTo>
                  <a:pt x="1281995" y="667548"/>
                </a:lnTo>
                <a:lnTo>
                  <a:pt x="1296609" y="624958"/>
                </a:lnTo>
                <a:lnTo>
                  <a:pt x="1300743" y="6078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18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81" y="946785"/>
            <a:ext cx="4582637" cy="52641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TIME TO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0573" y="2178698"/>
            <a:ext cx="7870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In pairs, create a business or behavioural goal for your team or a team member including the ‘so what’...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0499" y="3065275"/>
            <a:ext cx="4211002" cy="1818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ZapfDingbatsITC" charset="0"/>
              <a:buNone/>
            </a:pPr>
            <a:r>
              <a:rPr lang="en-US" sz="8800" dirty="0">
                <a:solidFill>
                  <a:schemeClr val="tx2"/>
                </a:solidFill>
                <a:latin typeface="BalboaPlus Primary" pitchFamily="50" charset="0"/>
                <a:ea typeface="Courier New" charset="0"/>
                <a:cs typeface="Courier New" charset="0"/>
              </a:rPr>
              <a:t>5 minutes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8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90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152573" flipH="1">
            <a:off x="3011320" y="1105407"/>
            <a:ext cx="5503981" cy="4793192"/>
            <a:chOff x="1320673" y="997493"/>
            <a:chExt cx="2998325" cy="2611120"/>
          </a:xfrm>
          <a:solidFill>
            <a:schemeClr val="bg1"/>
          </a:solidFill>
        </p:grpSpPr>
        <p:sp>
          <p:nvSpPr>
            <p:cNvPr id="10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17"/>
            <p:cNvSpPr/>
            <p:nvPr/>
          </p:nvSpPr>
          <p:spPr>
            <a:xfrm>
              <a:off x="3024233" y="2616409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81" y="-911225"/>
            <a:ext cx="4582637" cy="52641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0499" y="3092447"/>
            <a:ext cx="4211002" cy="1818005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>
                <a:solidFill>
                  <a:schemeClr val="tx2"/>
                </a:solidFill>
                <a:latin typeface="BalboaPlus Primary" pitchFamily="50" charset="0"/>
                <a:ea typeface="Courier New" charset="0"/>
                <a:cs typeface="Courier New" charset="0"/>
              </a:rPr>
              <a:t>5 minutes</a:t>
            </a:r>
            <a:endParaRPr lang="en-US" sz="8800" dirty="0">
              <a:solidFill>
                <a:schemeClr val="tx2"/>
              </a:solidFill>
              <a:latin typeface="BalboaPlus Primary" pitchFamily="50" charset="0"/>
              <a:ea typeface="Courier New" charset="0"/>
              <a:cs typeface="Courier New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5706" y="2466350"/>
            <a:ext cx="43015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Now</a:t>
            </a:r>
            <a:r>
              <a:rPr lang="en-US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shorten your goal to </a:t>
            </a:r>
            <a:b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in 140 </a:t>
            </a:r>
            <a:r>
              <a:rPr lang="en-US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characters </a:t>
            </a:r>
            <a:r>
              <a:rPr lang="mr-IN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–</a:t>
            </a:r>
            <a:r>
              <a:rPr lang="en-US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the length of a tweet!</a:t>
            </a:r>
            <a:endParaRPr lang="en-GB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9" y="-128044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Now tweet it (in 140 characters)!</a:t>
            </a:r>
            <a:endParaRPr lang="en-GB" dirty="0">
              <a:solidFill>
                <a:schemeClr val="bg1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sp>
        <p:nvSpPr>
          <p:cNvPr id="8" name="bk object 16"/>
          <p:cNvSpPr/>
          <p:nvPr/>
        </p:nvSpPr>
        <p:spPr>
          <a:xfrm>
            <a:off x="594595" y="4694363"/>
            <a:ext cx="1691856" cy="1372609"/>
          </a:xfrm>
          <a:custGeom>
            <a:avLst/>
            <a:gdLst/>
            <a:ahLst/>
            <a:cxnLst/>
            <a:rect l="l" t="t" r="r" b="b"/>
            <a:pathLst>
              <a:path w="4179570" h="3390900">
                <a:moveTo>
                  <a:pt x="1588333" y="3378200"/>
                </a:moveTo>
                <a:lnTo>
                  <a:pt x="1058355" y="3378200"/>
                </a:lnTo>
                <a:lnTo>
                  <a:pt x="1108969" y="3390900"/>
                </a:lnTo>
                <a:lnTo>
                  <a:pt x="1534753" y="3390900"/>
                </a:lnTo>
                <a:lnTo>
                  <a:pt x="1588333" y="3378200"/>
                </a:lnTo>
                <a:close/>
              </a:path>
              <a:path w="4179570" h="3390900">
                <a:moveTo>
                  <a:pt x="1693646" y="3365500"/>
                </a:moveTo>
                <a:lnTo>
                  <a:pt x="958064" y="3365500"/>
                </a:lnTo>
                <a:lnTo>
                  <a:pt x="1008050" y="3378200"/>
                </a:lnTo>
                <a:lnTo>
                  <a:pt x="1641298" y="3378200"/>
                </a:lnTo>
                <a:lnTo>
                  <a:pt x="1693646" y="3365500"/>
                </a:lnTo>
                <a:close/>
              </a:path>
              <a:path w="4179570" h="3390900">
                <a:moveTo>
                  <a:pt x="0" y="3009900"/>
                </a:moveTo>
                <a:lnTo>
                  <a:pt x="40945" y="3035300"/>
                </a:lnTo>
                <a:lnTo>
                  <a:pt x="124421" y="3086100"/>
                </a:lnTo>
                <a:lnTo>
                  <a:pt x="209943" y="3136900"/>
                </a:lnTo>
                <a:lnTo>
                  <a:pt x="253446" y="3149600"/>
                </a:lnTo>
                <a:lnTo>
                  <a:pt x="341887" y="3200400"/>
                </a:lnTo>
                <a:lnTo>
                  <a:pt x="432170" y="3225800"/>
                </a:lnTo>
                <a:lnTo>
                  <a:pt x="477978" y="3251200"/>
                </a:lnTo>
                <a:lnTo>
                  <a:pt x="570876" y="3276600"/>
                </a:lnTo>
                <a:lnTo>
                  <a:pt x="617945" y="3302000"/>
                </a:lnTo>
                <a:lnTo>
                  <a:pt x="761512" y="3340100"/>
                </a:lnTo>
                <a:lnTo>
                  <a:pt x="810121" y="3340100"/>
                </a:lnTo>
                <a:lnTo>
                  <a:pt x="908407" y="3365500"/>
                </a:lnTo>
                <a:lnTo>
                  <a:pt x="1745376" y="3365500"/>
                </a:lnTo>
                <a:lnTo>
                  <a:pt x="1896841" y="3327400"/>
                </a:lnTo>
                <a:lnTo>
                  <a:pt x="1946083" y="3327400"/>
                </a:lnTo>
                <a:lnTo>
                  <a:pt x="1994699" y="3314700"/>
                </a:lnTo>
                <a:lnTo>
                  <a:pt x="2042687" y="3289300"/>
                </a:lnTo>
                <a:lnTo>
                  <a:pt x="2182876" y="3251200"/>
                </a:lnTo>
                <a:lnTo>
                  <a:pt x="2228340" y="3225800"/>
                </a:lnTo>
                <a:lnTo>
                  <a:pt x="2317365" y="3200400"/>
                </a:lnTo>
                <a:lnTo>
                  <a:pt x="2403838" y="3149600"/>
                </a:lnTo>
                <a:lnTo>
                  <a:pt x="2446114" y="3136900"/>
                </a:lnTo>
                <a:lnTo>
                  <a:pt x="2528739" y="3086100"/>
                </a:lnTo>
                <a:lnTo>
                  <a:pt x="2569085" y="3060700"/>
                </a:lnTo>
                <a:lnTo>
                  <a:pt x="2608783" y="3035300"/>
                </a:lnTo>
                <a:lnTo>
                  <a:pt x="2647834" y="3022600"/>
                </a:lnTo>
                <a:lnTo>
                  <a:pt x="50572" y="3022600"/>
                </a:lnTo>
                <a:lnTo>
                  <a:pt x="0" y="3009900"/>
                </a:lnTo>
                <a:close/>
              </a:path>
              <a:path w="4179570" h="3390900">
                <a:moveTo>
                  <a:pt x="468579" y="2057400"/>
                </a:moveTo>
                <a:lnTo>
                  <a:pt x="484750" y="2108200"/>
                </a:lnTo>
                <a:lnTo>
                  <a:pt x="503412" y="2146300"/>
                </a:lnTo>
                <a:lnTo>
                  <a:pt x="524481" y="2197100"/>
                </a:lnTo>
                <a:lnTo>
                  <a:pt x="547873" y="2235200"/>
                </a:lnTo>
                <a:lnTo>
                  <a:pt x="573502" y="2273300"/>
                </a:lnTo>
                <a:lnTo>
                  <a:pt x="601283" y="2311400"/>
                </a:lnTo>
                <a:lnTo>
                  <a:pt x="631134" y="2349500"/>
                </a:lnTo>
                <a:lnTo>
                  <a:pt x="662968" y="2387600"/>
                </a:lnTo>
                <a:lnTo>
                  <a:pt x="696701" y="2425700"/>
                </a:lnTo>
                <a:lnTo>
                  <a:pt x="732248" y="2451100"/>
                </a:lnTo>
                <a:lnTo>
                  <a:pt x="769526" y="2489200"/>
                </a:lnTo>
                <a:lnTo>
                  <a:pt x="808449" y="2514600"/>
                </a:lnTo>
                <a:lnTo>
                  <a:pt x="848932" y="2540000"/>
                </a:lnTo>
                <a:lnTo>
                  <a:pt x="890892" y="2565400"/>
                </a:lnTo>
                <a:lnTo>
                  <a:pt x="934243" y="2578100"/>
                </a:lnTo>
                <a:lnTo>
                  <a:pt x="978901" y="2603500"/>
                </a:lnTo>
                <a:lnTo>
                  <a:pt x="1024781" y="2616200"/>
                </a:lnTo>
                <a:lnTo>
                  <a:pt x="1168909" y="2654300"/>
                </a:lnTo>
                <a:lnTo>
                  <a:pt x="1269555" y="2654300"/>
                </a:lnTo>
                <a:lnTo>
                  <a:pt x="1230885" y="2692400"/>
                </a:lnTo>
                <a:lnTo>
                  <a:pt x="1191363" y="2717800"/>
                </a:lnTo>
                <a:lnTo>
                  <a:pt x="1151012" y="2743200"/>
                </a:lnTo>
                <a:lnTo>
                  <a:pt x="1109854" y="2768600"/>
                </a:lnTo>
                <a:lnTo>
                  <a:pt x="1067912" y="2794000"/>
                </a:lnTo>
                <a:lnTo>
                  <a:pt x="1025210" y="2819400"/>
                </a:lnTo>
                <a:lnTo>
                  <a:pt x="981770" y="2844800"/>
                </a:lnTo>
                <a:lnTo>
                  <a:pt x="937615" y="2857500"/>
                </a:lnTo>
                <a:lnTo>
                  <a:pt x="892767" y="2882900"/>
                </a:lnTo>
                <a:lnTo>
                  <a:pt x="847251" y="2895600"/>
                </a:lnTo>
                <a:lnTo>
                  <a:pt x="801088" y="2921000"/>
                </a:lnTo>
                <a:lnTo>
                  <a:pt x="754302" y="2933700"/>
                </a:lnTo>
                <a:lnTo>
                  <a:pt x="461774" y="3009900"/>
                </a:lnTo>
                <a:lnTo>
                  <a:pt x="411265" y="3009900"/>
                </a:lnTo>
                <a:lnTo>
                  <a:pt x="360315" y="3022600"/>
                </a:lnTo>
                <a:lnTo>
                  <a:pt x="2647834" y="3022600"/>
                </a:lnTo>
                <a:lnTo>
                  <a:pt x="2686235" y="2997200"/>
                </a:lnTo>
                <a:lnTo>
                  <a:pt x="2723984" y="2959100"/>
                </a:lnTo>
                <a:lnTo>
                  <a:pt x="2761081" y="2933700"/>
                </a:lnTo>
                <a:lnTo>
                  <a:pt x="2797524" y="2908300"/>
                </a:lnTo>
                <a:lnTo>
                  <a:pt x="2833311" y="2882900"/>
                </a:lnTo>
                <a:lnTo>
                  <a:pt x="2868442" y="2857500"/>
                </a:lnTo>
                <a:lnTo>
                  <a:pt x="2902913" y="2819400"/>
                </a:lnTo>
                <a:lnTo>
                  <a:pt x="2936724" y="2794000"/>
                </a:lnTo>
                <a:lnTo>
                  <a:pt x="2969874" y="2768600"/>
                </a:lnTo>
                <a:lnTo>
                  <a:pt x="3002361" y="2730500"/>
                </a:lnTo>
                <a:lnTo>
                  <a:pt x="3034183" y="2705100"/>
                </a:lnTo>
                <a:lnTo>
                  <a:pt x="3065338" y="2667000"/>
                </a:lnTo>
                <a:lnTo>
                  <a:pt x="3095827" y="2641600"/>
                </a:lnTo>
                <a:lnTo>
                  <a:pt x="3125646" y="2603500"/>
                </a:lnTo>
                <a:lnTo>
                  <a:pt x="3154794" y="2565400"/>
                </a:lnTo>
                <a:lnTo>
                  <a:pt x="3183271" y="2540000"/>
                </a:lnTo>
                <a:lnTo>
                  <a:pt x="3211073" y="2501900"/>
                </a:lnTo>
                <a:lnTo>
                  <a:pt x="3238201" y="2463800"/>
                </a:lnTo>
                <a:lnTo>
                  <a:pt x="3264652" y="2425700"/>
                </a:lnTo>
                <a:lnTo>
                  <a:pt x="3290426" y="2387600"/>
                </a:lnTo>
                <a:lnTo>
                  <a:pt x="3315519" y="2362200"/>
                </a:lnTo>
                <a:lnTo>
                  <a:pt x="3339931" y="2324100"/>
                </a:lnTo>
                <a:lnTo>
                  <a:pt x="3363661" y="2286000"/>
                </a:lnTo>
                <a:lnTo>
                  <a:pt x="3386707" y="2247900"/>
                </a:lnTo>
                <a:lnTo>
                  <a:pt x="3409067" y="2209800"/>
                </a:lnTo>
                <a:lnTo>
                  <a:pt x="3430741" y="2171700"/>
                </a:lnTo>
                <a:lnTo>
                  <a:pt x="3451725" y="2133600"/>
                </a:lnTo>
                <a:lnTo>
                  <a:pt x="3472020" y="2095500"/>
                </a:lnTo>
                <a:lnTo>
                  <a:pt x="3485089" y="2070100"/>
                </a:lnTo>
                <a:lnTo>
                  <a:pt x="508232" y="2070100"/>
                </a:lnTo>
                <a:lnTo>
                  <a:pt x="468579" y="2057400"/>
                </a:lnTo>
                <a:close/>
              </a:path>
              <a:path w="4179570" h="3390900">
                <a:moveTo>
                  <a:pt x="168008" y="1193800"/>
                </a:moveTo>
                <a:lnTo>
                  <a:pt x="168008" y="1206500"/>
                </a:lnTo>
                <a:lnTo>
                  <a:pt x="169413" y="1257300"/>
                </a:lnTo>
                <a:lnTo>
                  <a:pt x="173577" y="1308100"/>
                </a:lnTo>
                <a:lnTo>
                  <a:pt x="180425" y="1346200"/>
                </a:lnTo>
                <a:lnTo>
                  <a:pt x="189880" y="1397000"/>
                </a:lnTo>
                <a:lnTo>
                  <a:pt x="201866" y="1447800"/>
                </a:lnTo>
                <a:lnTo>
                  <a:pt x="216307" y="1485900"/>
                </a:lnTo>
                <a:lnTo>
                  <a:pt x="233127" y="1536700"/>
                </a:lnTo>
                <a:lnTo>
                  <a:pt x="252250" y="1574800"/>
                </a:lnTo>
                <a:lnTo>
                  <a:pt x="273599" y="1612900"/>
                </a:lnTo>
                <a:lnTo>
                  <a:pt x="297099" y="1663700"/>
                </a:lnTo>
                <a:lnTo>
                  <a:pt x="322673" y="1701800"/>
                </a:lnTo>
                <a:lnTo>
                  <a:pt x="350246" y="1739900"/>
                </a:lnTo>
                <a:lnTo>
                  <a:pt x="379741" y="1765300"/>
                </a:lnTo>
                <a:lnTo>
                  <a:pt x="411082" y="1803400"/>
                </a:lnTo>
                <a:lnTo>
                  <a:pt x="444193" y="1841500"/>
                </a:lnTo>
                <a:lnTo>
                  <a:pt x="478998" y="1866900"/>
                </a:lnTo>
                <a:lnTo>
                  <a:pt x="515421" y="1892300"/>
                </a:lnTo>
                <a:lnTo>
                  <a:pt x="553386" y="1917700"/>
                </a:lnTo>
                <a:lnTo>
                  <a:pt x="592817" y="1943100"/>
                </a:lnTo>
                <a:lnTo>
                  <a:pt x="633637" y="1968500"/>
                </a:lnTo>
                <a:lnTo>
                  <a:pt x="675770" y="1993900"/>
                </a:lnTo>
                <a:lnTo>
                  <a:pt x="719141" y="2006600"/>
                </a:lnTo>
                <a:lnTo>
                  <a:pt x="855916" y="2044700"/>
                </a:lnTo>
                <a:lnTo>
                  <a:pt x="767849" y="2070100"/>
                </a:lnTo>
                <a:lnTo>
                  <a:pt x="3485089" y="2070100"/>
                </a:lnTo>
                <a:lnTo>
                  <a:pt x="3491623" y="2057400"/>
                </a:lnTo>
                <a:lnTo>
                  <a:pt x="3510533" y="2019300"/>
                </a:lnTo>
                <a:lnTo>
                  <a:pt x="3528749" y="1981200"/>
                </a:lnTo>
                <a:lnTo>
                  <a:pt x="3546268" y="1943100"/>
                </a:lnTo>
                <a:lnTo>
                  <a:pt x="3563090" y="1892300"/>
                </a:lnTo>
                <a:lnTo>
                  <a:pt x="3579213" y="1854200"/>
                </a:lnTo>
                <a:lnTo>
                  <a:pt x="3594636" y="1816100"/>
                </a:lnTo>
                <a:lnTo>
                  <a:pt x="3609356" y="1778000"/>
                </a:lnTo>
                <a:lnTo>
                  <a:pt x="3623373" y="1739900"/>
                </a:lnTo>
                <a:lnTo>
                  <a:pt x="3636685" y="1689100"/>
                </a:lnTo>
                <a:lnTo>
                  <a:pt x="3649291" y="1651000"/>
                </a:lnTo>
                <a:lnTo>
                  <a:pt x="3661188" y="1612900"/>
                </a:lnTo>
                <a:lnTo>
                  <a:pt x="3672377" y="1574800"/>
                </a:lnTo>
                <a:lnTo>
                  <a:pt x="3682854" y="1536700"/>
                </a:lnTo>
                <a:lnTo>
                  <a:pt x="3692618" y="1485900"/>
                </a:lnTo>
                <a:lnTo>
                  <a:pt x="3701669" y="1447800"/>
                </a:lnTo>
                <a:lnTo>
                  <a:pt x="3710004" y="1409700"/>
                </a:lnTo>
                <a:lnTo>
                  <a:pt x="3717622" y="1371600"/>
                </a:lnTo>
                <a:lnTo>
                  <a:pt x="3724522" y="1320800"/>
                </a:lnTo>
                <a:lnTo>
                  <a:pt x="3726582" y="1308100"/>
                </a:lnTo>
                <a:lnTo>
                  <a:pt x="556691" y="1308100"/>
                </a:lnTo>
                <a:lnTo>
                  <a:pt x="504286" y="1295400"/>
                </a:lnTo>
                <a:lnTo>
                  <a:pt x="452761" y="1295400"/>
                </a:lnTo>
                <a:lnTo>
                  <a:pt x="304527" y="1257300"/>
                </a:lnTo>
                <a:lnTo>
                  <a:pt x="257579" y="1244600"/>
                </a:lnTo>
                <a:lnTo>
                  <a:pt x="212037" y="1219200"/>
                </a:lnTo>
                <a:lnTo>
                  <a:pt x="168008" y="1193800"/>
                </a:lnTo>
                <a:close/>
              </a:path>
              <a:path w="4179570" h="3390900">
                <a:moveTo>
                  <a:pt x="291261" y="152400"/>
                </a:moveTo>
                <a:lnTo>
                  <a:pt x="267663" y="203200"/>
                </a:lnTo>
                <a:lnTo>
                  <a:pt x="246528" y="241300"/>
                </a:lnTo>
                <a:lnTo>
                  <a:pt x="227941" y="292100"/>
                </a:lnTo>
                <a:lnTo>
                  <a:pt x="211986" y="342900"/>
                </a:lnTo>
                <a:lnTo>
                  <a:pt x="198744" y="381000"/>
                </a:lnTo>
                <a:lnTo>
                  <a:pt x="188300" y="431800"/>
                </a:lnTo>
                <a:lnTo>
                  <a:pt x="180737" y="482600"/>
                </a:lnTo>
                <a:lnTo>
                  <a:pt x="176138" y="533400"/>
                </a:lnTo>
                <a:lnTo>
                  <a:pt x="174586" y="584200"/>
                </a:lnTo>
                <a:lnTo>
                  <a:pt x="176145" y="635000"/>
                </a:lnTo>
                <a:lnTo>
                  <a:pt x="180761" y="698500"/>
                </a:lnTo>
                <a:lnTo>
                  <a:pt x="188345" y="736600"/>
                </a:lnTo>
                <a:lnTo>
                  <a:pt x="198811" y="787400"/>
                </a:lnTo>
                <a:lnTo>
                  <a:pt x="212068" y="838200"/>
                </a:lnTo>
                <a:lnTo>
                  <a:pt x="228028" y="889000"/>
                </a:lnTo>
                <a:lnTo>
                  <a:pt x="246604" y="927100"/>
                </a:lnTo>
                <a:lnTo>
                  <a:pt x="267705" y="977900"/>
                </a:lnTo>
                <a:lnTo>
                  <a:pt x="291244" y="1016000"/>
                </a:lnTo>
                <a:lnTo>
                  <a:pt x="317133" y="1066800"/>
                </a:lnTo>
                <a:lnTo>
                  <a:pt x="345282" y="1104900"/>
                </a:lnTo>
                <a:lnTo>
                  <a:pt x="375603" y="1143000"/>
                </a:lnTo>
                <a:lnTo>
                  <a:pt x="408008" y="1181100"/>
                </a:lnTo>
                <a:lnTo>
                  <a:pt x="442408" y="1206500"/>
                </a:lnTo>
                <a:lnTo>
                  <a:pt x="478714" y="1244600"/>
                </a:lnTo>
                <a:lnTo>
                  <a:pt x="516838" y="1270000"/>
                </a:lnTo>
                <a:lnTo>
                  <a:pt x="556691" y="1308100"/>
                </a:lnTo>
                <a:lnTo>
                  <a:pt x="3726582" y="1308100"/>
                </a:lnTo>
                <a:lnTo>
                  <a:pt x="3730702" y="1282700"/>
                </a:lnTo>
                <a:lnTo>
                  <a:pt x="3736160" y="1244600"/>
                </a:lnTo>
                <a:lnTo>
                  <a:pt x="3740896" y="1206500"/>
                </a:lnTo>
                <a:lnTo>
                  <a:pt x="3744907" y="1155700"/>
                </a:lnTo>
                <a:lnTo>
                  <a:pt x="3748192" y="1117600"/>
                </a:lnTo>
                <a:lnTo>
                  <a:pt x="3750750" y="1079500"/>
                </a:lnTo>
                <a:lnTo>
                  <a:pt x="3751969" y="1054100"/>
                </a:lnTo>
                <a:lnTo>
                  <a:pt x="2006762" y="1054100"/>
                </a:lnTo>
                <a:lnTo>
                  <a:pt x="1955065" y="1041400"/>
                </a:lnTo>
                <a:lnTo>
                  <a:pt x="1903679" y="1041400"/>
                </a:lnTo>
                <a:lnTo>
                  <a:pt x="1852614" y="1028700"/>
                </a:lnTo>
                <a:lnTo>
                  <a:pt x="1801882" y="1028700"/>
                </a:lnTo>
                <a:lnTo>
                  <a:pt x="1701461" y="1003300"/>
                </a:lnTo>
                <a:lnTo>
                  <a:pt x="1651794" y="1003300"/>
                </a:lnTo>
                <a:lnTo>
                  <a:pt x="1457013" y="952500"/>
                </a:lnTo>
                <a:lnTo>
                  <a:pt x="1409344" y="927100"/>
                </a:lnTo>
                <a:lnTo>
                  <a:pt x="1315319" y="901700"/>
                </a:lnTo>
                <a:lnTo>
                  <a:pt x="1268983" y="876300"/>
                </a:lnTo>
                <a:lnTo>
                  <a:pt x="1223115" y="863600"/>
                </a:lnTo>
                <a:lnTo>
                  <a:pt x="1177724" y="838200"/>
                </a:lnTo>
                <a:lnTo>
                  <a:pt x="1132822" y="825500"/>
                </a:lnTo>
                <a:lnTo>
                  <a:pt x="1044530" y="774700"/>
                </a:lnTo>
                <a:lnTo>
                  <a:pt x="958327" y="723900"/>
                </a:lnTo>
                <a:lnTo>
                  <a:pt x="874304" y="673100"/>
                </a:lnTo>
                <a:lnTo>
                  <a:pt x="792548" y="622300"/>
                </a:lnTo>
                <a:lnTo>
                  <a:pt x="752549" y="596900"/>
                </a:lnTo>
                <a:lnTo>
                  <a:pt x="713150" y="558800"/>
                </a:lnTo>
                <a:lnTo>
                  <a:pt x="674362" y="533400"/>
                </a:lnTo>
                <a:lnTo>
                  <a:pt x="636198" y="508000"/>
                </a:lnTo>
                <a:lnTo>
                  <a:pt x="598667" y="469900"/>
                </a:lnTo>
                <a:lnTo>
                  <a:pt x="561782" y="444500"/>
                </a:lnTo>
                <a:lnTo>
                  <a:pt x="525553" y="406400"/>
                </a:lnTo>
                <a:lnTo>
                  <a:pt x="489991" y="368300"/>
                </a:lnTo>
                <a:lnTo>
                  <a:pt x="455108" y="342900"/>
                </a:lnTo>
                <a:lnTo>
                  <a:pt x="420915" y="304800"/>
                </a:lnTo>
                <a:lnTo>
                  <a:pt x="387422" y="266700"/>
                </a:lnTo>
                <a:lnTo>
                  <a:pt x="354642" y="228600"/>
                </a:lnTo>
                <a:lnTo>
                  <a:pt x="322584" y="190500"/>
                </a:lnTo>
                <a:lnTo>
                  <a:pt x="291261" y="152400"/>
                </a:lnTo>
                <a:close/>
              </a:path>
              <a:path w="4179570" h="3390900">
                <a:moveTo>
                  <a:pt x="2946042" y="0"/>
                </a:moveTo>
                <a:lnTo>
                  <a:pt x="2797006" y="0"/>
                </a:lnTo>
                <a:lnTo>
                  <a:pt x="2749896" y="12700"/>
                </a:lnTo>
                <a:lnTo>
                  <a:pt x="2613972" y="50800"/>
                </a:lnTo>
                <a:lnTo>
                  <a:pt x="2528585" y="76200"/>
                </a:lnTo>
                <a:lnTo>
                  <a:pt x="2487678" y="101600"/>
                </a:lnTo>
                <a:lnTo>
                  <a:pt x="2448059" y="127000"/>
                </a:lnTo>
                <a:lnTo>
                  <a:pt x="2409801" y="152400"/>
                </a:lnTo>
                <a:lnTo>
                  <a:pt x="2372975" y="177800"/>
                </a:lnTo>
                <a:lnTo>
                  <a:pt x="2337655" y="203200"/>
                </a:lnTo>
                <a:lnTo>
                  <a:pt x="2303913" y="241300"/>
                </a:lnTo>
                <a:lnTo>
                  <a:pt x="2271822" y="266700"/>
                </a:lnTo>
                <a:lnTo>
                  <a:pt x="2241455" y="304800"/>
                </a:lnTo>
                <a:lnTo>
                  <a:pt x="2212883" y="342900"/>
                </a:lnTo>
                <a:lnTo>
                  <a:pt x="2186180" y="368300"/>
                </a:lnTo>
                <a:lnTo>
                  <a:pt x="2161418" y="406400"/>
                </a:lnTo>
                <a:lnTo>
                  <a:pt x="2138670" y="457200"/>
                </a:lnTo>
                <a:lnTo>
                  <a:pt x="2118008" y="495300"/>
                </a:lnTo>
                <a:lnTo>
                  <a:pt x="2099505" y="533400"/>
                </a:lnTo>
                <a:lnTo>
                  <a:pt x="2083234" y="584200"/>
                </a:lnTo>
                <a:lnTo>
                  <a:pt x="2069267" y="622300"/>
                </a:lnTo>
                <a:lnTo>
                  <a:pt x="2057676" y="673100"/>
                </a:lnTo>
                <a:lnTo>
                  <a:pt x="2048535" y="711200"/>
                </a:lnTo>
                <a:lnTo>
                  <a:pt x="2041916" y="762000"/>
                </a:lnTo>
                <a:lnTo>
                  <a:pt x="2037891" y="812800"/>
                </a:lnTo>
                <a:lnTo>
                  <a:pt x="2036533" y="863600"/>
                </a:lnTo>
                <a:lnTo>
                  <a:pt x="2037879" y="914400"/>
                </a:lnTo>
                <a:lnTo>
                  <a:pt x="2041974" y="952500"/>
                </a:lnTo>
                <a:lnTo>
                  <a:pt x="2048905" y="1003300"/>
                </a:lnTo>
                <a:lnTo>
                  <a:pt x="2058758" y="1054100"/>
                </a:lnTo>
                <a:lnTo>
                  <a:pt x="3751969" y="1054100"/>
                </a:lnTo>
                <a:lnTo>
                  <a:pt x="3752578" y="1041400"/>
                </a:lnTo>
                <a:lnTo>
                  <a:pt x="3753677" y="1003300"/>
                </a:lnTo>
                <a:lnTo>
                  <a:pt x="3754043" y="952500"/>
                </a:lnTo>
                <a:lnTo>
                  <a:pt x="3753895" y="927100"/>
                </a:lnTo>
                <a:lnTo>
                  <a:pt x="3753464" y="901700"/>
                </a:lnTo>
                <a:lnTo>
                  <a:pt x="3752773" y="876300"/>
                </a:lnTo>
                <a:lnTo>
                  <a:pt x="3751846" y="850900"/>
                </a:lnTo>
                <a:lnTo>
                  <a:pt x="3793246" y="812800"/>
                </a:lnTo>
                <a:lnTo>
                  <a:pt x="3833700" y="787400"/>
                </a:lnTo>
                <a:lnTo>
                  <a:pt x="3873179" y="749300"/>
                </a:lnTo>
                <a:lnTo>
                  <a:pt x="3911650" y="711200"/>
                </a:lnTo>
                <a:lnTo>
                  <a:pt x="3949085" y="685800"/>
                </a:lnTo>
                <a:lnTo>
                  <a:pt x="3985452" y="647700"/>
                </a:lnTo>
                <a:lnTo>
                  <a:pt x="4020720" y="609600"/>
                </a:lnTo>
                <a:lnTo>
                  <a:pt x="4054860" y="571500"/>
                </a:lnTo>
                <a:lnTo>
                  <a:pt x="4087840" y="533400"/>
                </a:lnTo>
                <a:lnTo>
                  <a:pt x="3687343" y="533400"/>
                </a:lnTo>
                <a:lnTo>
                  <a:pt x="3730613" y="508000"/>
                </a:lnTo>
                <a:lnTo>
                  <a:pt x="3772101" y="482600"/>
                </a:lnTo>
                <a:lnTo>
                  <a:pt x="3811695" y="444500"/>
                </a:lnTo>
                <a:lnTo>
                  <a:pt x="3849282" y="406400"/>
                </a:lnTo>
                <a:lnTo>
                  <a:pt x="3884750" y="381000"/>
                </a:lnTo>
                <a:lnTo>
                  <a:pt x="3917986" y="330200"/>
                </a:lnTo>
                <a:lnTo>
                  <a:pt x="3948878" y="292100"/>
                </a:lnTo>
                <a:lnTo>
                  <a:pt x="3967834" y="266700"/>
                </a:lnTo>
                <a:lnTo>
                  <a:pt x="3519335" y="266700"/>
                </a:lnTo>
                <a:lnTo>
                  <a:pt x="3484867" y="241300"/>
                </a:lnTo>
                <a:lnTo>
                  <a:pt x="3448458" y="203200"/>
                </a:lnTo>
                <a:lnTo>
                  <a:pt x="3410198" y="177800"/>
                </a:lnTo>
                <a:lnTo>
                  <a:pt x="3370180" y="139700"/>
                </a:lnTo>
                <a:lnTo>
                  <a:pt x="3328495" y="114300"/>
                </a:lnTo>
                <a:lnTo>
                  <a:pt x="3285236" y="88900"/>
                </a:lnTo>
                <a:lnTo>
                  <a:pt x="3240493" y="76200"/>
                </a:lnTo>
                <a:lnTo>
                  <a:pt x="3194360" y="50800"/>
                </a:lnTo>
                <a:lnTo>
                  <a:pt x="3048532" y="12700"/>
                </a:lnTo>
                <a:lnTo>
                  <a:pt x="2997753" y="12700"/>
                </a:lnTo>
                <a:lnTo>
                  <a:pt x="2946042" y="0"/>
                </a:lnTo>
                <a:close/>
              </a:path>
              <a:path w="4179570" h="3390900">
                <a:moveTo>
                  <a:pt x="4179519" y="406400"/>
                </a:moveTo>
                <a:lnTo>
                  <a:pt x="4133128" y="419100"/>
                </a:lnTo>
                <a:lnTo>
                  <a:pt x="4086038" y="444500"/>
                </a:lnTo>
                <a:lnTo>
                  <a:pt x="4038276" y="457200"/>
                </a:lnTo>
                <a:lnTo>
                  <a:pt x="3739069" y="533400"/>
                </a:lnTo>
                <a:lnTo>
                  <a:pt x="4087840" y="533400"/>
                </a:lnTo>
                <a:lnTo>
                  <a:pt x="4119630" y="482600"/>
                </a:lnTo>
                <a:lnTo>
                  <a:pt x="4150200" y="444500"/>
                </a:lnTo>
                <a:lnTo>
                  <a:pt x="4179519" y="406400"/>
                </a:lnTo>
                <a:close/>
              </a:path>
              <a:path w="4179570" h="3390900">
                <a:moveTo>
                  <a:pt x="4064228" y="63500"/>
                </a:moveTo>
                <a:lnTo>
                  <a:pt x="3979796" y="114300"/>
                </a:lnTo>
                <a:lnTo>
                  <a:pt x="3936553" y="127000"/>
                </a:lnTo>
                <a:lnTo>
                  <a:pt x="3848090" y="177800"/>
                </a:lnTo>
                <a:lnTo>
                  <a:pt x="3757095" y="203200"/>
                </a:lnTo>
                <a:lnTo>
                  <a:pt x="3710686" y="228600"/>
                </a:lnTo>
                <a:lnTo>
                  <a:pt x="3567999" y="266700"/>
                </a:lnTo>
                <a:lnTo>
                  <a:pt x="3967834" y="266700"/>
                </a:lnTo>
                <a:lnTo>
                  <a:pt x="3977312" y="254000"/>
                </a:lnTo>
                <a:lnTo>
                  <a:pt x="4003177" y="203200"/>
                </a:lnTo>
                <a:lnTo>
                  <a:pt x="4026360" y="165100"/>
                </a:lnTo>
                <a:lnTo>
                  <a:pt x="4046748" y="114300"/>
                </a:lnTo>
                <a:lnTo>
                  <a:pt x="4064228" y="635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3804681" y="467275"/>
            <a:ext cx="4582637" cy="526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>
                <a:solidFill>
                  <a:schemeClr val="bg1"/>
                </a:solidFill>
              </a:rPr>
              <a:t>TIME TO PRACTICE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035411" y="424814"/>
            <a:ext cx="6121178" cy="1749425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4146" y="731413"/>
            <a:ext cx="8063707" cy="1136226"/>
          </a:xfrm>
        </p:spPr>
        <p:txBody>
          <a:bodyPr/>
          <a:lstStyle/>
          <a:p>
            <a:r>
              <a:rPr lang="en-GB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3542" y="1867639"/>
            <a:ext cx="8824913" cy="446722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CREATE THE RIGHT ENVIRONMENT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Create a feedback culture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CREATE TIME FOR DEVELOPMENT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CREATE STRETCH GOALS FOR FUTURE SUCCESS</a:t>
            </a:r>
          </a:p>
        </p:txBody>
      </p:sp>
    </p:spTree>
    <p:extLst>
      <p:ext uri="{BB962C8B-B14F-4D97-AF65-F5344CB8AC3E}">
        <p14:creationId xmlns:p14="http://schemas.microsoft.com/office/powerpoint/2010/main" val="135411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 rot="228984">
            <a:off x="1487185" y="1083564"/>
            <a:ext cx="8727557" cy="4739304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>
            <a:norm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174"/>
              </a:spcAft>
              <a:buSzPct val="100000"/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In the next seven days, I am going to practice giving feedback to …………… and seeking feedback from…………… 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 am going to arrange a development </a:t>
            </a:r>
            <a:b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discussion with </a:t>
            </a:r>
            <a:r>
              <a:rPr lang="mr-IN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……………</a:t>
            </a:r>
            <a: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by next week.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en-GB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My one clear goal for the next 12 months is ……………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77169" y="1166688"/>
            <a:ext cx="10663149" cy="761606"/>
          </a:xfrm>
          <a:prstGeom prst="rect">
            <a:avLst/>
          </a:prstGeom>
        </p:spPr>
        <p:txBody>
          <a:bodyPr lIns="0" tIns="0" bIns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BalboaPlus Primary" pitchFamily="50" charset="0"/>
              </a:rPr>
              <a:t>Write it on a postcard</a:t>
            </a:r>
            <a:endParaRPr lang="en-US" sz="5400" spc="317" dirty="0">
              <a:latin typeface="BalboaPlus Primary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 rot="231400">
            <a:off x="5646815" y="4290550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28984">
            <a:off x="9256737" y="1495904"/>
            <a:ext cx="892300" cy="97494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174"/>
              </a:spcAft>
              <a:buSzPct val="100000"/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6"/>
          <p:cNvSpPr/>
          <p:nvPr/>
        </p:nvSpPr>
        <p:spPr>
          <a:xfrm rot="231400">
            <a:off x="5646816" y="5210775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  <p:sp>
        <p:nvSpPr>
          <p:cNvPr id="10" name="Rectangle 9"/>
          <p:cNvSpPr/>
          <p:nvPr/>
        </p:nvSpPr>
        <p:spPr>
          <a:xfrm rot="231400">
            <a:off x="5646815" y="3172861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3891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36652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10030497" cy="3416300"/>
          </a:xfrm>
        </p:spPr>
        <p:txBody>
          <a:bodyPr/>
          <a:lstStyle/>
          <a:p>
            <a:r>
              <a:rPr lang="en-GB" sz="2400" dirty="0"/>
              <a:t>Empowering </a:t>
            </a:r>
            <a:r>
              <a:rPr lang="en-GB" dirty="0"/>
              <a:t>b</a:t>
            </a:r>
            <a:r>
              <a:rPr lang="en-GB" sz="2400" dirty="0" smtClean="0"/>
              <a:t>rilliance</a:t>
            </a:r>
            <a:endParaRPr lang="en-GB" sz="2400" dirty="0"/>
          </a:p>
          <a:p>
            <a:r>
              <a:rPr lang="en-GB" dirty="0"/>
              <a:t>Performing at your best </a:t>
            </a:r>
            <a:r>
              <a:rPr lang="mr-IN" dirty="0"/>
              <a:t>–</a:t>
            </a:r>
            <a:r>
              <a:rPr lang="en-GB" dirty="0"/>
              <a:t> how to set yourself and others up for success</a:t>
            </a:r>
          </a:p>
          <a:p>
            <a:r>
              <a:rPr lang="en-GB" dirty="0"/>
              <a:t>The art of giving &amp; receiving feedback</a:t>
            </a:r>
          </a:p>
          <a:p>
            <a:r>
              <a:rPr lang="en-GB" dirty="0"/>
              <a:t>Developing great goals for great results</a:t>
            </a:r>
          </a:p>
          <a:p>
            <a:r>
              <a:rPr lang="en-GB" dirty="0"/>
              <a:t>Role modelling every day development habits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904"/>
              </a:spcAft>
              <a:buNone/>
            </a:pPr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4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464842" y="780204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7829010" y="4373713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34" y="1043154"/>
            <a:ext cx="2219328" cy="1794827"/>
          </a:xfrm>
          <a:prstGeom prst="rect">
            <a:avLst/>
          </a:prstGeom>
        </p:spPr>
      </p:pic>
      <p:sp>
        <p:nvSpPr>
          <p:cNvPr id="10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93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3976" y="3522430"/>
            <a:ext cx="2458678" cy="1878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Create an environment where YOU AND OTHERS PERFORM </a:t>
            </a:r>
            <a:b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AT THEIR BEST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406" y="3522430"/>
            <a:ext cx="2426743" cy="18789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BUILD A FEEDBACK CULTURE THAT DRIVES DEVELOPMENT</a:t>
            </a:r>
          </a:p>
        </p:txBody>
      </p:sp>
      <p:sp>
        <p:nvSpPr>
          <p:cNvPr id="17" name="bk object 26"/>
          <p:cNvSpPr/>
          <p:nvPr/>
        </p:nvSpPr>
        <p:spPr>
          <a:xfrm>
            <a:off x="1479436" y="2348869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26"/>
          <p:cNvSpPr/>
          <p:nvPr/>
        </p:nvSpPr>
        <p:spPr>
          <a:xfrm>
            <a:off x="4420476" y="2348869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664459" y="3522429"/>
            <a:ext cx="2031259" cy="18789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RAISE THE BAR TO SET GREAT GOALS</a:t>
            </a:r>
            <a:b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THAT DELIVER GREAT RESULTS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 bwMode="gray">
          <a:xfrm>
            <a:off x="1261225" y="1367363"/>
            <a:ext cx="9559682" cy="8602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Empowering Brilliance </a:t>
            </a:r>
          </a:p>
          <a:p>
            <a:r>
              <a:rPr lang="en-US" sz="4000" dirty="0">
                <a:solidFill>
                  <a:schemeClr val="tx2"/>
                </a:solidFill>
              </a:rPr>
              <a:t>HOW TO</a:t>
            </a:r>
            <a:r>
              <a:rPr lang="mr-IN" sz="4000" dirty="0">
                <a:solidFill>
                  <a:schemeClr val="tx2"/>
                </a:solidFill>
              </a:rPr>
              <a:t>…</a:t>
            </a:r>
            <a:endParaRPr lang="en-GB" sz="2400" dirty="0">
              <a:solidFill>
                <a:schemeClr val="tx2"/>
              </a:solidFill>
              <a:latin typeface="Vista Sans OT Light" panose="02000503030000020004" pitchFamily="50" charset="0"/>
            </a:endParaRPr>
          </a:p>
        </p:txBody>
      </p:sp>
      <p:sp>
        <p:nvSpPr>
          <p:cNvPr id="20" name="bk object 26"/>
          <p:cNvSpPr/>
          <p:nvPr/>
        </p:nvSpPr>
        <p:spPr>
          <a:xfrm>
            <a:off x="7063262" y="2348869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6"/>
          <p:cNvSpPr/>
          <p:nvPr/>
        </p:nvSpPr>
        <p:spPr>
          <a:xfrm>
            <a:off x="9706048" y="2348869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234470" y="3522428"/>
            <a:ext cx="2116993" cy="18789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ROLE MODEL EVERY DAY HABITS TO CREATE LEADERS</a:t>
            </a:r>
          </a:p>
        </p:txBody>
      </p:sp>
    </p:spTree>
    <p:extLst>
      <p:ext uri="{BB962C8B-B14F-4D97-AF65-F5344CB8AC3E}">
        <p14:creationId xmlns:p14="http://schemas.microsoft.com/office/powerpoint/2010/main" val="51805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2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at your Best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154954" y="1982931"/>
            <a:ext cx="9431765" cy="3844642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Think about a time when you performed at your absolute best at work.  </a:t>
            </a:r>
            <a:r>
              <a:rPr lang="en-US" sz="2200" dirty="0" smtClean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When </a:t>
            </a:r>
            <a:r>
              <a:rPr lang="en-US" sz="22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 were firing on all cylinders and really achieved more than you thought was possible. </a:t>
            </a:r>
          </a:p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endParaRPr lang="en-US" sz="22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1</a:t>
            </a:r>
            <a: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	Which of your own strengths helped you be successful?</a:t>
            </a:r>
            <a:b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US" sz="2000" dirty="0">
              <a:solidFill>
                <a:schemeClr val="tx2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	How were you managed, encouraged and motivated to get the best results?</a:t>
            </a:r>
            <a:b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US" sz="2000" dirty="0">
              <a:solidFill>
                <a:schemeClr val="tx2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3</a:t>
            </a:r>
            <a: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BalboaPlus Primary" charset="0"/>
                <a:cs typeface="BalboaPlus Primary" charset="0"/>
              </a:rPr>
              <a:t>	</a:t>
            </a:r>
            <a:r>
              <a:rPr lang="en-US" sz="2000" dirty="0">
                <a:solidFill>
                  <a:schemeClr val="tx2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What was the context or environment that enabled you to perform at your best ?</a:t>
            </a:r>
          </a:p>
        </p:txBody>
      </p:sp>
    </p:spTree>
    <p:extLst>
      <p:ext uri="{BB962C8B-B14F-4D97-AF65-F5344CB8AC3E}">
        <p14:creationId xmlns:p14="http://schemas.microsoft.com/office/powerpoint/2010/main" val="15893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at your Best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163638" y="2495126"/>
            <a:ext cx="9491110" cy="3965188"/>
          </a:xfrm>
        </p:spPr>
        <p:txBody>
          <a:bodyPr wrap="square" anchor="t">
            <a:sp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cs typeface="Vista Sans OT Bold"/>
              </a:rPr>
              <a:t>As a pair, discuss how these three success factors helped you perform at your best: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Unique Strengths</a:t>
            </a:r>
            <a:b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 </a:t>
            </a:r>
          </a:p>
          <a:p>
            <a:pPr lvl="0"/>
            <a: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Manager/Motivator </a:t>
            </a:r>
            <a:b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GB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lvl="0"/>
            <a:r>
              <a:rPr lang="en-GB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Environment</a:t>
            </a:r>
            <a:endParaRPr lang="en-US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0" indent="0">
              <a:spcAft>
                <a:spcPts val="1270"/>
              </a:spcAft>
              <a:buSzPct val="50000"/>
              <a:buNone/>
            </a:pPr>
            <a:endParaRPr lang="en-US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78555" y="597625"/>
            <a:ext cx="1481398" cy="1459049"/>
            <a:chOff x="393122" y="612956"/>
            <a:chExt cx="1481398" cy="1459049"/>
          </a:xfrm>
        </p:grpSpPr>
        <p:sp>
          <p:nvSpPr>
            <p:cNvPr id="8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141" y="962889"/>
              <a:ext cx="901657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1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6"/>
          <p:cNvSpPr/>
          <p:nvPr/>
        </p:nvSpPr>
        <p:spPr>
          <a:xfrm>
            <a:off x="4611149" y="333375"/>
            <a:ext cx="2699510" cy="6186616"/>
          </a:xfrm>
          <a:custGeom>
            <a:avLst/>
            <a:gdLst/>
            <a:ahLst/>
            <a:cxnLst/>
            <a:rect l="l" t="t" r="r" b="b"/>
            <a:pathLst>
              <a:path w="1501775" h="3441700">
                <a:moveTo>
                  <a:pt x="1011933" y="3428999"/>
                </a:moveTo>
                <a:lnTo>
                  <a:pt x="709223" y="3428999"/>
                </a:lnTo>
                <a:lnTo>
                  <a:pt x="745416" y="3441699"/>
                </a:lnTo>
                <a:lnTo>
                  <a:pt x="964298" y="3441699"/>
                </a:lnTo>
                <a:lnTo>
                  <a:pt x="1011933" y="3428999"/>
                </a:lnTo>
                <a:close/>
              </a:path>
              <a:path w="1501775" h="3441700">
                <a:moveTo>
                  <a:pt x="31546" y="2120899"/>
                </a:moveTo>
                <a:lnTo>
                  <a:pt x="28092" y="2146299"/>
                </a:lnTo>
                <a:lnTo>
                  <a:pt x="23902" y="2171699"/>
                </a:lnTo>
                <a:lnTo>
                  <a:pt x="19343" y="2209799"/>
                </a:lnTo>
                <a:lnTo>
                  <a:pt x="14785" y="2260599"/>
                </a:lnTo>
                <a:lnTo>
                  <a:pt x="10598" y="2311399"/>
                </a:lnTo>
                <a:lnTo>
                  <a:pt x="7150" y="2374899"/>
                </a:lnTo>
                <a:lnTo>
                  <a:pt x="4811" y="2451099"/>
                </a:lnTo>
                <a:lnTo>
                  <a:pt x="3949" y="2527299"/>
                </a:lnTo>
                <a:lnTo>
                  <a:pt x="5220" y="2578099"/>
                </a:lnTo>
                <a:lnTo>
                  <a:pt x="9031" y="2628899"/>
                </a:lnTo>
                <a:lnTo>
                  <a:pt x="15384" y="2679699"/>
                </a:lnTo>
                <a:lnTo>
                  <a:pt x="24277" y="2730499"/>
                </a:lnTo>
                <a:lnTo>
                  <a:pt x="35711" y="2781299"/>
                </a:lnTo>
                <a:lnTo>
                  <a:pt x="49686" y="2819399"/>
                </a:lnTo>
                <a:lnTo>
                  <a:pt x="66202" y="2870199"/>
                </a:lnTo>
                <a:lnTo>
                  <a:pt x="85258" y="2908299"/>
                </a:lnTo>
                <a:lnTo>
                  <a:pt x="106855" y="2946399"/>
                </a:lnTo>
                <a:lnTo>
                  <a:pt x="130992" y="2971799"/>
                </a:lnTo>
                <a:lnTo>
                  <a:pt x="157670" y="3009899"/>
                </a:lnTo>
                <a:lnTo>
                  <a:pt x="216579" y="3073399"/>
                </a:lnTo>
                <a:lnTo>
                  <a:pt x="271171" y="3136899"/>
                </a:lnTo>
                <a:lnTo>
                  <a:pt x="321873" y="3187699"/>
                </a:lnTo>
                <a:lnTo>
                  <a:pt x="369114" y="3225799"/>
                </a:lnTo>
                <a:lnTo>
                  <a:pt x="413322" y="3263899"/>
                </a:lnTo>
                <a:lnTo>
                  <a:pt x="454926" y="3301999"/>
                </a:lnTo>
                <a:lnTo>
                  <a:pt x="494354" y="3327399"/>
                </a:lnTo>
                <a:lnTo>
                  <a:pt x="532035" y="3365499"/>
                </a:lnTo>
                <a:lnTo>
                  <a:pt x="568397" y="3378199"/>
                </a:lnTo>
                <a:lnTo>
                  <a:pt x="603868" y="3403599"/>
                </a:lnTo>
                <a:lnTo>
                  <a:pt x="673853" y="3428999"/>
                </a:lnTo>
                <a:lnTo>
                  <a:pt x="1057586" y="3428999"/>
                </a:lnTo>
                <a:lnTo>
                  <a:pt x="1101222" y="3416299"/>
                </a:lnTo>
                <a:lnTo>
                  <a:pt x="1142805" y="3403599"/>
                </a:lnTo>
                <a:lnTo>
                  <a:pt x="1182300" y="3378199"/>
                </a:lnTo>
                <a:lnTo>
                  <a:pt x="1219673" y="3352799"/>
                </a:lnTo>
                <a:lnTo>
                  <a:pt x="1254888" y="3340099"/>
                </a:lnTo>
                <a:lnTo>
                  <a:pt x="1287910" y="3314699"/>
                </a:lnTo>
                <a:lnTo>
                  <a:pt x="1318705" y="3276599"/>
                </a:lnTo>
                <a:lnTo>
                  <a:pt x="1347238" y="3251199"/>
                </a:lnTo>
                <a:lnTo>
                  <a:pt x="1373473" y="3213099"/>
                </a:lnTo>
                <a:lnTo>
                  <a:pt x="1397375" y="3174999"/>
                </a:lnTo>
                <a:lnTo>
                  <a:pt x="1418910" y="3136899"/>
                </a:lnTo>
                <a:lnTo>
                  <a:pt x="1425288" y="3124199"/>
                </a:lnTo>
                <a:lnTo>
                  <a:pt x="486094" y="3124199"/>
                </a:lnTo>
                <a:lnTo>
                  <a:pt x="437981" y="3111499"/>
                </a:lnTo>
                <a:lnTo>
                  <a:pt x="392812" y="3098799"/>
                </a:lnTo>
                <a:lnTo>
                  <a:pt x="350564" y="3086099"/>
                </a:lnTo>
                <a:lnTo>
                  <a:pt x="311212" y="3060699"/>
                </a:lnTo>
                <a:lnTo>
                  <a:pt x="274734" y="3047999"/>
                </a:lnTo>
                <a:lnTo>
                  <a:pt x="241106" y="3022599"/>
                </a:lnTo>
                <a:lnTo>
                  <a:pt x="210304" y="2997199"/>
                </a:lnTo>
                <a:lnTo>
                  <a:pt x="157084" y="2933699"/>
                </a:lnTo>
                <a:lnTo>
                  <a:pt x="134619" y="2895599"/>
                </a:lnTo>
                <a:lnTo>
                  <a:pt x="114885" y="2857499"/>
                </a:lnTo>
                <a:lnTo>
                  <a:pt x="97859" y="2819399"/>
                </a:lnTo>
                <a:lnTo>
                  <a:pt x="83517" y="2781299"/>
                </a:lnTo>
                <a:lnTo>
                  <a:pt x="71835" y="2730499"/>
                </a:lnTo>
                <a:lnTo>
                  <a:pt x="62791" y="2679699"/>
                </a:lnTo>
                <a:lnTo>
                  <a:pt x="56360" y="2628899"/>
                </a:lnTo>
                <a:lnTo>
                  <a:pt x="52519" y="2578099"/>
                </a:lnTo>
                <a:lnTo>
                  <a:pt x="51244" y="2527299"/>
                </a:lnTo>
                <a:lnTo>
                  <a:pt x="52141" y="2438399"/>
                </a:lnTo>
                <a:lnTo>
                  <a:pt x="54555" y="2374899"/>
                </a:lnTo>
                <a:lnTo>
                  <a:pt x="58073" y="2311399"/>
                </a:lnTo>
                <a:lnTo>
                  <a:pt x="62281" y="2260599"/>
                </a:lnTo>
                <a:lnTo>
                  <a:pt x="66764" y="2222499"/>
                </a:lnTo>
                <a:lnTo>
                  <a:pt x="71110" y="2184399"/>
                </a:lnTo>
                <a:lnTo>
                  <a:pt x="74904" y="2158999"/>
                </a:lnTo>
                <a:lnTo>
                  <a:pt x="488565" y="2158999"/>
                </a:lnTo>
                <a:lnTo>
                  <a:pt x="476948" y="2146299"/>
                </a:lnTo>
                <a:lnTo>
                  <a:pt x="31546" y="2120899"/>
                </a:lnTo>
                <a:close/>
              </a:path>
              <a:path w="1501775" h="3441700">
                <a:moveTo>
                  <a:pt x="885607" y="50799"/>
                </a:moveTo>
                <a:lnTo>
                  <a:pt x="701115" y="50799"/>
                </a:lnTo>
                <a:lnTo>
                  <a:pt x="747284" y="63499"/>
                </a:lnTo>
                <a:lnTo>
                  <a:pt x="791449" y="63499"/>
                </a:lnTo>
                <a:lnTo>
                  <a:pt x="833532" y="76199"/>
                </a:lnTo>
                <a:lnTo>
                  <a:pt x="873458" y="88899"/>
                </a:lnTo>
                <a:lnTo>
                  <a:pt x="911149" y="114299"/>
                </a:lnTo>
                <a:lnTo>
                  <a:pt x="946529" y="126999"/>
                </a:lnTo>
                <a:lnTo>
                  <a:pt x="979519" y="152399"/>
                </a:lnTo>
                <a:lnTo>
                  <a:pt x="1010045" y="177799"/>
                </a:lnTo>
                <a:lnTo>
                  <a:pt x="1038028" y="215899"/>
                </a:lnTo>
                <a:lnTo>
                  <a:pt x="1063392" y="241299"/>
                </a:lnTo>
                <a:lnTo>
                  <a:pt x="1086059" y="279399"/>
                </a:lnTo>
                <a:lnTo>
                  <a:pt x="1105954" y="317499"/>
                </a:lnTo>
                <a:lnTo>
                  <a:pt x="1122999" y="355599"/>
                </a:lnTo>
                <a:lnTo>
                  <a:pt x="1137117" y="406399"/>
                </a:lnTo>
                <a:lnTo>
                  <a:pt x="1148232" y="457199"/>
                </a:lnTo>
                <a:lnTo>
                  <a:pt x="1156266" y="507999"/>
                </a:lnTo>
                <a:lnTo>
                  <a:pt x="1161143" y="558799"/>
                </a:lnTo>
                <a:lnTo>
                  <a:pt x="1162786" y="622299"/>
                </a:lnTo>
                <a:lnTo>
                  <a:pt x="1162786" y="1054099"/>
                </a:lnTo>
                <a:lnTo>
                  <a:pt x="1161190" y="1130299"/>
                </a:lnTo>
                <a:lnTo>
                  <a:pt x="1156271" y="1193799"/>
                </a:lnTo>
                <a:lnTo>
                  <a:pt x="1147833" y="1244599"/>
                </a:lnTo>
                <a:lnTo>
                  <a:pt x="1135682" y="1295399"/>
                </a:lnTo>
                <a:lnTo>
                  <a:pt x="1119622" y="1333499"/>
                </a:lnTo>
                <a:lnTo>
                  <a:pt x="1099458" y="1371599"/>
                </a:lnTo>
                <a:lnTo>
                  <a:pt x="1074993" y="1409699"/>
                </a:lnTo>
                <a:lnTo>
                  <a:pt x="1046032" y="1435099"/>
                </a:lnTo>
                <a:lnTo>
                  <a:pt x="1012381" y="1473199"/>
                </a:lnTo>
                <a:lnTo>
                  <a:pt x="973843" y="1498599"/>
                </a:lnTo>
                <a:lnTo>
                  <a:pt x="930224" y="1523999"/>
                </a:lnTo>
                <a:lnTo>
                  <a:pt x="977337" y="1536699"/>
                </a:lnTo>
                <a:lnTo>
                  <a:pt x="1018415" y="1562099"/>
                </a:lnTo>
                <a:lnTo>
                  <a:pt x="1053828" y="1587499"/>
                </a:lnTo>
                <a:lnTo>
                  <a:pt x="1083944" y="1625599"/>
                </a:lnTo>
                <a:lnTo>
                  <a:pt x="1109134" y="1663699"/>
                </a:lnTo>
                <a:lnTo>
                  <a:pt x="1129766" y="1714499"/>
                </a:lnTo>
                <a:lnTo>
                  <a:pt x="1146211" y="1752599"/>
                </a:lnTo>
                <a:lnTo>
                  <a:pt x="1158837" y="1803399"/>
                </a:lnTo>
                <a:lnTo>
                  <a:pt x="1168014" y="1854199"/>
                </a:lnTo>
                <a:lnTo>
                  <a:pt x="1174112" y="1892299"/>
                </a:lnTo>
                <a:lnTo>
                  <a:pt x="1177500" y="1943099"/>
                </a:lnTo>
                <a:lnTo>
                  <a:pt x="1178547" y="1993899"/>
                </a:lnTo>
                <a:lnTo>
                  <a:pt x="1178547" y="2514599"/>
                </a:lnTo>
                <a:lnTo>
                  <a:pt x="1177130" y="2565399"/>
                </a:lnTo>
                <a:lnTo>
                  <a:pt x="1172896" y="2616199"/>
                </a:lnTo>
                <a:lnTo>
                  <a:pt x="1165872" y="2666999"/>
                </a:lnTo>
                <a:lnTo>
                  <a:pt x="1156081" y="2717799"/>
                </a:lnTo>
                <a:lnTo>
                  <a:pt x="1143551" y="2755899"/>
                </a:lnTo>
                <a:lnTo>
                  <a:pt x="1128306" y="2806699"/>
                </a:lnTo>
                <a:lnTo>
                  <a:pt x="1110372" y="2844799"/>
                </a:lnTo>
                <a:lnTo>
                  <a:pt x="1089775" y="2882899"/>
                </a:lnTo>
                <a:lnTo>
                  <a:pt x="1066539" y="2920999"/>
                </a:lnTo>
                <a:lnTo>
                  <a:pt x="1012257" y="2971799"/>
                </a:lnTo>
                <a:lnTo>
                  <a:pt x="981261" y="3009899"/>
                </a:lnTo>
                <a:lnTo>
                  <a:pt x="947729" y="3035299"/>
                </a:lnTo>
                <a:lnTo>
                  <a:pt x="911687" y="3047999"/>
                </a:lnTo>
                <a:lnTo>
                  <a:pt x="873160" y="3073399"/>
                </a:lnTo>
                <a:lnTo>
                  <a:pt x="832174" y="3086099"/>
                </a:lnTo>
                <a:lnTo>
                  <a:pt x="788754" y="3098799"/>
                </a:lnTo>
                <a:lnTo>
                  <a:pt x="742926" y="3111499"/>
                </a:lnTo>
                <a:lnTo>
                  <a:pt x="694715" y="3124199"/>
                </a:lnTo>
                <a:lnTo>
                  <a:pt x="1425288" y="3124199"/>
                </a:lnTo>
                <a:lnTo>
                  <a:pt x="1438043" y="3098799"/>
                </a:lnTo>
                <a:lnTo>
                  <a:pt x="1454738" y="3060699"/>
                </a:lnTo>
                <a:lnTo>
                  <a:pt x="1468961" y="3009899"/>
                </a:lnTo>
                <a:lnTo>
                  <a:pt x="1480676" y="2959099"/>
                </a:lnTo>
                <a:lnTo>
                  <a:pt x="1489848" y="2920999"/>
                </a:lnTo>
                <a:lnTo>
                  <a:pt x="1496444" y="2857499"/>
                </a:lnTo>
                <a:lnTo>
                  <a:pt x="1500426" y="2806699"/>
                </a:lnTo>
                <a:lnTo>
                  <a:pt x="1501762" y="2755899"/>
                </a:lnTo>
                <a:lnTo>
                  <a:pt x="1501762" y="2222499"/>
                </a:lnTo>
                <a:lnTo>
                  <a:pt x="1500614" y="2171699"/>
                </a:lnTo>
                <a:lnTo>
                  <a:pt x="1497054" y="2108199"/>
                </a:lnTo>
                <a:lnTo>
                  <a:pt x="1490911" y="2057399"/>
                </a:lnTo>
                <a:lnTo>
                  <a:pt x="1482012" y="2019299"/>
                </a:lnTo>
                <a:lnTo>
                  <a:pt x="1470185" y="1968499"/>
                </a:lnTo>
                <a:lnTo>
                  <a:pt x="1455259" y="1930399"/>
                </a:lnTo>
                <a:lnTo>
                  <a:pt x="1437059" y="1892299"/>
                </a:lnTo>
                <a:lnTo>
                  <a:pt x="1415416" y="1854199"/>
                </a:lnTo>
                <a:lnTo>
                  <a:pt x="1390155" y="1816099"/>
                </a:lnTo>
                <a:lnTo>
                  <a:pt x="1361106" y="1790699"/>
                </a:lnTo>
                <a:lnTo>
                  <a:pt x="1328095" y="1765299"/>
                </a:lnTo>
                <a:lnTo>
                  <a:pt x="1290951" y="1727199"/>
                </a:lnTo>
                <a:lnTo>
                  <a:pt x="1249502" y="1701799"/>
                </a:lnTo>
                <a:lnTo>
                  <a:pt x="1292231" y="1676399"/>
                </a:lnTo>
                <a:lnTo>
                  <a:pt x="1330216" y="1650999"/>
                </a:lnTo>
                <a:lnTo>
                  <a:pt x="1363599" y="1625599"/>
                </a:lnTo>
                <a:lnTo>
                  <a:pt x="1392522" y="1600199"/>
                </a:lnTo>
                <a:lnTo>
                  <a:pt x="1417128" y="1562099"/>
                </a:lnTo>
                <a:lnTo>
                  <a:pt x="1437558" y="1523999"/>
                </a:lnTo>
                <a:lnTo>
                  <a:pt x="1453955" y="1485899"/>
                </a:lnTo>
                <a:lnTo>
                  <a:pt x="1466460" y="1435099"/>
                </a:lnTo>
                <a:lnTo>
                  <a:pt x="1475217" y="1384299"/>
                </a:lnTo>
                <a:lnTo>
                  <a:pt x="1480366" y="1333499"/>
                </a:lnTo>
                <a:lnTo>
                  <a:pt x="1482051" y="1269999"/>
                </a:lnTo>
                <a:lnTo>
                  <a:pt x="1482051" y="888999"/>
                </a:lnTo>
                <a:lnTo>
                  <a:pt x="1481151" y="850899"/>
                </a:lnTo>
                <a:lnTo>
                  <a:pt x="1478389" y="812799"/>
                </a:lnTo>
                <a:lnTo>
                  <a:pt x="1473674" y="761999"/>
                </a:lnTo>
                <a:lnTo>
                  <a:pt x="1466913" y="723899"/>
                </a:lnTo>
                <a:lnTo>
                  <a:pt x="1458015" y="685799"/>
                </a:lnTo>
                <a:lnTo>
                  <a:pt x="1446887" y="647699"/>
                </a:lnTo>
                <a:lnTo>
                  <a:pt x="1433438" y="596899"/>
                </a:lnTo>
                <a:lnTo>
                  <a:pt x="1417576" y="558799"/>
                </a:lnTo>
                <a:lnTo>
                  <a:pt x="1399209" y="520699"/>
                </a:lnTo>
                <a:lnTo>
                  <a:pt x="1378244" y="482599"/>
                </a:lnTo>
                <a:lnTo>
                  <a:pt x="1354591" y="444499"/>
                </a:lnTo>
                <a:lnTo>
                  <a:pt x="1328156" y="393699"/>
                </a:lnTo>
                <a:lnTo>
                  <a:pt x="1298849" y="355599"/>
                </a:lnTo>
                <a:lnTo>
                  <a:pt x="1266577" y="317499"/>
                </a:lnTo>
                <a:lnTo>
                  <a:pt x="1231248" y="279399"/>
                </a:lnTo>
                <a:lnTo>
                  <a:pt x="1192770" y="241299"/>
                </a:lnTo>
                <a:lnTo>
                  <a:pt x="1151052" y="215899"/>
                </a:lnTo>
                <a:lnTo>
                  <a:pt x="1106001" y="177799"/>
                </a:lnTo>
                <a:lnTo>
                  <a:pt x="1057526" y="139699"/>
                </a:lnTo>
                <a:lnTo>
                  <a:pt x="1005534" y="114299"/>
                </a:lnTo>
                <a:lnTo>
                  <a:pt x="949934" y="76199"/>
                </a:lnTo>
                <a:lnTo>
                  <a:pt x="907969" y="63499"/>
                </a:lnTo>
                <a:lnTo>
                  <a:pt x="885607" y="50799"/>
                </a:lnTo>
                <a:close/>
              </a:path>
              <a:path w="1501775" h="3441700">
                <a:moveTo>
                  <a:pt x="488565" y="2158999"/>
                </a:moveTo>
                <a:lnTo>
                  <a:pt x="74904" y="2158999"/>
                </a:lnTo>
                <a:lnTo>
                  <a:pt x="421754" y="2184399"/>
                </a:lnTo>
                <a:lnTo>
                  <a:pt x="417560" y="2222499"/>
                </a:lnTo>
                <a:lnTo>
                  <a:pt x="413144" y="2260599"/>
                </a:lnTo>
                <a:lnTo>
                  <a:pt x="408946" y="2298699"/>
                </a:lnTo>
                <a:lnTo>
                  <a:pt x="405404" y="2349499"/>
                </a:lnTo>
                <a:lnTo>
                  <a:pt x="402957" y="2412999"/>
                </a:lnTo>
                <a:lnTo>
                  <a:pt x="402043" y="2489199"/>
                </a:lnTo>
                <a:lnTo>
                  <a:pt x="404485" y="2552699"/>
                </a:lnTo>
                <a:lnTo>
                  <a:pt x="411962" y="2616199"/>
                </a:lnTo>
                <a:lnTo>
                  <a:pt x="424705" y="2666999"/>
                </a:lnTo>
                <a:lnTo>
                  <a:pt x="442945" y="2705099"/>
                </a:lnTo>
                <a:lnTo>
                  <a:pt x="496839" y="2755899"/>
                </a:lnTo>
                <a:lnTo>
                  <a:pt x="532954" y="2768599"/>
                </a:lnTo>
                <a:lnTo>
                  <a:pt x="622911" y="2768599"/>
                </a:lnTo>
                <a:lnTo>
                  <a:pt x="660958" y="2743199"/>
                </a:lnTo>
                <a:lnTo>
                  <a:pt x="690386" y="2717799"/>
                </a:lnTo>
                <a:lnTo>
                  <a:pt x="711953" y="2679699"/>
                </a:lnTo>
                <a:lnTo>
                  <a:pt x="726420" y="2641599"/>
                </a:lnTo>
                <a:lnTo>
                  <a:pt x="734543" y="2590799"/>
                </a:lnTo>
                <a:lnTo>
                  <a:pt x="737082" y="2527299"/>
                </a:lnTo>
                <a:lnTo>
                  <a:pt x="737082" y="2387599"/>
                </a:lnTo>
                <a:lnTo>
                  <a:pt x="697674" y="2387599"/>
                </a:lnTo>
                <a:lnTo>
                  <a:pt x="488565" y="2158999"/>
                </a:lnTo>
                <a:close/>
              </a:path>
              <a:path w="1501775" h="3441700">
                <a:moveTo>
                  <a:pt x="724407" y="1092199"/>
                </a:moveTo>
                <a:lnTo>
                  <a:pt x="674014" y="1092199"/>
                </a:lnTo>
                <a:lnTo>
                  <a:pt x="672674" y="1130299"/>
                </a:lnTo>
                <a:lnTo>
                  <a:pt x="668023" y="1181099"/>
                </a:lnTo>
                <a:lnTo>
                  <a:pt x="659116" y="1219199"/>
                </a:lnTo>
                <a:lnTo>
                  <a:pt x="624747" y="1269999"/>
                </a:lnTo>
                <a:lnTo>
                  <a:pt x="561999" y="1308099"/>
                </a:lnTo>
                <a:lnTo>
                  <a:pt x="517617" y="1320799"/>
                </a:lnTo>
                <a:lnTo>
                  <a:pt x="463301" y="1333499"/>
                </a:lnTo>
                <a:lnTo>
                  <a:pt x="362635" y="1333499"/>
                </a:lnTo>
                <a:lnTo>
                  <a:pt x="362635" y="1752599"/>
                </a:lnTo>
                <a:lnTo>
                  <a:pt x="638543" y="2031999"/>
                </a:lnTo>
                <a:lnTo>
                  <a:pt x="697674" y="2031999"/>
                </a:lnTo>
                <a:lnTo>
                  <a:pt x="697674" y="2387599"/>
                </a:lnTo>
                <a:lnTo>
                  <a:pt x="737082" y="2387599"/>
                </a:lnTo>
                <a:lnTo>
                  <a:pt x="737082" y="2044699"/>
                </a:lnTo>
                <a:lnTo>
                  <a:pt x="736083" y="1981199"/>
                </a:lnTo>
                <a:lnTo>
                  <a:pt x="732703" y="1930399"/>
                </a:lnTo>
                <a:lnTo>
                  <a:pt x="726366" y="1879599"/>
                </a:lnTo>
                <a:lnTo>
                  <a:pt x="716498" y="1841499"/>
                </a:lnTo>
                <a:lnTo>
                  <a:pt x="702525" y="1816099"/>
                </a:lnTo>
                <a:lnTo>
                  <a:pt x="683871" y="1777999"/>
                </a:lnTo>
                <a:lnTo>
                  <a:pt x="630221" y="1739899"/>
                </a:lnTo>
                <a:lnTo>
                  <a:pt x="594077" y="1727199"/>
                </a:lnTo>
                <a:lnTo>
                  <a:pt x="550952" y="1714499"/>
                </a:lnTo>
                <a:lnTo>
                  <a:pt x="500273" y="1701799"/>
                </a:lnTo>
                <a:lnTo>
                  <a:pt x="409930" y="1701799"/>
                </a:lnTo>
                <a:lnTo>
                  <a:pt x="409930" y="1371599"/>
                </a:lnTo>
                <a:lnTo>
                  <a:pt x="534113" y="1371599"/>
                </a:lnTo>
                <a:lnTo>
                  <a:pt x="577267" y="1358899"/>
                </a:lnTo>
                <a:lnTo>
                  <a:pt x="613729" y="1346199"/>
                </a:lnTo>
                <a:lnTo>
                  <a:pt x="668604" y="1308099"/>
                </a:lnTo>
                <a:lnTo>
                  <a:pt x="702786" y="1244599"/>
                </a:lnTo>
                <a:lnTo>
                  <a:pt x="713382" y="1206499"/>
                </a:lnTo>
                <a:lnTo>
                  <a:pt x="720325" y="1155699"/>
                </a:lnTo>
                <a:lnTo>
                  <a:pt x="724119" y="1104899"/>
                </a:lnTo>
                <a:lnTo>
                  <a:pt x="724407" y="1092199"/>
                </a:lnTo>
                <a:close/>
              </a:path>
              <a:path w="1501775" h="3441700">
                <a:moveTo>
                  <a:pt x="713896" y="0"/>
                </a:moveTo>
                <a:lnTo>
                  <a:pt x="501047" y="0"/>
                </a:lnTo>
                <a:lnTo>
                  <a:pt x="453003" y="12699"/>
                </a:lnTo>
                <a:lnTo>
                  <a:pt x="407020" y="25399"/>
                </a:lnTo>
                <a:lnTo>
                  <a:pt x="363159" y="38099"/>
                </a:lnTo>
                <a:lnTo>
                  <a:pt x="321482" y="50799"/>
                </a:lnTo>
                <a:lnTo>
                  <a:pt x="282049" y="76199"/>
                </a:lnTo>
                <a:lnTo>
                  <a:pt x="244922" y="88899"/>
                </a:lnTo>
                <a:lnTo>
                  <a:pt x="210162" y="114299"/>
                </a:lnTo>
                <a:lnTo>
                  <a:pt x="177830" y="139699"/>
                </a:lnTo>
                <a:lnTo>
                  <a:pt x="147989" y="177799"/>
                </a:lnTo>
                <a:lnTo>
                  <a:pt x="120698" y="203199"/>
                </a:lnTo>
                <a:lnTo>
                  <a:pt x="96020" y="241299"/>
                </a:lnTo>
                <a:lnTo>
                  <a:pt x="74016" y="279399"/>
                </a:lnTo>
                <a:lnTo>
                  <a:pt x="54747" y="317499"/>
                </a:lnTo>
                <a:lnTo>
                  <a:pt x="38274" y="355599"/>
                </a:lnTo>
                <a:lnTo>
                  <a:pt x="24659" y="406399"/>
                </a:lnTo>
                <a:lnTo>
                  <a:pt x="13962" y="457199"/>
                </a:lnTo>
                <a:lnTo>
                  <a:pt x="6246" y="495299"/>
                </a:lnTo>
                <a:lnTo>
                  <a:pt x="1571" y="546099"/>
                </a:lnTo>
                <a:lnTo>
                  <a:pt x="0" y="596899"/>
                </a:lnTo>
                <a:lnTo>
                  <a:pt x="638" y="660399"/>
                </a:lnTo>
                <a:lnTo>
                  <a:pt x="2482" y="711199"/>
                </a:lnTo>
                <a:lnTo>
                  <a:pt x="5421" y="761999"/>
                </a:lnTo>
                <a:lnTo>
                  <a:pt x="9345" y="812799"/>
                </a:lnTo>
                <a:lnTo>
                  <a:pt x="14144" y="850899"/>
                </a:lnTo>
                <a:lnTo>
                  <a:pt x="19710" y="901699"/>
                </a:lnTo>
                <a:lnTo>
                  <a:pt x="252260" y="1117599"/>
                </a:lnTo>
                <a:lnTo>
                  <a:pt x="674014" y="1092199"/>
                </a:lnTo>
                <a:lnTo>
                  <a:pt x="724407" y="1092199"/>
                </a:lnTo>
                <a:lnTo>
                  <a:pt x="725271" y="1054099"/>
                </a:lnTo>
                <a:lnTo>
                  <a:pt x="725271" y="850899"/>
                </a:lnTo>
                <a:lnTo>
                  <a:pt x="63068" y="850899"/>
                </a:lnTo>
                <a:lnTo>
                  <a:pt x="58405" y="812799"/>
                </a:lnTo>
                <a:lnTo>
                  <a:pt x="54118" y="774699"/>
                </a:lnTo>
                <a:lnTo>
                  <a:pt x="50587" y="723899"/>
                </a:lnTo>
                <a:lnTo>
                  <a:pt x="48190" y="673099"/>
                </a:lnTo>
                <a:lnTo>
                  <a:pt x="47307" y="596899"/>
                </a:lnTo>
                <a:lnTo>
                  <a:pt x="49064" y="546099"/>
                </a:lnTo>
                <a:lnTo>
                  <a:pt x="54286" y="495299"/>
                </a:lnTo>
                <a:lnTo>
                  <a:pt x="62901" y="444499"/>
                </a:lnTo>
                <a:lnTo>
                  <a:pt x="74836" y="406399"/>
                </a:lnTo>
                <a:lnTo>
                  <a:pt x="90020" y="355599"/>
                </a:lnTo>
                <a:lnTo>
                  <a:pt x="108378" y="317499"/>
                </a:lnTo>
                <a:lnTo>
                  <a:pt x="129841" y="279399"/>
                </a:lnTo>
                <a:lnTo>
                  <a:pt x="154334" y="241299"/>
                </a:lnTo>
                <a:lnTo>
                  <a:pt x="181785" y="215899"/>
                </a:lnTo>
                <a:lnTo>
                  <a:pt x="212122" y="177799"/>
                </a:lnTo>
                <a:lnTo>
                  <a:pt x="245272" y="152399"/>
                </a:lnTo>
                <a:lnTo>
                  <a:pt x="281164" y="126999"/>
                </a:lnTo>
                <a:lnTo>
                  <a:pt x="319724" y="101599"/>
                </a:lnTo>
                <a:lnTo>
                  <a:pt x="360881" y="88899"/>
                </a:lnTo>
                <a:lnTo>
                  <a:pt x="404561" y="76199"/>
                </a:lnTo>
                <a:lnTo>
                  <a:pt x="450693" y="63499"/>
                </a:lnTo>
                <a:lnTo>
                  <a:pt x="499203" y="50799"/>
                </a:lnTo>
                <a:lnTo>
                  <a:pt x="885607" y="50799"/>
                </a:lnTo>
                <a:lnTo>
                  <a:pt x="863245" y="38099"/>
                </a:lnTo>
                <a:lnTo>
                  <a:pt x="815899" y="25399"/>
                </a:lnTo>
                <a:lnTo>
                  <a:pt x="766069" y="12699"/>
                </a:lnTo>
                <a:lnTo>
                  <a:pt x="713896" y="0"/>
                </a:lnTo>
                <a:close/>
              </a:path>
              <a:path w="1501775" h="3441700">
                <a:moveTo>
                  <a:pt x="624443" y="393699"/>
                </a:moveTo>
                <a:lnTo>
                  <a:pt x="531126" y="393699"/>
                </a:lnTo>
                <a:lnTo>
                  <a:pt x="490824" y="419099"/>
                </a:lnTo>
                <a:lnTo>
                  <a:pt x="458313" y="444499"/>
                </a:lnTo>
                <a:lnTo>
                  <a:pt x="433385" y="482599"/>
                </a:lnTo>
                <a:lnTo>
                  <a:pt x="415836" y="520699"/>
                </a:lnTo>
                <a:lnTo>
                  <a:pt x="405457" y="571499"/>
                </a:lnTo>
                <a:lnTo>
                  <a:pt x="402043" y="634999"/>
                </a:lnTo>
                <a:lnTo>
                  <a:pt x="403337" y="685799"/>
                </a:lnTo>
                <a:lnTo>
                  <a:pt x="406480" y="736599"/>
                </a:lnTo>
                <a:lnTo>
                  <a:pt x="410364" y="787399"/>
                </a:lnTo>
                <a:lnTo>
                  <a:pt x="413880" y="825499"/>
                </a:lnTo>
                <a:lnTo>
                  <a:pt x="63068" y="850899"/>
                </a:lnTo>
                <a:lnTo>
                  <a:pt x="725271" y="850899"/>
                </a:lnTo>
                <a:lnTo>
                  <a:pt x="725271" y="609599"/>
                </a:lnTo>
                <a:lnTo>
                  <a:pt x="721311" y="546099"/>
                </a:lnTo>
                <a:lnTo>
                  <a:pt x="709357" y="495299"/>
                </a:lnTo>
                <a:lnTo>
                  <a:pt x="689300" y="444499"/>
                </a:lnTo>
                <a:lnTo>
                  <a:pt x="661032" y="419099"/>
                </a:lnTo>
                <a:lnTo>
                  <a:pt x="624443" y="3936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/>
          <p:cNvSpPr/>
          <p:nvPr/>
        </p:nvSpPr>
        <p:spPr>
          <a:xfrm>
            <a:off x="209740" y="7335521"/>
            <a:ext cx="1659889" cy="3354704"/>
          </a:xfrm>
          <a:custGeom>
            <a:avLst/>
            <a:gdLst/>
            <a:ahLst/>
            <a:cxnLst/>
            <a:rect l="l" t="t" r="r" b="b"/>
            <a:pathLst>
              <a:path w="1659890" h="3354704">
                <a:moveTo>
                  <a:pt x="662190" y="2711831"/>
                </a:moveTo>
                <a:lnTo>
                  <a:pt x="614883" y="2711831"/>
                </a:lnTo>
                <a:lnTo>
                  <a:pt x="614883" y="3074466"/>
                </a:lnTo>
                <a:lnTo>
                  <a:pt x="890803" y="3354324"/>
                </a:lnTo>
                <a:lnTo>
                  <a:pt x="1430807" y="3354324"/>
                </a:lnTo>
                <a:lnTo>
                  <a:pt x="1430807" y="3035046"/>
                </a:lnTo>
                <a:lnTo>
                  <a:pt x="662190" y="3035046"/>
                </a:lnTo>
                <a:lnTo>
                  <a:pt x="662190" y="2711831"/>
                </a:lnTo>
                <a:close/>
              </a:path>
              <a:path w="1659890" h="3354704">
                <a:moveTo>
                  <a:pt x="1198922" y="47294"/>
                </a:moveTo>
                <a:lnTo>
                  <a:pt x="1103655" y="47294"/>
                </a:lnTo>
                <a:lnTo>
                  <a:pt x="1103655" y="2069350"/>
                </a:lnTo>
                <a:lnTo>
                  <a:pt x="1336205" y="2069350"/>
                </a:lnTo>
                <a:lnTo>
                  <a:pt x="1336205" y="2392565"/>
                </a:lnTo>
                <a:lnTo>
                  <a:pt x="1107592" y="2392565"/>
                </a:lnTo>
                <a:lnTo>
                  <a:pt x="1107592" y="3035046"/>
                </a:lnTo>
                <a:lnTo>
                  <a:pt x="1430807" y="3035046"/>
                </a:lnTo>
                <a:lnTo>
                  <a:pt x="1430807" y="2711831"/>
                </a:lnTo>
                <a:lnTo>
                  <a:pt x="1659420" y="2711831"/>
                </a:lnTo>
                <a:lnTo>
                  <a:pt x="1659420" y="2305850"/>
                </a:lnTo>
                <a:lnTo>
                  <a:pt x="1430807" y="2065401"/>
                </a:lnTo>
                <a:lnTo>
                  <a:pt x="1430807" y="275907"/>
                </a:lnTo>
                <a:lnTo>
                  <a:pt x="1198922" y="47294"/>
                </a:lnTo>
                <a:close/>
              </a:path>
              <a:path w="1659890" h="3354704">
                <a:moveTo>
                  <a:pt x="1150950" y="0"/>
                </a:moveTo>
                <a:lnTo>
                  <a:pt x="681901" y="0"/>
                </a:lnTo>
                <a:lnTo>
                  <a:pt x="0" y="2108771"/>
                </a:lnTo>
                <a:lnTo>
                  <a:pt x="0" y="2439860"/>
                </a:lnTo>
                <a:lnTo>
                  <a:pt x="283794" y="2715768"/>
                </a:lnTo>
                <a:lnTo>
                  <a:pt x="614883" y="2711831"/>
                </a:lnTo>
                <a:lnTo>
                  <a:pt x="662190" y="2711831"/>
                </a:lnTo>
                <a:lnTo>
                  <a:pt x="662190" y="2392565"/>
                </a:lnTo>
                <a:lnTo>
                  <a:pt x="47294" y="2392565"/>
                </a:lnTo>
                <a:lnTo>
                  <a:pt x="47294" y="2120595"/>
                </a:lnTo>
                <a:lnTo>
                  <a:pt x="717384" y="47294"/>
                </a:lnTo>
                <a:lnTo>
                  <a:pt x="1198922" y="47294"/>
                </a:lnTo>
                <a:lnTo>
                  <a:pt x="1150950" y="0"/>
                </a:lnTo>
                <a:close/>
              </a:path>
              <a:path w="1659890" h="3354704">
                <a:moveTo>
                  <a:pt x="662190" y="1190371"/>
                </a:moveTo>
                <a:lnTo>
                  <a:pt x="378396" y="2069350"/>
                </a:lnTo>
                <a:lnTo>
                  <a:pt x="662190" y="2069350"/>
                </a:lnTo>
                <a:lnTo>
                  <a:pt x="662190" y="11903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1980355" y="7359314"/>
            <a:ext cx="1510030" cy="3416300"/>
          </a:xfrm>
          <a:custGeom>
            <a:avLst/>
            <a:gdLst/>
            <a:ahLst/>
            <a:cxnLst/>
            <a:rect l="l" t="t" r="r" b="b"/>
            <a:pathLst>
              <a:path w="1510029" h="3416300">
                <a:moveTo>
                  <a:pt x="27584" y="2120900"/>
                </a:moveTo>
                <a:lnTo>
                  <a:pt x="23577" y="2146300"/>
                </a:lnTo>
                <a:lnTo>
                  <a:pt x="18672" y="2184400"/>
                </a:lnTo>
                <a:lnTo>
                  <a:pt x="13421" y="2222500"/>
                </a:lnTo>
                <a:lnTo>
                  <a:pt x="8377" y="2273300"/>
                </a:lnTo>
                <a:lnTo>
                  <a:pt x="4091" y="2324100"/>
                </a:lnTo>
                <a:lnTo>
                  <a:pt x="1114" y="2400300"/>
                </a:lnTo>
                <a:lnTo>
                  <a:pt x="0" y="2476500"/>
                </a:lnTo>
                <a:lnTo>
                  <a:pt x="1184" y="2540000"/>
                </a:lnTo>
                <a:lnTo>
                  <a:pt x="4801" y="2590800"/>
                </a:lnTo>
                <a:lnTo>
                  <a:pt x="10949" y="2641600"/>
                </a:lnTo>
                <a:lnTo>
                  <a:pt x="19724" y="2692400"/>
                </a:lnTo>
                <a:lnTo>
                  <a:pt x="31225" y="2743200"/>
                </a:lnTo>
                <a:lnTo>
                  <a:pt x="45548" y="2794000"/>
                </a:lnTo>
                <a:lnTo>
                  <a:pt x="62791" y="2844800"/>
                </a:lnTo>
                <a:lnTo>
                  <a:pt x="83051" y="2882900"/>
                </a:lnTo>
                <a:lnTo>
                  <a:pt x="106425" y="2921000"/>
                </a:lnTo>
                <a:lnTo>
                  <a:pt x="142623" y="2971800"/>
                </a:lnTo>
                <a:lnTo>
                  <a:pt x="215678" y="3073400"/>
                </a:lnTo>
                <a:lnTo>
                  <a:pt x="252569" y="3111500"/>
                </a:lnTo>
                <a:lnTo>
                  <a:pt x="289725" y="3162300"/>
                </a:lnTo>
                <a:lnTo>
                  <a:pt x="327164" y="3200400"/>
                </a:lnTo>
                <a:lnTo>
                  <a:pt x="364903" y="3225800"/>
                </a:lnTo>
                <a:lnTo>
                  <a:pt x="402959" y="3263900"/>
                </a:lnTo>
                <a:lnTo>
                  <a:pt x="519204" y="3340100"/>
                </a:lnTo>
                <a:lnTo>
                  <a:pt x="558701" y="3352800"/>
                </a:lnTo>
                <a:lnTo>
                  <a:pt x="598602" y="3378200"/>
                </a:lnTo>
                <a:lnTo>
                  <a:pt x="720898" y="3416300"/>
                </a:lnTo>
                <a:lnTo>
                  <a:pt x="954862" y="3416300"/>
                </a:lnTo>
                <a:lnTo>
                  <a:pt x="1022432" y="3390900"/>
                </a:lnTo>
                <a:lnTo>
                  <a:pt x="1086525" y="3365500"/>
                </a:lnTo>
                <a:lnTo>
                  <a:pt x="1146934" y="3327400"/>
                </a:lnTo>
                <a:lnTo>
                  <a:pt x="1175692" y="3314700"/>
                </a:lnTo>
                <a:lnTo>
                  <a:pt x="1203451" y="3289300"/>
                </a:lnTo>
                <a:lnTo>
                  <a:pt x="1230186" y="3263900"/>
                </a:lnTo>
                <a:lnTo>
                  <a:pt x="1255869" y="3238500"/>
                </a:lnTo>
                <a:lnTo>
                  <a:pt x="1280476" y="3200400"/>
                </a:lnTo>
                <a:lnTo>
                  <a:pt x="1303979" y="3175000"/>
                </a:lnTo>
                <a:lnTo>
                  <a:pt x="1326354" y="3136900"/>
                </a:lnTo>
                <a:lnTo>
                  <a:pt x="1347574" y="3098800"/>
                </a:lnTo>
                <a:lnTo>
                  <a:pt x="516511" y="3098800"/>
                </a:lnTo>
                <a:lnTo>
                  <a:pt x="464908" y="3086100"/>
                </a:lnTo>
                <a:lnTo>
                  <a:pt x="416664" y="3086100"/>
                </a:lnTo>
                <a:lnTo>
                  <a:pt x="371712" y="3073400"/>
                </a:lnTo>
                <a:lnTo>
                  <a:pt x="329989" y="3048000"/>
                </a:lnTo>
                <a:lnTo>
                  <a:pt x="291428" y="3035300"/>
                </a:lnTo>
                <a:lnTo>
                  <a:pt x="255966" y="3009900"/>
                </a:lnTo>
                <a:lnTo>
                  <a:pt x="223537" y="2984500"/>
                </a:lnTo>
                <a:lnTo>
                  <a:pt x="194075" y="2959100"/>
                </a:lnTo>
                <a:lnTo>
                  <a:pt x="167517" y="2921000"/>
                </a:lnTo>
                <a:lnTo>
                  <a:pt x="143797" y="2895600"/>
                </a:lnTo>
                <a:lnTo>
                  <a:pt x="122850" y="2857500"/>
                </a:lnTo>
                <a:lnTo>
                  <a:pt x="104610" y="2819400"/>
                </a:lnTo>
                <a:lnTo>
                  <a:pt x="89014" y="2768600"/>
                </a:lnTo>
                <a:lnTo>
                  <a:pt x="75995" y="2730500"/>
                </a:lnTo>
                <a:lnTo>
                  <a:pt x="65490" y="2679700"/>
                </a:lnTo>
                <a:lnTo>
                  <a:pt x="57432" y="2628900"/>
                </a:lnTo>
                <a:lnTo>
                  <a:pt x="51756" y="2578100"/>
                </a:lnTo>
                <a:lnTo>
                  <a:pt x="48399" y="2527300"/>
                </a:lnTo>
                <a:lnTo>
                  <a:pt x="47294" y="2476500"/>
                </a:lnTo>
                <a:lnTo>
                  <a:pt x="48481" y="2400300"/>
                </a:lnTo>
                <a:lnTo>
                  <a:pt x="51530" y="2336800"/>
                </a:lnTo>
                <a:lnTo>
                  <a:pt x="55675" y="2286000"/>
                </a:lnTo>
                <a:lnTo>
                  <a:pt x="60149" y="2235200"/>
                </a:lnTo>
                <a:lnTo>
                  <a:pt x="64185" y="2209800"/>
                </a:lnTo>
                <a:lnTo>
                  <a:pt x="67017" y="2171700"/>
                </a:lnTo>
                <a:lnTo>
                  <a:pt x="494013" y="2171700"/>
                </a:lnTo>
                <a:lnTo>
                  <a:pt x="469049" y="2146300"/>
                </a:lnTo>
                <a:lnTo>
                  <a:pt x="27584" y="2120900"/>
                </a:lnTo>
                <a:close/>
              </a:path>
              <a:path w="1510029" h="3416300">
                <a:moveTo>
                  <a:pt x="948519" y="1066800"/>
                </a:moveTo>
                <a:lnTo>
                  <a:pt x="744630" y="1066800"/>
                </a:lnTo>
                <a:lnTo>
                  <a:pt x="781851" y="1079500"/>
                </a:lnTo>
                <a:lnTo>
                  <a:pt x="817235" y="1079500"/>
                </a:lnTo>
                <a:lnTo>
                  <a:pt x="850812" y="1092200"/>
                </a:lnTo>
                <a:lnTo>
                  <a:pt x="882606" y="1104900"/>
                </a:lnTo>
                <a:lnTo>
                  <a:pt x="912646" y="1117600"/>
                </a:lnTo>
                <a:lnTo>
                  <a:pt x="940959" y="1143000"/>
                </a:lnTo>
                <a:lnTo>
                  <a:pt x="967570" y="1155700"/>
                </a:lnTo>
                <a:lnTo>
                  <a:pt x="1015799" y="1206500"/>
                </a:lnTo>
                <a:lnTo>
                  <a:pt x="1057547" y="1270000"/>
                </a:lnTo>
                <a:lnTo>
                  <a:pt x="1076058" y="1308100"/>
                </a:lnTo>
                <a:lnTo>
                  <a:pt x="1093030" y="1346200"/>
                </a:lnTo>
                <a:lnTo>
                  <a:pt x="1108489" y="1384300"/>
                </a:lnTo>
                <a:lnTo>
                  <a:pt x="1122463" y="1422400"/>
                </a:lnTo>
                <a:lnTo>
                  <a:pt x="1134978" y="1473200"/>
                </a:lnTo>
                <a:lnTo>
                  <a:pt x="1146062" y="1524000"/>
                </a:lnTo>
                <a:lnTo>
                  <a:pt x="1155741" y="1574800"/>
                </a:lnTo>
                <a:lnTo>
                  <a:pt x="1164042" y="1625600"/>
                </a:lnTo>
                <a:lnTo>
                  <a:pt x="1170992" y="1689100"/>
                </a:lnTo>
                <a:lnTo>
                  <a:pt x="1176618" y="1752600"/>
                </a:lnTo>
                <a:lnTo>
                  <a:pt x="1180947" y="1816100"/>
                </a:lnTo>
                <a:lnTo>
                  <a:pt x="1184006" y="1879600"/>
                </a:lnTo>
                <a:lnTo>
                  <a:pt x="1185822" y="1943100"/>
                </a:lnTo>
                <a:lnTo>
                  <a:pt x="1186421" y="2019300"/>
                </a:lnTo>
                <a:lnTo>
                  <a:pt x="1185971" y="2095500"/>
                </a:lnTo>
                <a:lnTo>
                  <a:pt x="1184598" y="2171700"/>
                </a:lnTo>
                <a:lnTo>
                  <a:pt x="1182263" y="2247900"/>
                </a:lnTo>
                <a:lnTo>
                  <a:pt x="1178927" y="2311400"/>
                </a:lnTo>
                <a:lnTo>
                  <a:pt x="1174553" y="2374900"/>
                </a:lnTo>
                <a:lnTo>
                  <a:pt x="1169102" y="2438400"/>
                </a:lnTo>
                <a:lnTo>
                  <a:pt x="1162537" y="2501900"/>
                </a:lnTo>
                <a:lnTo>
                  <a:pt x="1154819" y="2552700"/>
                </a:lnTo>
                <a:lnTo>
                  <a:pt x="1145911" y="2603500"/>
                </a:lnTo>
                <a:lnTo>
                  <a:pt x="1135773" y="2654300"/>
                </a:lnTo>
                <a:lnTo>
                  <a:pt x="1124369" y="2705100"/>
                </a:lnTo>
                <a:lnTo>
                  <a:pt x="1111660" y="2743200"/>
                </a:lnTo>
                <a:lnTo>
                  <a:pt x="1097607" y="2781300"/>
                </a:lnTo>
                <a:lnTo>
                  <a:pt x="1082173" y="2819400"/>
                </a:lnTo>
                <a:lnTo>
                  <a:pt x="1065320" y="2857500"/>
                </a:lnTo>
                <a:lnTo>
                  <a:pt x="1047009" y="2895600"/>
                </a:lnTo>
                <a:lnTo>
                  <a:pt x="1005863" y="2946400"/>
                </a:lnTo>
                <a:lnTo>
                  <a:pt x="958429" y="2997200"/>
                </a:lnTo>
                <a:lnTo>
                  <a:pt x="932259" y="3009900"/>
                </a:lnTo>
                <a:lnTo>
                  <a:pt x="904403" y="3035300"/>
                </a:lnTo>
                <a:lnTo>
                  <a:pt x="874823" y="3048000"/>
                </a:lnTo>
                <a:lnTo>
                  <a:pt x="843481" y="3060700"/>
                </a:lnTo>
                <a:lnTo>
                  <a:pt x="810338" y="3073400"/>
                </a:lnTo>
                <a:lnTo>
                  <a:pt x="775356" y="3073400"/>
                </a:lnTo>
                <a:lnTo>
                  <a:pt x="738498" y="3086100"/>
                </a:lnTo>
                <a:lnTo>
                  <a:pt x="699725" y="3086100"/>
                </a:lnTo>
                <a:lnTo>
                  <a:pt x="659000" y="3098800"/>
                </a:lnTo>
                <a:lnTo>
                  <a:pt x="1347574" y="3098800"/>
                </a:lnTo>
                <a:lnTo>
                  <a:pt x="1367614" y="3060700"/>
                </a:lnTo>
                <a:lnTo>
                  <a:pt x="1386446" y="3022600"/>
                </a:lnTo>
                <a:lnTo>
                  <a:pt x="1404046" y="2971800"/>
                </a:lnTo>
                <a:lnTo>
                  <a:pt x="1420387" y="2933700"/>
                </a:lnTo>
                <a:lnTo>
                  <a:pt x="1435444" y="2882900"/>
                </a:lnTo>
                <a:lnTo>
                  <a:pt x="1449189" y="2832100"/>
                </a:lnTo>
                <a:lnTo>
                  <a:pt x="1461599" y="2781300"/>
                </a:lnTo>
                <a:lnTo>
                  <a:pt x="1472645" y="2730500"/>
                </a:lnTo>
                <a:lnTo>
                  <a:pt x="1482303" y="2679700"/>
                </a:lnTo>
                <a:lnTo>
                  <a:pt x="1490547" y="2616200"/>
                </a:lnTo>
                <a:lnTo>
                  <a:pt x="1497349" y="2552700"/>
                </a:lnTo>
                <a:lnTo>
                  <a:pt x="1502686" y="2489200"/>
                </a:lnTo>
                <a:lnTo>
                  <a:pt x="1506530" y="2425700"/>
                </a:lnTo>
                <a:lnTo>
                  <a:pt x="1508855" y="2362200"/>
                </a:lnTo>
                <a:lnTo>
                  <a:pt x="1509636" y="2298700"/>
                </a:lnTo>
                <a:lnTo>
                  <a:pt x="1509274" y="2222500"/>
                </a:lnTo>
                <a:lnTo>
                  <a:pt x="1508150" y="2159000"/>
                </a:lnTo>
                <a:lnTo>
                  <a:pt x="1506202" y="2095500"/>
                </a:lnTo>
                <a:lnTo>
                  <a:pt x="1503371" y="2032000"/>
                </a:lnTo>
                <a:lnTo>
                  <a:pt x="1499597" y="1981200"/>
                </a:lnTo>
                <a:lnTo>
                  <a:pt x="1494819" y="1917700"/>
                </a:lnTo>
                <a:lnTo>
                  <a:pt x="1488977" y="1866900"/>
                </a:lnTo>
                <a:lnTo>
                  <a:pt x="1482011" y="1816100"/>
                </a:lnTo>
                <a:lnTo>
                  <a:pt x="1473862" y="1765300"/>
                </a:lnTo>
                <a:lnTo>
                  <a:pt x="1464468" y="1714500"/>
                </a:lnTo>
                <a:lnTo>
                  <a:pt x="1453770" y="1676400"/>
                </a:lnTo>
                <a:lnTo>
                  <a:pt x="1441708" y="1625600"/>
                </a:lnTo>
                <a:lnTo>
                  <a:pt x="1428222" y="1587500"/>
                </a:lnTo>
                <a:lnTo>
                  <a:pt x="1413251" y="1549400"/>
                </a:lnTo>
                <a:lnTo>
                  <a:pt x="1396735" y="1511300"/>
                </a:lnTo>
                <a:lnTo>
                  <a:pt x="1378614" y="1473200"/>
                </a:lnTo>
                <a:lnTo>
                  <a:pt x="1358828" y="1435100"/>
                </a:lnTo>
                <a:lnTo>
                  <a:pt x="1337317" y="1397000"/>
                </a:lnTo>
                <a:lnTo>
                  <a:pt x="1314021" y="1358900"/>
                </a:lnTo>
                <a:lnTo>
                  <a:pt x="1288880" y="1333500"/>
                </a:lnTo>
                <a:lnTo>
                  <a:pt x="1261833" y="1295400"/>
                </a:lnTo>
                <a:lnTo>
                  <a:pt x="1232820" y="1270000"/>
                </a:lnTo>
                <a:lnTo>
                  <a:pt x="1201782" y="1244600"/>
                </a:lnTo>
                <a:lnTo>
                  <a:pt x="1168658" y="1206500"/>
                </a:lnTo>
                <a:lnTo>
                  <a:pt x="1133388" y="1181100"/>
                </a:lnTo>
                <a:lnTo>
                  <a:pt x="1095911" y="1155700"/>
                </a:lnTo>
                <a:lnTo>
                  <a:pt x="1056169" y="1130300"/>
                </a:lnTo>
                <a:lnTo>
                  <a:pt x="1014100" y="1104900"/>
                </a:lnTo>
                <a:lnTo>
                  <a:pt x="969644" y="1079500"/>
                </a:lnTo>
                <a:lnTo>
                  <a:pt x="948519" y="1066800"/>
                </a:lnTo>
                <a:close/>
              </a:path>
              <a:path w="1510029" h="3416300">
                <a:moveTo>
                  <a:pt x="494013" y="2171700"/>
                </a:moveTo>
                <a:lnTo>
                  <a:pt x="67017" y="2171700"/>
                </a:lnTo>
                <a:lnTo>
                  <a:pt x="413867" y="2197100"/>
                </a:lnTo>
                <a:lnTo>
                  <a:pt x="409610" y="2235200"/>
                </a:lnTo>
                <a:lnTo>
                  <a:pt x="406303" y="2286000"/>
                </a:lnTo>
                <a:lnTo>
                  <a:pt x="403942" y="2336800"/>
                </a:lnTo>
                <a:lnTo>
                  <a:pt x="402527" y="2387600"/>
                </a:lnTo>
                <a:lnTo>
                  <a:pt x="402056" y="2451100"/>
                </a:lnTo>
                <a:lnTo>
                  <a:pt x="403581" y="2514600"/>
                </a:lnTo>
                <a:lnTo>
                  <a:pt x="408414" y="2565400"/>
                </a:lnTo>
                <a:lnTo>
                  <a:pt x="416945" y="2616200"/>
                </a:lnTo>
                <a:lnTo>
                  <a:pt x="429563" y="2654300"/>
                </a:lnTo>
                <a:lnTo>
                  <a:pt x="446659" y="2692400"/>
                </a:lnTo>
                <a:lnTo>
                  <a:pt x="495839" y="2730500"/>
                </a:lnTo>
                <a:lnTo>
                  <a:pt x="528702" y="2743200"/>
                </a:lnTo>
                <a:lnTo>
                  <a:pt x="603516" y="2743200"/>
                </a:lnTo>
                <a:lnTo>
                  <a:pt x="662340" y="2717800"/>
                </a:lnTo>
                <a:lnTo>
                  <a:pt x="704036" y="2667000"/>
                </a:lnTo>
                <a:lnTo>
                  <a:pt x="718542" y="2628900"/>
                </a:lnTo>
                <a:lnTo>
                  <a:pt x="728864" y="2578100"/>
                </a:lnTo>
                <a:lnTo>
                  <a:pt x="735033" y="2514600"/>
                </a:lnTo>
                <a:lnTo>
                  <a:pt x="737082" y="2438400"/>
                </a:lnTo>
                <a:lnTo>
                  <a:pt x="737082" y="2374900"/>
                </a:lnTo>
                <a:lnTo>
                  <a:pt x="693724" y="2374900"/>
                </a:lnTo>
                <a:lnTo>
                  <a:pt x="494013" y="2171700"/>
                </a:lnTo>
                <a:close/>
              </a:path>
              <a:path w="1510029" h="3416300">
                <a:moveTo>
                  <a:pt x="737082" y="1803400"/>
                </a:moveTo>
                <a:lnTo>
                  <a:pt x="693724" y="1803400"/>
                </a:lnTo>
                <a:lnTo>
                  <a:pt x="693724" y="2374900"/>
                </a:lnTo>
                <a:lnTo>
                  <a:pt x="737082" y="2374900"/>
                </a:lnTo>
                <a:lnTo>
                  <a:pt x="737082" y="1803400"/>
                </a:lnTo>
                <a:close/>
              </a:path>
              <a:path w="1510029" h="3416300">
                <a:moveTo>
                  <a:pt x="90652" y="0"/>
                </a:moveTo>
                <a:lnTo>
                  <a:pt x="0" y="1651000"/>
                </a:lnTo>
                <a:lnTo>
                  <a:pt x="264083" y="1905000"/>
                </a:lnTo>
                <a:lnTo>
                  <a:pt x="622769" y="1905000"/>
                </a:lnTo>
                <a:lnTo>
                  <a:pt x="629981" y="1879600"/>
                </a:lnTo>
                <a:lnTo>
                  <a:pt x="644950" y="1854200"/>
                </a:lnTo>
                <a:lnTo>
                  <a:pt x="666568" y="1828800"/>
                </a:lnTo>
                <a:lnTo>
                  <a:pt x="693724" y="1803400"/>
                </a:lnTo>
                <a:lnTo>
                  <a:pt x="737082" y="1803400"/>
                </a:lnTo>
                <a:lnTo>
                  <a:pt x="737082" y="1790700"/>
                </a:lnTo>
                <a:lnTo>
                  <a:pt x="735647" y="1701800"/>
                </a:lnTo>
                <a:lnTo>
                  <a:pt x="731280" y="1625600"/>
                </a:lnTo>
                <a:lnTo>
                  <a:pt x="729432" y="1612900"/>
                </a:lnTo>
                <a:lnTo>
                  <a:pt x="51231" y="1612900"/>
                </a:lnTo>
                <a:lnTo>
                  <a:pt x="134010" y="50800"/>
                </a:lnTo>
                <a:lnTo>
                  <a:pt x="1209001" y="50800"/>
                </a:lnTo>
                <a:lnTo>
                  <a:pt x="1196460" y="38100"/>
                </a:lnTo>
                <a:lnTo>
                  <a:pt x="509416" y="38100"/>
                </a:lnTo>
                <a:lnTo>
                  <a:pt x="462865" y="25400"/>
                </a:lnTo>
                <a:lnTo>
                  <a:pt x="311384" y="25400"/>
                </a:lnTo>
                <a:lnTo>
                  <a:pt x="257737" y="12700"/>
                </a:lnTo>
                <a:lnTo>
                  <a:pt x="147134" y="12700"/>
                </a:lnTo>
                <a:lnTo>
                  <a:pt x="90652" y="0"/>
                </a:lnTo>
                <a:close/>
              </a:path>
              <a:path w="1510029" h="3416300">
                <a:moveTo>
                  <a:pt x="610648" y="1422400"/>
                </a:moveTo>
                <a:lnTo>
                  <a:pt x="533045" y="1422400"/>
                </a:lnTo>
                <a:lnTo>
                  <a:pt x="491780" y="1435100"/>
                </a:lnTo>
                <a:lnTo>
                  <a:pt x="455410" y="1447800"/>
                </a:lnTo>
                <a:lnTo>
                  <a:pt x="423728" y="1473200"/>
                </a:lnTo>
                <a:lnTo>
                  <a:pt x="396528" y="1511300"/>
                </a:lnTo>
                <a:lnTo>
                  <a:pt x="373604" y="1549400"/>
                </a:lnTo>
                <a:lnTo>
                  <a:pt x="354749" y="1612900"/>
                </a:lnTo>
                <a:lnTo>
                  <a:pt x="729432" y="1612900"/>
                </a:lnTo>
                <a:lnTo>
                  <a:pt x="723886" y="1574800"/>
                </a:lnTo>
                <a:lnTo>
                  <a:pt x="713370" y="1524000"/>
                </a:lnTo>
                <a:lnTo>
                  <a:pt x="699638" y="1485900"/>
                </a:lnTo>
                <a:lnTo>
                  <a:pt x="662144" y="1447800"/>
                </a:lnTo>
                <a:lnTo>
                  <a:pt x="610648" y="1422400"/>
                </a:lnTo>
                <a:close/>
              </a:path>
              <a:path w="1510029" h="3416300">
                <a:moveTo>
                  <a:pt x="586316" y="419100"/>
                </a:moveTo>
                <a:lnTo>
                  <a:pt x="488759" y="419100"/>
                </a:lnTo>
                <a:lnTo>
                  <a:pt x="437527" y="1117600"/>
                </a:lnTo>
                <a:lnTo>
                  <a:pt x="491507" y="1092200"/>
                </a:lnTo>
                <a:lnTo>
                  <a:pt x="542083" y="1079500"/>
                </a:lnTo>
                <a:lnTo>
                  <a:pt x="592470" y="1079500"/>
                </a:lnTo>
                <a:lnTo>
                  <a:pt x="645887" y="1066800"/>
                </a:lnTo>
                <a:lnTo>
                  <a:pt x="948519" y="1066800"/>
                </a:lnTo>
                <a:lnTo>
                  <a:pt x="927393" y="1054100"/>
                </a:lnTo>
                <a:lnTo>
                  <a:pt x="784377" y="1016000"/>
                </a:lnTo>
                <a:lnTo>
                  <a:pt x="808024" y="736600"/>
                </a:lnTo>
                <a:lnTo>
                  <a:pt x="1118519" y="736600"/>
                </a:lnTo>
                <a:lnTo>
                  <a:pt x="1160317" y="723900"/>
                </a:lnTo>
                <a:lnTo>
                  <a:pt x="1199411" y="711200"/>
                </a:lnTo>
                <a:lnTo>
                  <a:pt x="1235736" y="698500"/>
                </a:lnTo>
                <a:lnTo>
                  <a:pt x="1299834" y="660400"/>
                </a:lnTo>
                <a:lnTo>
                  <a:pt x="1352109" y="609600"/>
                </a:lnTo>
                <a:lnTo>
                  <a:pt x="1373657" y="571500"/>
                </a:lnTo>
                <a:lnTo>
                  <a:pt x="1392062" y="533400"/>
                </a:lnTo>
                <a:lnTo>
                  <a:pt x="1407260" y="495300"/>
                </a:lnTo>
                <a:lnTo>
                  <a:pt x="1419190" y="444500"/>
                </a:lnTo>
                <a:lnTo>
                  <a:pt x="1421340" y="431800"/>
                </a:lnTo>
                <a:lnTo>
                  <a:pt x="641741" y="431800"/>
                </a:lnTo>
                <a:lnTo>
                  <a:pt x="586316" y="419100"/>
                </a:lnTo>
                <a:close/>
              </a:path>
              <a:path w="1510029" h="3416300">
                <a:moveTo>
                  <a:pt x="1118519" y="736600"/>
                </a:moveTo>
                <a:lnTo>
                  <a:pt x="808024" y="736600"/>
                </a:lnTo>
                <a:lnTo>
                  <a:pt x="843377" y="749300"/>
                </a:lnTo>
                <a:lnTo>
                  <a:pt x="1074078" y="749300"/>
                </a:lnTo>
                <a:lnTo>
                  <a:pt x="1118519" y="736600"/>
                </a:lnTo>
                <a:close/>
              </a:path>
              <a:path w="1510029" h="3416300">
                <a:moveTo>
                  <a:pt x="1209001" y="50800"/>
                </a:moveTo>
                <a:lnTo>
                  <a:pt x="1107592" y="50800"/>
                </a:lnTo>
                <a:lnTo>
                  <a:pt x="1106435" y="114300"/>
                </a:lnTo>
                <a:lnTo>
                  <a:pt x="1102685" y="177800"/>
                </a:lnTo>
                <a:lnTo>
                  <a:pt x="1095917" y="215900"/>
                </a:lnTo>
                <a:lnTo>
                  <a:pt x="1085711" y="266700"/>
                </a:lnTo>
                <a:lnTo>
                  <a:pt x="1071643" y="304800"/>
                </a:lnTo>
                <a:lnTo>
                  <a:pt x="1030235" y="355600"/>
                </a:lnTo>
                <a:lnTo>
                  <a:pt x="968314" y="393700"/>
                </a:lnTo>
                <a:lnTo>
                  <a:pt x="928605" y="406400"/>
                </a:lnTo>
                <a:lnTo>
                  <a:pt x="882502" y="419100"/>
                </a:lnTo>
                <a:lnTo>
                  <a:pt x="829581" y="419100"/>
                </a:lnTo>
                <a:lnTo>
                  <a:pt x="769421" y="431800"/>
                </a:lnTo>
                <a:lnTo>
                  <a:pt x="1421340" y="431800"/>
                </a:lnTo>
                <a:lnTo>
                  <a:pt x="1427790" y="393700"/>
                </a:lnTo>
                <a:lnTo>
                  <a:pt x="1432995" y="342900"/>
                </a:lnTo>
                <a:lnTo>
                  <a:pt x="1434744" y="279400"/>
                </a:lnTo>
                <a:lnTo>
                  <a:pt x="1209001" y="50800"/>
                </a:lnTo>
                <a:close/>
              </a:path>
              <a:path w="1510029" h="3416300">
                <a:moveTo>
                  <a:pt x="1012677" y="63500"/>
                </a:moveTo>
                <a:lnTo>
                  <a:pt x="241263" y="63500"/>
                </a:lnTo>
                <a:lnTo>
                  <a:pt x="295619" y="76200"/>
                </a:lnTo>
                <a:lnTo>
                  <a:pt x="962145" y="76200"/>
                </a:lnTo>
                <a:lnTo>
                  <a:pt x="1012677" y="63500"/>
                </a:lnTo>
                <a:close/>
              </a:path>
              <a:path w="1510029" h="3416300">
                <a:moveTo>
                  <a:pt x="1107592" y="50800"/>
                </a:moveTo>
                <a:lnTo>
                  <a:pt x="134010" y="50800"/>
                </a:lnTo>
                <a:lnTo>
                  <a:pt x="187199" y="63500"/>
                </a:lnTo>
                <a:lnTo>
                  <a:pt x="1061317" y="63500"/>
                </a:lnTo>
                <a:lnTo>
                  <a:pt x="1107592" y="50800"/>
                </a:lnTo>
                <a:close/>
              </a:path>
              <a:path w="1510029" h="3416300">
                <a:moveTo>
                  <a:pt x="1158836" y="0"/>
                </a:moveTo>
                <a:lnTo>
                  <a:pt x="1108750" y="0"/>
                </a:lnTo>
                <a:lnTo>
                  <a:pt x="1057579" y="12700"/>
                </a:lnTo>
                <a:lnTo>
                  <a:pt x="1005609" y="12700"/>
                </a:lnTo>
                <a:lnTo>
                  <a:pt x="953124" y="25400"/>
                </a:lnTo>
                <a:lnTo>
                  <a:pt x="743719" y="25400"/>
                </a:lnTo>
                <a:lnTo>
                  <a:pt x="692923" y="38100"/>
                </a:lnTo>
                <a:lnTo>
                  <a:pt x="1196460" y="38100"/>
                </a:lnTo>
                <a:lnTo>
                  <a:pt x="115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8577" y="718487"/>
            <a:ext cx="8761413" cy="706964"/>
          </a:xfrm>
        </p:spPr>
        <p:txBody>
          <a:bodyPr/>
          <a:lstStyle/>
          <a:p>
            <a:r>
              <a:rPr lang="en-US" dirty="0"/>
              <a:t>HELPING YOUR TEAM PERFORM AT THEIR BEST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082904" y="1646862"/>
            <a:ext cx="9755999" cy="4873129"/>
          </a:xfrm>
        </p:spPr>
        <p:txBody>
          <a:bodyPr wrap="square" anchor="t">
            <a:spAutoFit/>
          </a:bodyPr>
          <a:lstStyle/>
          <a:p>
            <a:pPr marL="0" indent="0">
              <a:spcAft>
                <a:spcPts val="1270"/>
              </a:spcAft>
              <a:buSzPct val="50000"/>
              <a:buNone/>
            </a:pPr>
            <a:r>
              <a:rPr lang="en-US" dirty="0">
                <a:solidFill>
                  <a:srgbClr val="EA1E22"/>
                </a:solidFill>
                <a:latin typeface="Vista Sans OT Bold" panose="02000503030000020004" pitchFamily="50" charset="0"/>
                <a:ea typeface="Courier New" charset="0"/>
                <a:cs typeface="Courier New" charset="0"/>
              </a:rPr>
              <a:t>In pairs </a:t>
            </a:r>
            <a:r>
              <a:rPr lang="en-US" dirty="0" smtClean="0">
                <a:solidFill>
                  <a:srgbClr val="EA1E22"/>
                </a:solidFill>
                <a:latin typeface="Vista Sans OT Bold" panose="02000503030000020004" pitchFamily="50" charset="0"/>
                <a:ea typeface="Courier New" charset="0"/>
                <a:cs typeface="Courier New" charset="0"/>
              </a:rPr>
              <a:t>discuss:</a:t>
            </a:r>
            <a:endParaRPr lang="en-US" dirty="0">
              <a:solidFill>
                <a:srgbClr val="EA1E22"/>
              </a:solidFill>
              <a:latin typeface="Vista Sans OT Bold" panose="02000503030000020004" pitchFamily="50" charset="0"/>
              <a:ea typeface="Courier New" charset="0"/>
              <a:cs typeface="Courier New" charset="0"/>
            </a:endParaRPr>
          </a:p>
          <a:p>
            <a:pPr>
              <a:spcAft>
                <a:spcPts val="1270"/>
              </a:spcAft>
              <a:buSzPct val="50000"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 people in your teams working style differ?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US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>
              <a:spcAft>
                <a:spcPts val="1270"/>
              </a:spcAft>
              <a:buSzPct val="50000"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 you, or could you, get the best results from them? 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US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>
              <a:spcAft>
                <a:spcPts val="1270"/>
              </a:spcAft>
              <a:buSzPct val="50000"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questions could you ask to better understand how to help your team perform at their best?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US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>
              <a:spcAft>
                <a:spcPts val="1270"/>
              </a:spcAft>
              <a:buSzPct val="50000"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action do you commit to taking, to help your team perform at their best?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080205" y="597624"/>
            <a:ext cx="1986409" cy="1932925"/>
            <a:chOff x="393122" y="612956"/>
            <a:chExt cx="1481398" cy="1459049"/>
          </a:xfrm>
        </p:grpSpPr>
        <p:sp>
          <p:nvSpPr>
            <p:cNvPr id="14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1141" y="962889"/>
              <a:ext cx="901657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89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SOURCES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165153" cy="3416300"/>
          </a:xfrm>
        </p:spPr>
        <p:txBody>
          <a:bodyPr/>
          <a:lstStyle/>
          <a:p>
            <a:pPr marL="0" indent="0">
              <a:spcAft>
                <a:spcPts val="1270"/>
              </a:spcAft>
              <a:buNone/>
              <a:tabLst>
                <a:tab pos="2425700" algn="l"/>
              </a:tabLst>
            </a:pPr>
            <a:r>
              <a:rPr lang="en-US" dirty="0">
                <a:solidFill>
                  <a:schemeClr val="accent1"/>
                </a:solidFill>
                <a:latin typeface="Vista Sans OT Bold"/>
                <a:ea typeface="Courier New" charset="0"/>
                <a:cs typeface="Vista Sans OT Bold"/>
              </a:rPr>
              <a:t>In two groups, list all the people who you give or receive feedback to and from </a:t>
            </a:r>
            <a:r>
              <a:rPr lang="en-US" dirty="0" smtClean="0">
                <a:solidFill>
                  <a:schemeClr val="accent1"/>
                </a:solidFill>
                <a:latin typeface="Vista Sans OT Bold"/>
                <a:ea typeface="Courier New" charset="0"/>
                <a:cs typeface="Vista Sans OT Bold"/>
              </a:rPr>
              <a:t>everyday:</a:t>
            </a:r>
            <a:endParaRPr lang="en-US" dirty="0">
              <a:solidFill>
                <a:schemeClr val="accent1"/>
              </a:solidFill>
              <a:latin typeface="Vista Sans OT Bold"/>
              <a:ea typeface="Courier New" charset="0"/>
              <a:cs typeface="Vista Sans OT Bold"/>
            </a:endParaRPr>
          </a:p>
          <a:p>
            <a:pPr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It could be at work, your family, when playing sport, at home, on social media etc.</a:t>
            </a:r>
          </a:p>
        </p:txBody>
      </p:sp>
    </p:spTree>
    <p:extLst>
      <p:ext uri="{BB962C8B-B14F-4D97-AF65-F5344CB8AC3E}">
        <p14:creationId xmlns:p14="http://schemas.microsoft.com/office/powerpoint/2010/main" val="502891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1261</TotalTime>
  <Words>1692</Words>
  <Application>Microsoft Macintosh PowerPoint</Application>
  <PresentationFormat>Custom</PresentationFormat>
  <Paragraphs>234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Empowering Your People</vt:lpstr>
      <vt:lpstr>YOU!</vt:lpstr>
      <vt:lpstr>Flow of the session</vt:lpstr>
      <vt:lpstr>accelerator  manifesto</vt:lpstr>
      <vt:lpstr>PowerPoint Presentation</vt:lpstr>
      <vt:lpstr>Being at your Best</vt:lpstr>
      <vt:lpstr>Being at your Best</vt:lpstr>
      <vt:lpstr>HELPING YOUR TEAM PERFORM AT THEIR BEST</vt:lpstr>
      <vt:lpstr>SOURCES OF FEEDBACK</vt:lpstr>
      <vt:lpstr>SOURCES OF FEEDBACK</vt:lpstr>
      <vt:lpstr>PowerPoint Presentation</vt:lpstr>
      <vt:lpstr>BE THE HERO NOT THE VICTIM</vt:lpstr>
      <vt:lpstr>Speed dating feedback</vt:lpstr>
      <vt:lpstr>Speed dating feedback</vt:lpstr>
      <vt:lpstr>Speed dating feedback</vt:lpstr>
      <vt:lpstr>Support the use of Feedback Together</vt:lpstr>
      <vt:lpstr>Setting clear goals to get great results</vt:lpstr>
      <vt:lpstr>Smart objectives are…</vt:lpstr>
      <vt:lpstr>Business vs. behaviours</vt:lpstr>
      <vt:lpstr>TIME TO PRACTICE</vt:lpstr>
      <vt:lpstr>Goal setting</vt:lpstr>
      <vt:lpstr>Going forward</vt:lpstr>
      <vt:lpstr>PowerPoint Presentation</vt:lpstr>
      <vt:lpstr>Thank you!</vt:lpstr>
      <vt:lpstr>BREAK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Pudduck's Mac Air</cp:lastModifiedBy>
  <cp:revision>77</cp:revision>
  <dcterms:created xsi:type="dcterms:W3CDTF">2017-05-02T12:52:14Z</dcterms:created>
  <dcterms:modified xsi:type="dcterms:W3CDTF">2017-05-31T15:10:16Z</dcterms:modified>
</cp:coreProperties>
</file>