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8" r:id="rId3"/>
    <p:sldId id="295" r:id="rId4"/>
    <p:sldId id="261" r:id="rId5"/>
    <p:sldId id="263" r:id="rId6"/>
    <p:sldId id="262" r:id="rId7"/>
    <p:sldId id="272" r:id="rId8"/>
    <p:sldId id="259" r:id="rId9"/>
    <p:sldId id="299" r:id="rId10"/>
    <p:sldId id="260" r:id="rId11"/>
    <p:sldId id="273" r:id="rId12"/>
    <p:sldId id="274" r:id="rId13"/>
    <p:sldId id="291" r:id="rId14"/>
    <p:sldId id="276" r:id="rId15"/>
    <p:sldId id="277" r:id="rId16"/>
    <p:sldId id="278" r:id="rId17"/>
    <p:sldId id="279" r:id="rId18"/>
    <p:sldId id="280" r:id="rId19"/>
    <p:sldId id="281" r:id="rId20"/>
    <p:sldId id="297" r:id="rId21"/>
    <p:sldId id="283" r:id="rId22"/>
    <p:sldId id="284" r:id="rId23"/>
    <p:sldId id="285" r:id="rId24"/>
    <p:sldId id="286" r:id="rId25"/>
    <p:sldId id="288" r:id="rId26"/>
    <p:sldId id="287" r:id="rId27"/>
    <p:sldId id="289" r:id="rId28"/>
    <p:sldId id="290" r:id="rId29"/>
    <p:sldId id="292" r:id="rId30"/>
    <p:sldId id="293" r:id="rId31"/>
    <p:sldId id="296" r:id="rId32"/>
    <p:sldId id="29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EA1E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94640"/>
  </p:normalViewPr>
  <p:slideViewPr>
    <p:cSldViewPr snapToGrid="0" snapToObjects="1">
      <p:cViewPr varScale="1">
        <p:scale>
          <a:sx n="66" d="100"/>
          <a:sy n="66" d="100"/>
        </p:scale>
        <p:origin x="-9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4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DFA13-F10B-7D4E-A2B3-B15CA9DAD800}" type="datetimeFigureOut">
              <a:rPr lang="en-GB" smtClean="0"/>
              <a:t>22/06/17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EE454-C1BC-0C42-8826-68408008D4C9}" type="slidenum">
              <a:rPr lang="en-GB" smtClean="0"/>
              <a:t>‹#›</a:t>
            </a:fld>
            <a:endParaRPr lang="en-GB"/>
          </a:p>
        </p:txBody>
      </p:sp>
    </p:spTree>
    <p:extLst>
      <p:ext uri="{BB962C8B-B14F-4D97-AF65-F5344CB8AC3E}">
        <p14:creationId xmlns:p14="http://schemas.microsoft.com/office/powerpoint/2010/main" val="75442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EE454-C1BC-0C42-8826-68408008D4C9}" type="slidenum">
              <a:rPr lang="en-GB" smtClean="0"/>
              <a:t>5</a:t>
            </a:fld>
            <a:endParaRPr lang="en-GB"/>
          </a:p>
        </p:txBody>
      </p:sp>
    </p:spTree>
    <p:extLst>
      <p:ext uri="{BB962C8B-B14F-4D97-AF65-F5344CB8AC3E}">
        <p14:creationId xmlns:p14="http://schemas.microsoft.com/office/powerpoint/2010/main" val="868749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EE454-C1BC-0C42-8826-68408008D4C9}" type="slidenum">
              <a:rPr lang="en-GB" smtClean="0"/>
              <a:t>31</a:t>
            </a:fld>
            <a:endParaRPr lang="en-GB"/>
          </a:p>
        </p:txBody>
      </p:sp>
    </p:spTree>
    <p:extLst>
      <p:ext uri="{BB962C8B-B14F-4D97-AF65-F5344CB8AC3E}">
        <p14:creationId xmlns:p14="http://schemas.microsoft.com/office/powerpoint/2010/main" val="132911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a break (10 </a:t>
            </a:r>
            <a:r>
              <a:rPr lang="en-US" dirty="0" err="1"/>
              <a:t>mins</a:t>
            </a:r>
            <a:r>
              <a:rPr lang="en-US" dirty="0"/>
              <a:t>) </a:t>
            </a:r>
          </a:p>
        </p:txBody>
      </p:sp>
      <p:sp>
        <p:nvSpPr>
          <p:cNvPr id="4" name="Slide Number Placeholder 3"/>
          <p:cNvSpPr>
            <a:spLocks noGrp="1"/>
          </p:cNvSpPr>
          <p:nvPr>
            <p:ph type="sldNum" sz="quarter" idx="10"/>
          </p:nvPr>
        </p:nvSpPr>
        <p:spPr/>
        <p:txBody>
          <a:bodyPr/>
          <a:lstStyle/>
          <a:p>
            <a:pPr>
              <a:defRPr/>
            </a:pPr>
            <a:fld id="{08EB5F61-CD65-8443-A121-637DDAD4A6B7}" type="slidenum">
              <a:rPr lang="en-US" smtClean="0"/>
              <a:pPr>
                <a:defRPr/>
              </a:pPr>
              <a:t>32</a:t>
            </a:fld>
            <a:endParaRPr lang="en-US"/>
          </a:p>
        </p:txBody>
      </p:sp>
    </p:spTree>
    <p:extLst>
      <p:ext uri="{BB962C8B-B14F-4D97-AF65-F5344CB8AC3E}">
        <p14:creationId xmlns:p14="http://schemas.microsoft.com/office/powerpoint/2010/main" val="224062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EE454-C1BC-0C42-8826-68408008D4C9}" type="slidenum">
              <a:rPr lang="en-GB" smtClean="0"/>
              <a:t>6</a:t>
            </a:fld>
            <a:endParaRPr lang="en-GB"/>
          </a:p>
        </p:txBody>
      </p:sp>
    </p:spTree>
    <p:extLst>
      <p:ext uri="{BB962C8B-B14F-4D97-AF65-F5344CB8AC3E}">
        <p14:creationId xmlns:p14="http://schemas.microsoft.com/office/powerpoint/2010/main" val="9200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EE454-C1BC-0C42-8826-68408008D4C9}" type="slidenum">
              <a:rPr lang="en-GB" smtClean="0"/>
              <a:t>9</a:t>
            </a:fld>
            <a:endParaRPr lang="en-GB"/>
          </a:p>
        </p:txBody>
      </p:sp>
    </p:spTree>
    <p:extLst>
      <p:ext uri="{BB962C8B-B14F-4D97-AF65-F5344CB8AC3E}">
        <p14:creationId xmlns:p14="http://schemas.microsoft.com/office/powerpoint/2010/main" val="72765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EE454-C1BC-0C42-8826-68408008D4C9}" type="slidenum">
              <a:rPr lang="en-GB" smtClean="0"/>
              <a:t>12</a:t>
            </a:fld>
            <a:endParaRPr lang="en-GB"/>
          </a:p>
        </p:txBody>
      </p:sp>
    </p:spTree>
    <p:extLst>
      <p:ext uri="{BB962C8B-B14F-4D97-AF65-F5344CB8AC3E}">
        <p14:creationId xmlns:p14="http://schemas.microsoft.com/office/powerpoint/2010/main" val="270035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GB" sz="1000" dirty="0">
              <a:latin typeface="+mn-lt"/>
            </a:endParaRPr>
          </a:p>
        </p:txBody>
      </p:sp>
      <p:sp>
        <p:nvSpPr>
          <p:cNvPr id="4" name="Slide Number Placeholder 3"/>
          <p:cNvSpPr>
            <a:spLocks noGrp="1"/>
          </p:cNvSpPr>
          <p:nvPr>
            <p:ph type="sldNum" sz="quarter" idx="10"/>
          </p:nvPr>
        </p:nvSpPr>
        <p:spPr/>
        <p:txBody>
          <a:bodyPr/>
          <a:lstStyle/>
          <a:p>
            <a:pPr>
              <a:defRPr/>
            </a:pPr>
            <a:fld id="{E2E26EFE-1DBB-4C4C-B83C-B21EB85B514D}" type="slidenum">
              <a:rPr lang="en-GB" smtClean="0"/>
              <a:pPr>
                <a:defRPr/>
              </a:pPr>
              <a:t>20</a:t>
            </a:fld>
            <a:endParaRPr lang="en-GB"/>
          </a:p>
        </p:txBody>
      </p:sp>
    </p:spTree>
    <p:extLst>
      <p:ext uri="{BB962C8B-B14F-4D97-AF65-F5344CB8AC3E}">
        <p14:creationId xmlns:p14="http://schemas.microsoft.com/office/powerpoint/2010/main" val="201725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EE454-C1BC-0C42-8826-68408008D4C9}" type="slidenum">
              <a:rPr lang="en-GB" smtClean="0"/>
              <a:t>21</a:t>
            </a:fld>
            <a:endParaRPr lang="en-GB"/>
          </a:p>
        </p:txBody>
      </p:sp>
    </p:spTree>
    <p:extLst>
      <p:ext uri="{BB962C8B-B14F-4D97-AF65-F5344CB8AC3E}">
        <p14:creationId xmlns:p14="http://schemas.microsoft.com/office/powerpoint/2010/main" val="85288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EE454-C1BC-0C42-8826-68408008D4C9}" type="slidenum">
              <a:rPr lang="en-GB" smtClean="0"/>
              <a:t>26</a:t>
            </a:fld>
            <a:endParaRPr lang="en-GB"/>
          </a:p>
        </p:txBody>
      </p:sp>
    </p:spTree>
    <p:extLst>
      <p:ext uri="{BB962C8B-B14F-4D97-AF65-F5344CB8AC3E}">
        <p14:creationId xmlns:p14="http://schemas.microsoft.com/office/powerpoint/2010/main" val="111696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EE454-C1BC-0C42-8826-68408008D4C9}" type="slidenum">
              <a:rPr lang="en-GB" smtClean="0"/>
              <a:t>29</a:t>
            </a:fld>
            <a:endParaRPr lang="en-GB"/>
          </a:p>
        </p:txBody>
      </p:sp>
    </p:spTree>
    <p:extLst>
      <p:ext uri="{BB962C8B-B14F-4D97-AF65-F5344CB8AC3E}">
        <p14:creationId xmlns:p14="http://schemas.microsoft.com/office/powerpoint/2010/main" val="2984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9EE454-C1BC-0C42-8826-68408008D4C9}" type="slidenum">
              <a:rPr lang="en-GB" smtClean="0"/>
              <a:t>30</a:t>
            </a:fld>
            <a:endParaRPr lang="en-GB"/>
          </a:p>
        </p:txBody>
      </p:sp>
    </p:spTree>
    <p:extLst>
      <p:ext uri="{BB962C8B-B14F-4D97-AF65-F5344CB8AC3E}">
        <p14:creationId xmlns:p14="http://schemas.microsoft.com/office/powerpoint/2010/main" val="329530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jpeg"/><Relationship Id="rId1" Type="http://schemas.openxmlformats.org/officeDocument/2006/relationships/slideMaster" Target="../slideMasters/slideMaster1.xml"/><Relationship Id="rId2" Type="http://schemas.openxmlformats.org/officeDocument/2006/relationships/image" Target="../media/image10.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334962" y="333375"/>
            <a:ext cx="11522075" cy="6191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alboaPlus Inline" charset="0"/>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200" y="333375"/>
            <a:ext cx="11525706" cy="6191250"/>
          </a:xfrm>
          <a:prstGeom prst="rect">
            <a:avLst/>
          </a:prstGeom>
        </p:spPr>
      </p:pic>
      <p:sp>
        <p:nvSpPr>
          <p:cNvPr id="2" name="Title 1"/>
          <p:cNvSpPr>
            <a:spLocks noGrp="1"/>
          </p:cNvSpPr>
          <p:nvPr>
            <p:ph type="ctrTitle"/>
          </p:nvPr>
        </p:nvSpPr>
        <p:spPr>
          <a:xfrm>
            <a:off x="1683171" y="2099733"/>
            <a:ext cx="8825658" cy="2677648"/>
          </a:xfrm>
        </p:spPr>
        <p:txBody>
          <a:bodyPr anchor="ctr"/>
          <a:lstStyle>
            <a:lvl1pPr algn="ctr">
              <a:lnSpc>
                <a:spcPts val="8000"/>
              </a:lnSpc>
              <a:defRPr sz="80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1683171" y="4777380"/>
            <a:ext cx="8825658" cy="861420"/>
          </a:xfrm>
        </p:spPr>
        <p:txBody>
          <a:bodyPr anchor="t">
            <a:normAutofit/>
          </a:bodyPr>
          <a:lstStyle>
            <a:lvl1pPr marL="0" indent="0" algn="ctr">
              <a:buNone/>
              <a:defRPr sz="2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1" name="Group 30"/>
          <p:cNvGrpSpPr/>
          <p:nvPr userDrawn="1"/>
        </p:nvGrpSpPr>
        <p:grpSpPr>
          <a:xfrm>
            <a:off x="10008752" y="4767891"/>
            <a:ext cx="2369522" cy="2369522"/>
            <a:chOff x="10008752" y="4767891"/>
            <a:chExt cx="2369522" cy="2369522"/>
          </a:xfrm>
        </p:grpSpPr>
        <p:sp>
          <p:nvSpPr>
            <p:cNvPr id="18" name="Right Triangle 17"/>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210" userDrawn="1">
          <p15:clr>
            <a:srgbClr val="FBAE40"/>
          </p15:clr>
        </p15:guide>
        <p15:guide id="4" pos="211" userDrawn="1">
          <p15:clr>
            <a:srgbClr val="FBAE40"/>
          </p15:clr>
        </p15:guide>
        <p15:guide id="5" pos="7469" userDrawn="1">
          <p15:clr>
            <a:srgbClr val="FBAE40"/>
          </p15:clr>
        </p15:guide>
        <p15:guide id="6" orient="horz" pos="41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708" y="329584"/>
            <a:ext cx="11526838" cy="6195041"/>
          </a:xfrm>
          <a:prstGeom prst="rect">
            <a:avLst/>
          </a:prstGeom>
        </p:spPr>
      </p:pic>
      <p:sp>
        <p:nvSpPr>
          <p:cNvPr id="5" name="Date Placeholder 4"/>
          <p:cNvSpPr>
            <a:spLocks noGrp="1"/>
          </p:cNvSpPr>
          <p:nvPr>
            <p:ph type="dt" sz="half" idx="10"/>
          </p:nvPr>
        </p:nvSpPr>
        <p:spPr/>
        <p:txBody>
          <a:bodyPr/>
          <a:lstStyle/>
          <a:p>
            <a:fld id="{3BDB8791-F1B0-41E7-B7FD-A781E65C4266}" type="datetimeFigureOut">
              <a:rPr lang="en-US" dirty="0"/>
              <a:t>22/06/17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10" name="Group 9"/>
          <p:cNvGrpSpPr/>
          <p:nvPr userDrawn="1"/>
        </p:nvGrpSpPr>
        <p:grpSpPr>
          <a:xfrm>
            <a:off x="10008752" y="4767891"/>
            <a:ext cx="2369522" cy="2369522"/>
            <a:chOff x="10008752" y="4767891"/>
            <a:chExt cx="2369522" cy="2369522"/>
          </a:xfrm>
        </p:grpSpPr>
        <p:sp>
          <p:nvSpPr>
            <p:cNvPr id="11" name="Right Triangle 10"/>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
        <p:nvSpPr>
          <p:cNvPr id="13" name="Title 1"/>
          <p:cNvSpPr>
            <a:spLocks noGrp="1"/>
          </p:cNvSpPr>
          <p:nvPr>
            <p:ph type="title"/>
          </p:nvPr>
        </p:nvSpPr>
        <p:spPr>
          <a:xfrm>
            <a:off x="2064146" y="1201800"/>
            <a:ext cx="8063707" cy="2235199"/>
          </a:xfrm>
        </p:spPr>
        <p:txBody>
          <a:bodyPr anchor="b"/>
          <a:lstStyle>
            <a:lvl1pPr algn="ctr">
              <a:lnSpc>
                <a:spcPts val="7200"/>
              </a:lnSpc>
              <a:defRPr sz="6800">
                <a:solidFill>
                  <a:schemeClr val="accent1"/>
                </a:solidFill>
              </a:defRPr>
            </a:lvl1pPr>
          </a:lstStyle>
          <a:p>
            <a:r>
              <a:rPr lang="en-US" dirty="0"/>
              <a:t>Click to edit Master title style</a:t>
            </a:r>
          </a:p>
        </p:txBody>
      </p:sp>
      <p:sp>
        <p:nvSpPr>
          <p:cNvPr id="14" name="Text Placeholder 13"/>
          <p:cNvSpPr>
            <a:spLocks noGrp="1"/>
          </p:cNvSpPr>
          <p:nvPr>
            <p:ph type="body" sz="quarter" idx="12"/>
          </p:nvPr>
        </p:nvSpPr>
        <p:spPr>
          <a:xfrm>
            <a:off x="2753203" y="3779365"/>
            <a:ext cx="6719847" cy="2173287"/>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a:t>Click to edit Master </a:t>
            </a:r>
            <a:r>
              <a:rPr lang="en-US"/>
              <a:t>text styles</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200" y="330199"/>
            <a:ext cx="11526838" cy="6195041"/>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154954" y="2459566"/>
            <a:ext cx="4825157" cy="576262"/>
          </a:xfrm>
        </p:spPr>
        <p:txBody>
          <a:bodyPr anchor="b">
            <a:noAutofit/>
          </a:bodyPr>
          <a:lstStyle>
            <a:lvl1pPr marL="0" indent="0">
              <a:buNone/>
              <a:defRPr sz="2800" b="0" i="0">
                <a:solidFill>
                  <a:schemeClr val="accent1"/>
                </a:solidFill>
                <a:latin typeface="BalboaPlus Fill" charset="0"/>
                <a:ea typeface="BalboaPlus Fill" charset="0"/>
                <a:cs typeface="BalboaPlus Fil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54954" y="3179762"/>
            <a:ext cx="4825158" cy="284003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459566"/>
            <a:ext cx="4825159" cy="576262"/>
          </a:xfrm>
        </p:spPr>
        <p:txBody>
          <a:bodyPr anchor="b">
            <a:noAutofit/>
          </a:bodyPr>
          <a:lstStyle>
            <a:lvl1pPr marL="0" indent="0">
              <a:buNone/>
              <a:defRPr sz="2800" b="0" i="0">
                <a:solidFill>
                  <a:schemeClr val="accent1"/>
                </a:solidFill>
                <a:latin typeface="BalboaPlus Fill" charset="0"/>
                <a:ea typeface="BalboaPlus Fill" charset="0"/>
                <a:cs typeface="BalboaPlus Fil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8712" y="3179762"/>
            <a:ext cx="4825159" cy="2840039"/>
          </a:xfrm>
        </p:spPr>
        <p:txBody>
          <a:bodyPr>
            <a:no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22/06/17</a:t>
            </a:fld>
            <a:endParaRPr lang="en-US" dirty="0"/>
          </a:p>
        </p:txBody>
      </p:sp>
      <p:sp>
        <p:nvSpPr>
          <p:cNvPr id="8" name="Footer Placeholder 7"/>
          <p:cNvSpPr>
            <a:spLocks noGrp="1"/>
          </p:cNvSpPr>
          <p:nvPr>
            <p:ph type="ftr" sz="quarter" idx="11"/>
          </p:nvPr>
        </p:nvSpPr>
        <p:spPr/>
        <p:txBody>
          <a:bodyPr/>
          <a:lstStyle/>
          <a:p>
            <a:endParaRPr lang="en-US" dirty="0"/>
          </a:p>
        </p:txBody>
      </p:sp>
      <p:grpSp>
        <p:nvGrpSpPr>
          <p:cNvPr id="12" name="Group 11"/>
          <p:cNvGrpSpPr/>
          <p:nvPr userDrawn="1"/>
        </p:nvGrpSpPr>
        <p:grpSpPr>
          <a:xfrm>
            <a:off x="10008752" y="4767891"/>
            <a:ext cx="2369522" cy="2369522"/>
            <a:chOff x="10008752" y="4767891"/>
            <a:chExt cx="2369522" cy="2369522"/>
          </a:xfrm>
        </p:grpSpPr>
        <p:sp>
          <p:nvSpPr>
            <p:cNvPr id="13" name="Right Triangle 12"/>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34963" y="333375"/>
            <a:ext cx="11522075" cy="6191250"/>
          </a:xfrm>
        </p:spPr>
        <p:txBody>
          <a:bodyPr/>
          <a:lstStyle>
            <a:lvl1pPr marL="0" indent="0">
              <a:buNone/>
              <a:defRPr/>
            </a:lvl1pPr>
          </a:lstStyle>
          <a:p>
            <a:endParaRPr lang="en-GB" dirty="0"/>
          </a:p>
        </p:txBody>
      </p:sp>
      <p:sp>
        <p:nvSpPr>
          <p:cNvPr id="9" name="Title 1"/>
          <p:cNvSpPr>
            <a:spLocks noGrp="1"/>
          </p:cNvSpPr>
          <p:nvPr>
            <p:ph type="title"/>
          </p:nvPr>
        </p:nvSpPr>
        <p:spPr>
          <a:xfrm>
            <a:off x="2064146" y="2379134"/>
            <a:ext cx="8063707" cy="2235199"/>
          </a:xfrm>
        </p:spPr>
        <p:txBody>
          <a:bodyPr anchor="ctr"/>
          <a:lstStyle>
            <a:lvl1pPr algn="ctr">
              <a:lnSpc>
                <a:spcPts val="7200"/>
              </a:lnSpc>
              <a:defRPr sz="6800">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22/06/17</a:t>
            </a:fld>
            <a:endParaRPr lang="en-US" dirty="0"/>
          </a:p>
        </p:txBody>
      </p:sp>
      <p:sp>
        <p:nvSpPr>
          <p:cNvPr id="4" name="Footer Placeholder 3"/>
          <p:cNvSpPr>
            <a:spLocks noGrp="1"/>
          </p:cNvSpPr>
          <p:nvPr>
            <p:ph type="ftr" sz="quarter" idx="11"/>
          </p:nvPr>
        </p:nvSpPr>
        <p:spPr/>
        <p:txBody>
          <a:bodyPr/>
          <a:lstStyle/>
          <a:p>
            <a:endParaRPr lang="en-US" dirty="0"/>
          </a:p>
        </p:txBody>
      </p:sp>
      <p:grpSp>
        <p:nvGrpSpPr>
          <p:cNvPr id="10" name="Group 9"/>
          <p:cNvGrpSpPr/>
          <p:nvPr userDrawn="1"/>
        </p:nvGrpSpPr>
        <p:grpSpPr>
          <a:xfrm>
            <a:off x="10008752" y="4767891"/>
            <a:ext cx="2369522" cy="2369522"/>
            <a:chOff x="10008752" y="4767891"/>
            <a:chExt cx="2369522" cy="2369522"/>
          </a:xfrm>
        </p:grpSpPr>
        <p:sp>
          <p:nvSpPr>
            <p:cNvPr id="11" name="Right Triangle 10"/>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Rectangle 1"/>
          <p:cNvSpPr/>
          <p:nvPr userDrawn="1"/>
        </p:nvSpPr>
        <p:spPr>
          <a:xfrm>
            <a:off x="334963" y="333375"/>
            <a:ext cx="11522075" cy="61912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32" y="333375"/>
            <a:ext cx="11525706" cy="6191250"/>
          </a:xfrm>
          <a:prstGeom prst="rect">
            <a:avLst/>
          </a:prstGeom>
          <a:ln>
            <a:noFill/>
          </a:ln>
        </p:spPr>
      </p:pic>
      <p:sp>
        <p:nvSpPr>
          <p:cNvPr id="9" name="Title 1"/>
          <p:cNvSpPr>
            <a:spLocks noGrp="1"/>
          </p:cNvSpPr>
          <p:nvPr>
            <p:ph type="title"/>
          </p:nvPr>
        </p:nvSpPr>
        <p:spPr>
          <a:xfrm>
            <a:off x="2064146" y="333375"/>
            <a:ext cx="8063707" cy="6191249"/>
          </a:xfrm>
        </p:spPr>
        <p:txBody>
          <a:bodyPr anchor="ctr"/>
          <a:lstStyle>
            <a:lvl1pPr algn="ctr">
              <a:lnSpc>
                <a:spcPts val="11500"/>
              </a:lnSpc>
              <a:defRPr sz="11500">
                <a:solidFill>
                  <a:schemeClr val="tx1"/>
                </a:solidFill>
              </a:defRPr>
            </a:lvl1pPr>
          </a:lstStyle>
          <a:p>
            <a:r>
              <a:rPr lang="en-US" dirty="0"/>
              <a:t>Click to edit Master title style</a:t>
            </a:r>
          </a:p>
        </p:txBody>
      </p:sp>
      <p:grpSp>
        <p:nvGrpSpPr>
          <p:cNvPr id="6" name="Group 5"/>
          <p:cNvGrpSpPr/>
          <p:nvPr userDrawn="1"/>
        </p:nvGrpSpPr>
        <p:grpSpPr>
          <a:xfrm>
            <a:off x="10008752" y="4767891"/>
            <a:ext cx="2369522" cy="2369522"/>
            <a:chOff x="10008752" y="4767891"/>
            <a:chExt cx="2369522" cy="2369522"/>
          </a:xfrm>
        </p:grpSpPr>
        <p:sp>
          <p:nvSpPr>
            <p:cNvPr id="7" name="Right Triangle 6"/>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200" y="330199"/>
            <a:ext cx="11526838" cy="6195041"/>
          </a:xfrm>
          <a:prstGeom prst="rect">
            <a:avLst/>
          </a:prstGeom>
        </p:spPr>
      </p:pic>
      <p:sp>
        <p:nvSpPr>
          <p:cNvPr id="13" name="Title 1"/>
          <p:cNvSpPr>
            <a:spLocks noGrp="1"/>
          </p:cNvSpPr>
          <p:nvPr>
            <p:ph type="title"/>
          </p:nvPr>
        </p:nvSpPr>
        <p:spPr>
          <a:xfrm>
            <a:off x="2064146" y="333375"/>
            <a:ext cx="8063707" cy="6191249"/>
          </a:xfrm>
        </p:spPr>
        <p:txBody>
          <a:bodyPr anchor="ctr"/>
          <a:lstStyle>
            <a:lvl1pPr algn="ctr">
              <a:lnSpc>
                <a:spcPts val="11500"/>
              </a:lnSpc>
              <a:defRPr sz="11500">
                <a:solidFill>
                  <a:schemeClr val="tx2"/>
                </a:solidFill>
              </a:defRPr>
            </a:lvl1pPr>
          </a:lstStyle>
          <a:p>
            <a:r>
              <a:rPr lang="en-US" dirty="0"/>
              <a:t>Click to edit Master title style</a:t>
            </a:r>
          </a:p>
        </p:txBody>
      </p:sp>
      <p:grpSp>
        <p:nvGrpSpPr>
          <p:cNvPr id="15" name="Group 14"/>
          <p:cNvGrpSpPr/>
          <p:nvPr userDrawn="1"/>
        </p:nvGrpSpPr>
        <p:grpSpPr>
          <a:xfrm>
            <a:off x="10008752" y="4767891"/>
            <a:ext cx="2369522" cy="2369522"/>
            <a:chOff x="10008752" y="4767891"/>
            <a:chExt cx="2369522" cy="2369522"/>
          </a:xfrm>
        </p:grpSpPr>
        <p:sp>
          <p:nvSpPr>
            <p:cNvPr id="16" name="Right Triangle 15"/>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0" name="Rectangle 9"/>
          <p:cNvSpPr/>
          <p:nvPr userDrawn="1"/>
        </p:nvSpPr>
        <p:spPr>
          <a:xfrm>
            <a:off x="334962" y="333375"/>
            <a:ext cx="11522075" cy="6191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alboaPlus Inline"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200" y="333375"/>
            <a:ext cx="11525706" cy="6191250"/>
          </a:xfrm>
          <a:prstGeom prst="rect">
            <a:avLst/>
          </a:prstGeom>
        </p:spPr>
      </p:pic>
      <p:sp>
        <p:nvSpPr>
          <p:cNvPr id="9" name="Title 1"/>
          <p:cNvSpPr>
            <a:spLocks noGrp="1"/>
          </p:cNvSpPr>
          <p:nvPr>
            <p:ph type="title"/>
          </p:nvPr>
        </p:nvSpPr>
        <p:spPr>
          <a:xfrm>
            <a:off x="2064146" y="2379134"/>
            <a:ext cx="8063707" cy="2235199"/>
          </a:xfrm>
        </p:spPr>
        <p:txBody>
          <a:bodyPr anchor="ctr"/>
          <a:lstStyle>
            <a:lvl1pPr algn="ctr">
              <a:lnSpc>
                <a:spcPts val="7200"/>
              </a:lnSpc>
              <a:defRPr sz="6800">
                <a:solidFill>
                  <a:schemeClr val="bg1"/>
                </a:solidFill>
              </a:defRPr>
            </a:lvl1pPr>
          </a:lstStyle>
          <a:p>
            <a:r>
              <a:rPr lang="en-US" dirty="0"/>
              <a:t>Click to edit Master title style</a:t>
            </a:r>
          </a:p>
        </p:txBody>
      </p:sp>
      <p:grpSp>
        <p:nvGrpSpPr>
          <p:cNvPr id="5" name="Group 4"/>
          <p:cNvGrpSpPr/>
          <p:nvPr userDrawn="1"/>
        </p:nvGrpSpPr>
        <p:grpSpPr>
          <a:xfrm>
            <a:off x="10008752" y="4767891"/>
            <a:ext cx="2369522" cy="2369522"/>
            <a:chOff x="10008752" y="4767891"/>
            <a:chExt cx="2369522" cy="2369522"/>
          </a:xfrm>
        </p:grpSpPr>
        <p:sp>
          <p:nvSpPr>
            <p:cNvPr id="6" name="Right Triangle 5"/>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0" name="Rectangle 9"/>
          <p:cNvSpPr/>
          <p:nvPr userDrawn="1"/>
        </p:nvSpPr>
        <p:spPr>
          <a:xfrm>
            <a:off x="334962" y="333375"/>
            <a:ext cx="11522075" cy="6191250"/>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alboaPlus Inline"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2" y="333375"/>
            <a:ext cx="11522075" cy="6191250"/>
          </a:xfrm>
          <a:prstGeom prst="rect">
            <a:avLst/>
          </a:prstGeom>
        </p:spPr>
      </p:pic>
      <p:sp>
        <p:nvSpPr>
          <p:cNvPr id="9" name="Title 1"/>
          <p:cNvSpPr>
            <a:spLocks noGrp="1"/>
          </p:cNvSpPr>
          <p:nvPr>
            <p:ph type="title"/>
          </p:nvPr>
        </p:nvSpPr>
        <p:spPr>
          <a:xfrm>
            <a:off x="2064146" y="2379134"/>
            <a:ext cx="8063707" cy="2235199"/>
          </a:xfrm>
        </p:spPr>
        <p:txBody>
          <a:bodyPr anchor="ctr"/>
          <a:lstStyle>
            <a:lvl1pPr algn="ctr">
              <a:lnSpc>
                <a:spcPts val="7200"/>
              </a:lnSpc>
              <a:defRPr sz="6800">
                <a:solidFill>
                  <a:schemeClr val="tx2"/>
                </a:solidFill>
              </a:defRPr>
            </a:lvl1pPr>
          </a:lstStyle>
          <a:p>
            <a:r>
              <a:rPr lang="en-US" dirty="0"/>
              <a:t>Click to edit Master title style</a:t>
            </a:r>
          </a:p>
        </p:txBody>
      </p:sp>
      <p:grpSp>
        <p:nvGrpSpPr>
          <p:cNvPr id="5" name="Group 4"/>
          <p:cNvGrpSpPr/>
          <p:nvPr userDrawn="1"/>
        </p:nvGrpSpPr>
        <p:grpSpPr>
          <a:xfrm>
            <a:off x="10008752" y="4767891"/>
            <a:ext cx="2369522" cy="2369522"/>
            <a:chOff x="10008752" y="4767891"/>
            <a:chExt cx="2369522" cy="2369522"/>
          </a:xfrm>
        </p:grpSpPr>
        <p:sp>
          <p:nvSpPr>
            <p:cNvPr id="6" name="Right Triangle 5"/>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631" y="1906794"/>
            <a:ext cx="8002575" cy="4188833"/>
          </a:xfrm>
          <a:prstGeom prst="rect">
            <a:avLst/>
          </a:prstGeom>
        </p:spPr>
        <p:txBody>
          <a:bodyPr lIns="0" tIns="0" rIns="0" bIns="0"/>
          <a:lstStyle>
            <a:lvl1pPr marL="380808" indent="-380808">
              <a:spcBef>
                <a:spcPts val="812"/>
              </a:spcBef>
              <a:buSzPct val="50000"/>
              <a:buFontTx/>
              <a:buBlip>
                <a:blip r:embed="rId2"/>
              </a:buBlip>
              <a:defRPr sz="2539" b="0" i="0">
                <a:solidFill>
                  <a:schemeClr val="tx1"/>
                </a:solidFill>
                <a:latin typeface="Courier"/>
                <a:cs typeface="Courier"/>
              </a:defRPr>
            </a:lvl1pPr>
            <a:lvl2pPr marL="761616" indent="-380808">
              <a:buFontTx/>
              <a:buBlip>
                <a:blip r:embed="rId3"/>
              </a:buBlip>
              <a:defRPr sz="2539" b="0" i="0">
                <a:solidFill>
                  <a:schemeClr val="tx1"/>
                </a:solidFill>
                <a:latin typeface="Courier"/>
                <a:cs typeface="Courier"/>
              </a:defRPr>
            </a:lvl2pPr>
            <a:lvl3pPr marL="1332828" indent="-380808">
              <a:buSzPct val="100000"/>
              <a:buFontTx/>
              <a:buBlip>
                <a:blip r:embed="rId3"/>
              </a:buBlip>
              <a:defRPr sz="2116" b="0" i="0">
                <a:solidFill>
                  <a:schemeClr val="tx1"/>
                </a:solidFill>
                <a:latin typeface="Courier"/>
                <a:cs typeface="Courier"/>
              </a:defRPr>
            </a:lvl3pPr>
            <a:lvl4pPr marL="1713636" indent="-380808">
              <a:buFontTx/>
              <a:buBlip>
                <a:blip r:embed="rId3"/>
              </a:buBlip>
              <a:defRPr sz="1692" b="0" i="0">
                <a:solidFill>
                  <a:schemeClr val="tx1"/>
                </a:solidFill>
                <a:latin typeface="Courier"/>
                <a:cs typeface="Courier"/>
              </a:defRPr>
            </a:lvl4pPr>
            <a:lvl5pPr marL="2094444" indent="-380808">
              <a:buSzPct val="100000"/>
              <a:buFontTx/>
              <a:buBlip>
                <a:blip r:embed="rId3"/>
              </a:buBlip>
              <a:defRPr sz="1269" b="0" i="0">
                <a:solidFill>
                  <a:schemeClr val="tx1"/>
                </a:solidFill>
                <a:latin typeface="Courier"/>
                <a:cs typeface="Courie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762631" y="380803"/>
            <a:ext cx="10666740" cy="761606"/>
          </a:xfrm>
          <a:prstGeom prst="rect">
            <a:avLst/>
          </a:prstGeom>
        </p:spPr>
        <p:txBody>
          <a:bodyPr lIns="0" tIns="0" bIns="0"/>
          <a:lstStyle>
            <a:lvl1pPr algn="l">
              <a:defRPr sz="2962" baseline="0">
                <a:solidFill>
                  <a:schemeClr val="tx1"/>
                </a:solidFill>
                <a:latin typeface="My Underwood"/>
              </a:defRPr>
            </a:lvl1pPr>
          </a:lstStyle>
          <a:p>
            <a:r>
              <a:rPr lang="en-US" dirty="0"/>
              <a:t>Click to edit Master title style</a:t>
            </a:r>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82782" y="5849122"/>
            <a:ext cx="762624" cy="762367"/>
          </a:xfrm>
          <a:prstGeom prst="rect">
            <a:avLst/>
          </a:prstGeom>
          <a:effectLst/>
        </p:spPr>
      </p:pic>
    </p:spTree>
    <p:extLst>
      <p:ext uri="{BB962C8B-B14F-4D97-AF65-F5344CB8AC3E}">
        <p14:creationId xmlns:p14="http://schemas.microsoft.com/office/powerpoint/2010/main" val="75362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334962" y="333375"/>
            <a:ext cx="11522075" cy="6191250"/>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alboaPlus Inline"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963" y="333375"/>
            <a:ext cx="11522075" cy="6191250"/>
          </a:xfrm>
          <a:prstGeom prst="rect">
            <a:avLst/>
          </a:prstGeom>
        </p:spPr>
      </p:pic>
      <p:sp>
        <p:nvSpPr>
          <p:cNvPr id="2" name="Title 1"/>
          <p:cNvSpPr>
            <a:spLocks noGrp="1"/>
          </p:cNvSpPr>
          <p:nvPr>
            <p:ph type="ctrTitle"/>
          </p:nvPr>
        </p:nvSpPr>
        <p:spPr>
          <a:xfrm>
            <a:off x="1683171" y="2099733"/>
            <a:ext cx="8825658" cy="2677648"/>
          </a:xfrm>
        </p:spPr>
        <p:txBody>
          <a:bodyPr anchor="ctr"/>
          <a:lstStyle>
            <a:lvl1pPr algn="ctr">
              <a:lnSpc>
                <a:spcPts val="8000"/>
              </a:lnSpc>
              <a:defRPr sz="8000">
                <a:solidFill>
                  <a:schemeClr val="tx2"/>
                </a:solidFill>
              </a:defRPr>
            </a:lvl1pPr>
          </a:lstStyle>
          <a:p>
            <a:r>
              <a:rPr lang="en-US" dirty="0"/>
              <a:t>Click to edit Master title style</a:t>
            </a:r>
          </a:p>
        </p:txBody>
      </p:sp>
      <p:sp>
        <p:nvSpPr>
          <p:cNvPr id="3" name="Subtitle 2"/>
          <p:cNvSpPr>
            <a:spLocks noGrp="1"/>
          </p:cNvSpPr>
          <p:nvPr>
            <p:ph type="subTitle" idx="1"/>
          </p:nvPr>
        </p:nvSpPr>
        <p:spPr bwMode="gray">
          <a:xfrm>
            <a:off x="1683171" y="4777380"/>
            <a:ext cx="8825658" cy="861420"/>
          </a:xfrm>
        </p:spPr>
        <p:txBody>
          <a:bodyPr anchor="t">
            <a:normAutofit/>
          </a:bodyPr>
          <a:lstStyle>
            <a:lvl1pPr marL="0" indent="0" algn="ctr">
              <a:buNone/>
              <a:defRPr sz="28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1" name="Group 10"/>
          <p:cNvGrpSpPr/>
          <p:nvPr userDrawn="1"/>
        </p:nvGrpSpPr>
        <p:grpSpPr>
          <a:xfrm>
            <a:off x="10008752" y="4767891"/>
            <a:ext cx="2369522" cy="2369522"/>
            <a:chOff x="10008752" y="4767891"/>
            <a:chExt cx="2369522" cy="2369522"/>
          </a:xfrm>
        </p:grpSpPr>
        <p:sp>
          <p:nvSpPr>
            <p:cNvPr id="14" name="Right Triangle 13"/>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210">
          <p15:clr>
            <a:srgbClr val="FBAE40"/>
          </p15:clr>
        </p15:guide>
        <p15:guide id="4" pos="211">
          <p15:clr>
            <a:srgbClr val="FBAE40"/>
          </p15:clr>
        </p15:guide>
        <p15:guide id="5" pos="7469">
          <p15:clr>
            <a:srgbClr val="FBAE40"/>
          </p15:clr>
        </p15:guide>
        <p15:guide id="6"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334962" y="333375"/>
            <a:ext cx="11522075" cy="6191250"/>
          </a:xfrm>
          <a:prstGeom prst="rect">
            <a:avLst/>
          </a:prstGeom>
          <a:pattFill prst="ltUpDiag">
            <a:fgClr>
              <a:schemeClr val="bg2">
                <a:lumMod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alboaPlus Inline" charset="0"/>
            </a:endParaRPr>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22/06/17</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13" name="Group 12"/>
          <p:cNvGrpSpPr/>
          <p:nvPr userDrawn="1"/>
        </p:nvGrpSpPr>
        <p:grpSpPr>
          <a:xfrm>
            <a:off x="10008752" y="4767891"/>
            <a:ext cx="2369522" cy="2369522"/>
            <a:chOff x="10008752" y="4767891"/>
            <a:chExt cx="2369522" cy="2369522"/>
          </a:xfrm>
        </p:grpSpPr>
        <p:sp>
          <p:nvSpPr>
            <p:cNvPr id="14" name="Right Triangle 13"/>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
        <p:nvSpPr>
          <p:cNvPr id="10" name="Text Placeholder 2"/>
          <p:cNvSpPr>
            <a:spLocks noGrp="1"/>
          </p:cNvSpPr>
          <p:nvPr>
            <p:ph type="body" idx="12"/>
          </p:nvPr>
        </p:nvSpPr>
        <p:spPr>
          <a:xfrm>
            <a:off x="1154954" y="1951037"/>
            <a:ext cx="4825157" cy="576262"/>
          </a:xfrm>
        </p:spPr>
        <p:txBody>
          <a:bodyPr anchor="b">
            <a:noAutofit/>
          </a:bodyPr>
          <a:lstStyle>
            <a:lvl1pPr marL="0" indent="0">
              <a:buNone/>
              <a:defRPr sz="2800" b="0" i="0">
                <a:solidFill>
                  <a:schemeClr val="tx2"/>
                </a:solidFill>
                <a:latin typeface="BalboaPlus Fill" charset="0"/>
                <a:ea typeface="BalboaPlus Fill" charset="0"/>
                <a:cs typeface="BalboaPlus Fil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334963" y="333375"/>
            <a:ext cx="11522075" cy="6191250"/>
          </a:xfrm>
          <a:prstGeom prst="rect">
            <a:avLst/>
          </a:prstGeom>
          <a:pattFill prst="dashHorz">
            <a:fgClr>
              <a:schemeClr val="bg2">
                <a:lumMod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alboaPlus Inline" charset="0"/>
            </a:endParaRPr>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22/06/17</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9" name="Group 8"/>
          <p:cNvGrpSpPr/>
          <p:nvPr userDrawn="1"/>
        </p:nvGrpSpPr>
        <p:grpSpPr>
          <a:xfrm>
            <a:off x="10008752" y="4767891"/>
            <a:ext cx="2369522" cy="2369522"/>
            <a:chOff x="10008752" y="4767891"/>
            <a:chExt cx="2369522" cy="2369522"/>
          </a:xfrm>
        </p:grpSpPr>
        <p:sp>
          <p:nvSpPr>
            <p:cNvPr id="10" name="Right Triangle 9"/>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
        <p:nvSpPr>
          <p:cNvPr id="12" name="Text Placeholder 2"/>
          <p:cNvSpPr>
            <a:spLocks noGrp="1"/>
          </p:cNvSpPr>
          <p:nvPr>
            <p:ph type="body" idx="12"/>
          </p:nvPr>
        </p:nvSpPr>
        <p:spPr>
          <a:xfrm>
            <a:off x="1154954" y="1951037"/>
            <a:ext cx="4825157" cy="576262"/>
          </a:xfrm>
        </p:spPr>
        <p:txBody>
          <a:bodyPr anchor="b">
            <a:noAutofit/>
          </a:bodyPr>
          <a:lstStyle>
            <a:lvl1pPr marL="0" indent="0">
              <a:buNone/>
              <a:defRPr sz="2800" b="0" i="0">
                <a:solidFill>
                  <a:schemeClr val="tx2"/>
                </a:solidFill>
                <a:latin typeface="BalboaPlus Fill" charset="0"/>
                <a:ea typeface="BalboaPlus Fill" charset="0"/>
                <a:cs typeface="BalboaPlus Fil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334963" y="333375"/>
            <a:ext cx="11522075" cy="6191250"/>
          </a:xfrm>
          <a:prstGeom prst="rect">
            <a:avLst/>
          </a:prstGeom>
          <a:pattFill prst="pct80">
            <a:fgClr>
              <a:schemeClr val="bg1"/>
            </a:fgClr>
            <a:bgClr>
              <a:schemeClr val="bg2">
                <a:lumMod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alboaPlus Inline" charset="0"/>
            </a:endParaRPr>
          </a:p>
        </p:txBody>
      </p: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22/06/17</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9" name="Group 8"/>
          <p:cNvGrpSpPr/>
          <p:nvPr userDrawn="1"/>
        </p:nvGrpSpPr>
        <p:grpSpPr>
          <a:xfrm>
            <a:off x="10008752" y="4767891"/>
            <a:ext cx="2369522" cy="2369522"/>
            <a:chOff x="10008752" y="4767891"/>
            <a:chExt cx="2369522" cy="2369522"/>
          </a:xfrm>
        </p:grpSpPr>
        <p:sp>
          <p:nvSpPr>
            <p:cNvPr id="10" name="Right Triangle 9"/>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
        <p:nvSpPr>
          <p:cNvPr id="12" name="Text Placeholder 2"/>
          <p:cNvSpPr>
            <a:spLocks noGrp="1"/>
          </p:cNvSpPr>
          <p:nvPr>
            <p:ph type="body" idx="12"/>
          </p:nvPr>
        </p:nvSpPr>
        <p:spPr>
          <a:xfrm>
            <a:off x="1154954" y="1951037"/>
            <a:ext cx="4825157" cy="576262"/>
          </a:xfrm>
        </p:spPr>
        <p:txBody>
          <a:bodyPr anchor="b">
            <a:noAutofit/>
          </a:bodyPr>
          <a:lstStyle>
            <a:lvl1pPr marL="0" indent="0">
              <a:buNone/>
              <a:defRPr sz="2800" b="0" i="0">
                <a:solidFill>
                  <a:schemeClr val="tx2"/>
                </a:solidFill>
                <a:latin typeface="BalboaPlus Fill" charset="0"/>
                <a:ea typeface="BalboaPlus Fill" charset="0"/>
                <a:cs typeface="BalboaPlus Fil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652" y="330200"/>
            <a:ext cx="11538386" cy="6194425"/>
          </a:xfrm>
          <a:prstGeom prst="rect">
            <a:avLst/>
          </a:prstGeom>
        </p:spPr>
      </p:pic>
      <p:sp>
        <p:nvSpPr>
          <p:cNvPr id="22" name="Rectangle 21"/>
          <p:cNvSpPr/>
          <p:nvPr userDrawn="1"/>
        </p:nvSpPr>
        <p:spPr>
          <a:xfrm>
            <a:off x="334962" y="333375"/>
            <a:ext cx="5761038" cy="6191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solidFill>
                <a:schemeClr val="tx2"/>
              </a:solidFill>
              <a:latin typeface="BalboaPlus Inline" charset="0"/>
            </a:endParaRPr>
          </a:p>
        </p:txBody>
      </p:sp>
      <p:sp>
        <p:nvSpPr>
          <p:cNvPr id="2" name="Title 1"/>
          <p:cNvSpPr>
            <a:spLocks noGrp="1"/>
          </p:cNvSpPr>
          <p:nvPr>
            <p:ph type="title"/>
          </p:nvPr>
        </p:nvSpPr>
        <p:spPr>
          <a:xfrm>
            <a:off x="1163638" y="333375"/>
            <a:ext cx="3975846" cy="6191250"/>
          </a:xfrm>
        </p:spPr>
        <p:txBody>
          <a:bodyPr anchor="ctr"/>
          <a:lstStyle>
            <a:lvl1pPr algn="l">
              <a:lnSpc>
                <a:spcPts val="6600"/>
              </a:lnSpc>
              <a:defRPr sz="6600" b="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895559" y="1558410"/>
            <a:ext cx="4202655" cy="3741179"/>
          </a:xfrm>
        </p:spPr>
        <p:txBody>
          <a:bodyPr anchor="ctr">
            <a:noAutofit/>
          </a:bodyPr>
          <a:lstStyle>
            <a:lvl1pPr marL="0" indent="0" algn="l">
              <a:lnSpc>
                <a:spcPct val="100000"/>
              </a:lnSpc>
              <a:buNone/>
              <a:defRPr sz="3200" b="0" i="0" cap="all" spc="300">
                <a:solidFill>
                  <a:schemeClr val="tx1"/>
                </a:solidFill>
                <a:latin typeface="Vista Sans OT Light" charset="0"/>
                <a:ea typeface="Vista Sans OT Light" charset="0"/>
                <a:cs typeface="Vista Sans OT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22/06/17</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23" name="Group 22"/>
          <p:cNvGrpSpPr/>
          <p:nvPr userDrawn="1"/>
        </p:nvGrpSpPr>
        <p:grpSpPr>
          <a:xfrm>
            <a:off x="10008752" y="4767891"/>
            <a:ext cx="2369522" cy="2369522"/>
            <a:chOff x="10008752" y="4767891"/>
            <a:chExt cx="2369522" cy="2369522"/>
          </a:xfrm>
        </p:grpSpPr>
        <p:sp>
          <p:nvSpPr>
            <p:cNvPr id="24" name="Right Triangle 23"/>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30199" y="330199"/>
            <a:ext cx="11525693" cy="6194425"/>
          </a:xfrm>
          <a:prstGeom prst="rect">
            <a:avLst/>
          </a:prstGeom>
        </p:spPr>
      </p:pic>
      <p:sp>
        <p:nvSpPr>
          <p:cNvPr id="22" name="Rectangle 21"/>
          <p:cNvSpPr/>
          <p:nvPr userDrawn="1"/>
        </p:nvSpPr>
        <p:spPr>
          <a:xfrm>
            <a:off x="334962" y="333375"/>
            <a:ext cx="5761038" cy="6191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alboaPlus Inline" charset="0"/>
            </a:endParaRPr>
          </a:p>
        </p:txBody>
      </p:sp>
      <p:sp>
        <p:nvSpPr>
          <p:cNvPr id="2" name="Title 1"/>
          <p:cNvSpPr>
            <a:spLocks noGrp="1"/>
          </p:cNvSpPr>
          <p:nvPr>
            <p:ph type="title"/>
          </p:nvPr>
        </p:nvSpPr>
        <p:spPr>
          <a:xfrm>
            <a:off x="1163638" y="333375"/>
            <a:ext cx="3975846" cy="6191250"/>
          </a:xfrm>
        </p:spPr>
        <p:txBody>
          <a:bodyPr anchor="ctr"/>
          <a:lstStyle>
            <a:lvl1pPr algn="l">
              <a:lnSpc>
                <a:spcPts val="6600"/>
              </a:lnSpc>
              <a:defRPr sz="6600" b="0" cap="none"/>
            </a:lvl1pPr>
          </a:lstStyle>
          <a:p>
            <a:r>
              <a:rPr lang="en-US" dirty="0"/>
              <a:t>Click to edit Master title style</a:t>
            </a:r>
          </a:p>
        </p:txBody>
      </p:sp>
      <p:sp>
        <p:nvSpPr>
          <p:cNvPr id="4" name="Date Placeholder 3"/>
          <p:cNvSpPr>
            <a:spLocks noGrp="1"/>
          </p:cNvSpPr>
          <p:nvPr>
            <p:ph type="dt" sz="half" idx="10"/>
          </p:nvPr>
        </p:nvSpPr>
        <p:spPr/>
        <p:txBody>
          <a:bodyPr/>
          <a:lstStyle/>
          <a:p>
            <a:fld id="{F34E6425-0181-43F2-84FC-787E803FD2F8}" type="datetimeFigureOut">
              <a:rPr lang="en-US" dirty="0"/>
              <a:t>22/06/17</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10" name="Group 9"/>
          <p:cNvGrpSpPr/>
          <p:nvPr userDrawn="1"/>
        </p:nvGrpSpPr>
        <p:grpSpPr>
          <a:xfrm>
            <a:off x="10008752" y="4767891"/>
            <a:ext cx="2369522" cy="2369522"/>
            <a:chOff x="10008752" y="4767891"/>
            <a:chExt cx="2369522" cy="2369522"/>
          </a:xfrm>
        </p:grpSpPr>
        <p:sp>
          <p:nvSpPr>
            <p:cNvPr id="11" name="Right Triangle 10"/>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
        <p:nvSpPr>
          <p:cNvPr id="13" name="Text Placeholder 2"/>
          <p:cNvSpPr>
            <a:spLocks noGrp="1"/>
          </p:cNvSpPr>
          <p:nvPr>
            <p:ph type="body" idx="1"/>
          </p:nvPr>
        </p:nvSpPr>
        <p:spPr>
          <a:xfrm>
            <a:off x="6895559" y="1558410"/>
            <a:ext cx="4202655" cy="3741179"/>
          </a:xfrm>
        </p:spPr>
        <p:txBody>
          <a:bodyPr anchor="ctr">
            <a:noAutofit/>
          </a:bodyPr>
          <a:lstStyle>
            <a:lvl1pPr marL="0" indent="0" algn="l">
              <a:lnSpc>
                <a:spcPct val="100000"/>
              </a:lnSpc>
              <a:buNone/>
              <a:defRPr sz="3200" b="0" i="0" cap="all" spc="300">
                <a:solidFill>
                  <a:schemeClr val="tx1"/>
                </a:solidFill>
                <a:latin typeface="Vista Sans OT Light" charset="0"/>
                <a:ea typeface="Vista Sans OT Light" charset="0"/>
                <a:cs typeface="Vista Sans OT Light"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199" y="330199"/>
            <a:ext cx="11525693" cy="6194425"/>
          </a:xfrm>
          <a:prstGeom prst="rect">
            <a:avLst/>
          </a:prstGeom>
        </p:spPr>
      </p:pic>
      <p:sp>
        <p:nvSpPr>
          <p:cNvPr id="2" name="Title 1"/>
          <p:cNvSpPr>
            <a:spLocks noGrp="1"/>
          </p:cNvSpPr>
          <p:nvPr>
            <p:ph type="title"/>
          </p:nvPr>
        </p:nvSpPr>
        <p:spPr>
          <a:xfrm>
            <a:off x="1163638" y="333375"/>
            <a:ext cx="3975846" cy="6191250"/>
          </a:xfrm>
        </p:spPr>
        <p:txBody>
          <a:bodyPr anchor="ctr"/>
          <a:lstStyle>
            <a:lvl1pPr algn="l">
              <a:lnSpc>
                <a:spcPts val="6600"/>
              </a:lnSpc>
              <a:defRPr sz="6600" b="0" cap="none"/>
            </a:lvl1pPr>
          </a:lstStyle>
          <a:p>
            <a:r>
              <a:rPr lang="en-US" dirty="0"/>
              <a:t>Click to edit Master title style</a:t>
            </a:r>
          </a:p>
        </p:txBody>
      </p:sp>
      <p:sp>
        <p:nvSpPr>
          <p:cNvPr id="4" name="Date Placeholder 3"/>
          <p:cNvSpPr>
            <a:spLocks noGrp="1"/>
          </p:cNvSpPr>
          <p:nvPr>
            <p:ph type="dt" sz="half" idx="10"/>
          </p:nvPr>
        </p:nvSpPr>
        <p:spPr/>
        <p:txBody>
          <a:bodyPr/>
          <a:lstStyle/>
          <a:p>
            <a:fld id="{F34E6425-0181-43F2-84FC-787E803FD2F8}" type="datetimeFigureOut">
              <a:rPr lang="en-US" dirty="0"/>
              <a:t>22/06/17</a:t>
            </a:fld>
            <a:endParaRPr lang="en-US" dirty="0"/>
          </a:p>
        </p:txBody>
      </p:sp>
      <p:sp>
        <p:nvSpPr>
          <p:cNvPr id="5" name="Footer Placeholder 4"/>
          <p:cNvSpPr>
            <a:spLocks noGrp="1"/>
          </p:cNvSpPr>
          <p:nvPr>
            <p:ph type="ftr" sz="quarter" idx="11"/>
          </p:nvPr>
        </p:nvSpPr>
        <p:spPr/>
        <p:txBody>
          <a:bodyPr/>
          <a:lstStyle/>
          <a:p>
            <a:endParaRPr lang="en-US" dirty="0"/>
          </a:p>
        </p:txBody>
      </p:sp>
      <p:grpSp>
        <p:nvGrpSpPr>
          <p:cNvPr id="10" name="Group 9"/>
          <p:cNvGrpSpPr/>
          <p:nvPr userDrawn="1"/>
        </p:nvGrpSpPr>
        <p:grpSpPr>
          <a:xfrm>
            <a:off x="10008752" y="4767891"/>
            <a:ext cx="2369522" cy="2369522"/>
            <a:chOff x="10008752" y="4767891"/>
            <a:chExt cx="2369522" cy="2369522"/>
          </a:xfrm>
        </p:grpSpPr>
        <p:sp>
          <p:nvSpPr>
            <p:cNvPr id="11" name="Right Triangle 10"/>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200" y="330199"/>
            <a:ext cx="11526838" cy="6195041"/>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22/06/17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10" name="Group 9"/>
          <p:cNvGrpSpPr/>
          <p:nvPr userDrawn="1"/>
        </p:nvGrpSpPr>
        <p:grpSpPr>
          <a:xfrm>
            <a:off x="10008752" y="4767891"/>
            <a:ext cx="2369522" cy="2369522"/>
            <a:chOff x="10008752" y="4767891"/>
            <a:chExt cx="2369522" cy="2369522"/>
          </a:xfrm>
        </p:grpSpPr>
        <p:sp>
          <p:nvSpPr>
            <p:cNvPr id="11" name="Right Triangle 10"/>
            <p:cNvSpPr/>
            <p:nvPr userDrawn="1"/>
          </p:nvSpPr>
          <p:spPr>
            <a:xfrm flipH="1">
              <a:off x="10008752" y="4767891"/>
              <a:ext cx="2369522" cy="2369522"/>
            </a:xfrm>
            <a:prstGeom prst="rtTriangle">
              <a:avLst/>
            </a:prstGeom>
            <a:solidFill>
              <a:schemeClr val="bg1"/>
            </a:solidFill>
            <a:ln>
              <a:noFill/>
            </a:ln>
            <a:effectLst>
              <a:innerShdw blurRad="63500" dist="50800" dir="162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8214" y="5799667"/>
              <a:ext cx="801159" cy="801159"/>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1163638" y="973668"/>
            <a:ext cx="8761413" cy="706964"/>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1163638" y="2586566"/>
            <a:ext cx="8761413" cy="3416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7060704"/>
            <a:ext cx="990599" cy="304799"/>
          </a:xfrm>
          <a:prstGeom prst="rect">
            <a:avLst/>
          </a:prstGeom>
        </p:spPr>
        <p:txBody>
          <a:bodyPr vert="horz" lIns="91440" tIns="45720" rIns="91440" bIns="45720" rtlCol="0" anchor="ctr"/>
          <a:lstStyle>
            <a:lvl1pPr algn="r">
              <a:defRPr sz="1000" b="0" i="0">
                <a:solidFill>
                  <a:schemeClr val="accent1"/>
                </a:solidFill>
                <a:latin typeface="BalboaPlus Inline" charset="0"/>
              </a:defRPr>
            </a:lvl1pPr>
          </a:lstStyle>
          <a:p>
            <a:fld id="{2BE451C3-0FF4-47C4-B829-773ADF60F88C}" type="datetimeFigureOut">
              <a:rPr lang="en-US" smtClean="0"/>
              <a:pPr/>
              <a:t>22/06/17</a:t>
            </a:fld>
            <a:endParaRPr lang="en-US" dirty="0"/>
          </a:p>
        </p:txBody>
      </p:sp>
      <p:sp>
        <p:nvSpPr>
          <p:cNvPr id="5" name="Footer Placeholder 4"/>
          <p:cNvSpPr>
            <a:spLocks noGrp="1"/>
          </p:cNvSpPr>
          <p:nvPr>
            <p:ph type="ftr" sz="quarter" idx="3"/>
          </p:nvPr>
        </p:nvSpPr>
        <p:spPr>
          <a:xfrm>
            <a:off x="561110" y="7060704"/>
            <a:ext cx="3859795" cy="304801"/>
          </a:xfrm>
          <a:prstGeom prst="rect">
            <a:avLst/>
          </a:prstGeom>
        </p:spPr>
        <p:txBody>
          <a:bodyPr vert="horz" lIns="91440" tIns="45720" rIns="91440" bIns="45720" rtlCol="0" anchor="ctr"/>
          <a:lstStyle>
            <a:lvl1pPr algn="l">
              <a:defRPr sz="1000" b="0" i="0">
                <a:solidFill>
                  <a:schemeClr val="accent1"/>
                </a:solidFill>
                <a:latin typeface="BalboaPlus Inline"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6" r:id="rId2"/>
    <p:sldLayoutId id="2147483650" r:id="rId3"/>
    <p:sldLayoutId id="2147483674" r:id="rId4"/>
    <p:sldLayoutId id="2147483675" r:id="rId5"/>
    <p:sldLayoutId id="2147483673" r:id="rId6"/>
    <p:sldLayoutId id="2147483681" r:id="rId7"/>
    <p:sldLayoutId id="2147483683" r:id="rId8"/>
    <p:sldLayoutId id="2147483652" r:id="rId9"/>
    <p:sldLayoutId id="2147483682" r:id="rId10"/>
    <p:sldLayoutId id="2147483653" r:id="rId11"/>
    <p:sldLayoutId id="2147483654" r:id="rId12"/>
    <p:sldLayoutId id="2147483680" r:id="rId13"/>
    <p:sldLayoutId id="2147483677" r:id="rId14"/>
    <p:sldLayoutId id="2147483679" r:id="rId15"/>
    <p:sldLayoutId id="2147483678" r:id="rId16"/>
    <p:sldLayoutId id="2147483655" r:id="rId17"/>
    <p:sldLayoutId id="2147483684" r:id="rId18"/>
  </p:sldLayoutIdLst>
  <p:hf sldNum="0" hdr="0" ftr="0" dt="0"/>
  <p:txStyles>
    <p:titleStyle>
      <a:lvl1pPr algn="l" defTabSz="457200" rtl="0" eaLnBrk="1" latinLnBrk="0" hangingPunct="1">
        <a:spcBef>
          <a:spcPct val="0"/>
        </a:spcBef>
        <a:buNone/>
        <a:defRPr sz="3600" b="0" i="0" kern="1200">
          <a:solidFill>
            <a:srgbClr val="FF0000"/>
          </a:solidFill>
          <a:latin typeface="BalboaPlus Primary"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ZapfDingbatsITC" charset="0"/>
        <a:buChar char="✱"/>
        <a:defRPr sz="2400" b="0" i="0" kern="1200">
          <a:solidFill>
            <a:schemeClr val="tx1">
              <a:lumMod val="75000"/>
              <a:lumOff val="25000"/>
            </a:schemeClr>
          </a:solidFill>
          <a:latin typeface="Vista Sans OT Light" charset="0"/>
          <a:ea typeface="Vista Sans OT Light" charset="0"/>
          <a:cs typeface="Vista Sans OT Light" charset="0"/>
        </a:defRPr>
      </a:lvl1pPr>
      <a:lvl2pPr marL="742950" indent="-285750" algn="l" defTabSz="457200" rtl="0" eaLnBrk="1" latinLnBrk="0" hangingPunct="1">
        <a:spcBef>
          <a:spcPts val="1000"/>
        </a:spcBef>
        <a:spcAft>
          <a:spcPts val="0"/>
        </a:spcAft>
        <a:buClr>
          <a:schemeClr val="accent1"/>
        </a:buClr>
        <a:buSzPct val="80000"/>
        <a:buFont typeface="ZapfDingbatsITC" charset="0"/>
        <a:buChar char="✱"/>
        <a:defRPr sz="2000" b="0" i="0" kern="1200">
          <a:solidFill>
            <a:schemeClr val="tx1">
              <a:lumMod val="75000"/>
              <a:lumOff val="25000"/>
            </a:schemeClr>
          </a:solidFill>
          <a:latin typeface="Vista Sans OT Light" charset="0"/>
          <a:ea typeface="Vista Sans OT Light" charset="0"/>
          <a:cs typeface="Vista Sans OT Light" charset="0"/>
        </a:defRPr>
      </a:lvl2pPr>
      <a:lvl3pPr marL="1143000" indent="-228600" algn="l" defTabSz="457200" rtl="0" eaLnBrk="1" latinLnBrk="0" hangingPunct="1">
        <a:spcBef>
          <a:spcPts val="1000"/>
        </a:spcBef>
        <a:spcAft>
          <a:spcPts val="0"/>
        </a:spcAft>
        <a:buClr>
          <a:schemeClr val="accent1"/>
        </a:buClr>
        <a:buSzPct val="80000"/>
        <a:buFont typeface="ZapfDingbatsITC" charset="0"/>
        <a:buChar char="✱"/>
        <a:defRPr sz="1800" b="0" i="0" kern="1200">
          <a:solidFill>
            <a:schemeClr val="tx1">
              <a:lumMod val="75000"/>
              <a:lumOff val="25000"/>
            </a:schemeClr>
          </a:solidFill>
          <a:latin typeface="Vista Sans OT Light" charset="0"/>
          <a:ea typeface="Vista Sans OT Light" charset="0"/>
          <a:cs typeface="Vista Sans OT Light" charset="0"/>
        </a:defRPr>
      </a:lvl3pPr>
      <a:lvl4pPr marL="1600200" indent="-228600" algn="l" defTabSz="457200" rtl="0" eaLnBrk="1" latinLnBrk="0" hangingPunct="1">
        <a:spcBef>
          <a:spcPts val="1000"/>
        </a:spcBef>
        <a:spcAft>
          <a:spcPts val="0"/>
        </a:spcAft>
        <a:buClr>
          <a:schemeClr val="accent1"/>
        </a:buClr>
        <a:buSzPct val="80000"/>
        <a:buFont typeface="ZapfDingbatsITC" charset="0"/>
        <a:buChar char="✱"/>
        <a:defRPr sz="1600" b="0" i="0" kern="1200">
          <a:solidFill>
            <a:schemeClr val="tx1">
              <a:lumMod val="75000"/>
              <a:lumOff val="25000"/>
            </a:schemeClr>
          </a:solidFill>
          <a:latin typeface="Vista Sans OT Light" charset="0"/>
          <a:ea typeface="Vista Sans OT Light" charset="0"/>
          <a:cs typeface="Vista Sans OT Light" charset="0"/>
        </a:defRPr>
      </a:lvl4pPr>
      <a:lvl5pPr marL="2057400" indent="-228600" algn="l" defTabSz="457200" rtl="0" eaLnBrk="1" latinLnBrk="0" hangingPunct="1">
        <a:spcBef>
          <a:spcPts val="1000"/>
        </a:spcBef>
        <a:spcAft>
          <a:spcPts val="0"/>
        </a:spcAft>
        <a:buClr>
          <a:schemeClr val="accent1"/>
        </a:buClr>
        <a:buSzPct val="80000"/>
        <a:buFont typeface="ZapfDingbatsITC" charset="0"/>
        <a:buChar char="✱"/>
        <a:defRPr sz="1600" b="0" i="0" kern="1200">
          <a:solidFill>
            <a:schemeClr val="tx1">
              <a:lumMod val="75000"/>
              <a:lumOff val="25000"/>
            </a:schemeClr>
          </a:solidFill>
          <a:latin typeface="Vista Sans OT Light" charset="0"/>
          <a:ea typeface="Vista Sans OT Light" charset="0"/>
          <a:cs typeface="Vista Sans OT Light"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orient="horz" pos="210" userDrawn="1">
          <p15:clr>
            <a:srgbClr val="F26B43"/>
          </p15:clr>
        </p15:guide>
        <p15:guide id="3" orient="horz" pos="4110" userDrawn="1">
          <p15:clr>
            <a:srgbClr val="F26B43"/>
          </p15:clr>
        </p15:guide>
        <p15:guide id="4" pos="3840" userDrawn="1">
          <p15:clr>
            <a:srgbClr val="F26B43"/>
          </p15:clr>
        </p15:guide>
        <p15:guide id="5" pos="211" userDrawn="1">
          <p15:clr>
            <a:srgbClr val="F26B43"/>
          </p15:clr>
        </p15:guide>
        <p15:guide id="6" pos="7469" userDrawn="1">
          <p15:clr>
            <a:srgbClr val="F26B43"/>
          </p15:clr>
        </p15:guide>
        <p15:guide id="7" pos="733" userDrawn="1">
          <p15:clr>
            <a:srgbClr val="F26B43"/>
          </p15:clr>
        </p15:guide>
        <p15:guide id="8" pos="62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k object 16"/>
          <p:cNvSpPr/>
          <p:nvPr/>
        </p:nvSpPr>
        <p:spPr>
          <a:xfrm>
            <a:off x="4861472" y="796694"/>
            <a:ext cx="2318228" cy="5528824"/>
          </a:xfrm>
          <a:custGeom>
            <a:avLst/>
            <a:gdLst/>
            <a:ahLst/>
            <a:cxnLst/>
            <a:rect l="l" t="t" r="r" b="b"/>
            <a:pathLst>
              <a:path w="1374139" h="3277235">
                <a:moveTo>
                  <a:pt x="1374114" y="0"/>
                </a:moveTo>
                <a:lnTo>
                  <a:pt x="0" y="1776577"/>
                </a:lnTo>
                <a:lnTo>
                  <a:pt x="641261" y="1862099"/>
                </a:lnTo>
                <a:lnTo>
                  <a:pt x="0" y="3276777"/>
                </a:lnTo>
                <a:lnTo>
                  <a:pt x="1374114" y="1506791"/>
                </a:lnTo>
                <a:lnTo>
                  <a:pt x="695248" y="1427835"/>
                </a:lnTo>
                <a:lnTo>
                  <a:pt x="1374114" y="0"/>
                </a:lnTo>
                <a:close/>
              </a:path>
            </a:pathLst>
          </a:custGeom>
          <a:solidFill>
            <a:srgbClr val="3C1C36"/>
          </a:solidFill>
        </p:spPr>
        <p:txBody>
          <a:bodyPr wrap="square" lIns="0" tIns="0" rIns="0" bIns="0" rtlCol="0"/>
          <a:lstStyle/>
          <a:p>
            <a:endParaRPr/>
          </a:p>
        </p:txBody>
      </p:sp>
      <p:sp>
        <p:nvSpPr>
          <p:cNvPr id="4" name="Title 3"/>
          <p:cNvSpPr>
            <a:spLocks noGrp="1"/>
          </p:cNvSpPr>
          <p:nvPr>
            <p:ph type="ctrTitle"/>
          </p:nvPr>
        </p:nvSpPr>
        <p:spPr/>
        <p:txBody>
          <a:bodyPr/>
          <a:lstStyle/>
          <a:p>
            <a:r>
              <a:rPr lang="en-GB" dirty="0">
                <a:ea typeface="BalboaPlus Primary" charset="0"/>
                <a:cs typeface="BalboaPlus Primary" charset="0"/>
              </a:rPr>
              <a:t>(re)-Discovering your BRILLIANT SELF</a:t>
            </a:r>
          </a:p>
        </p:txBody>
      </p:sp>
      <p:sp>
        <p:nvSpPr>
          <p:cNvPr id="7" name="Subtitle 6"/>
          <p:cNvSpPr>
            <a:spLocks noGrp="1"/>
          </p:cNvSpPr>
          <p:nvPr>
            <p:ph type="subTitle" idx="1"/>
          </p:nvPr>
        </p:nvSpPr>
        <p:spPr/>
        <p:txBody>
          <a:bodyPr/>
          <a:lstStyle/>
          <a:p>
            <a:r>
              <a:rPr lang="en-GB" dirty="0">
                <a:solidFill>
                  <a:schemeClr val="bg1"/>
                </a:solidFill>
              </a:rPr>
              <a:t>Be the best version of yourself EVERYDAY</a:t>
            </a:r>
          </a:p>
        </p:txBody>
      </p:sp>
    </p:spTree>
    <p:extLst>
      <p:ext uri="{BB962C8B-B14F-4D97-AF65-F5344CB8AC3E}">
        <p14:creationId xmlns:p14="http://schemas.microsoft.com/office/powerpoint/2010/main" val="1853006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19"/>
          <p:cNvSpPr/>
          <p:nvPr/>
        </p:nvSpPr>
        <p:spPr>
          <a:xfrm>
            <a:off x="8548039" y="333375"/>
            <a:ext cx="3308999" cy="5361470"/>
          </a:xfrm>
          <a:custGeom>
            <a:avLst/>
            <a:gdLst/>
            <a:ahLst/>
            <a:cxnLst/>
            <a:rect l="l" t="t" r="r" b="b"/>
            <a:pathLst>
              <a:path w="2499995" h="4050665">
                <a:moveTo>
                  <a:pt x="2499791" y="0"/>
                </a:moveTo>
                <a:lnTo>
                  <a:pt x="0" y="0"/>
                </a:lnTo>
                <a:lnTo>
                  <a:pt x="0" y="2025154"/>
                </a:lnTo>
                <a:lnTo>
                  <a:pt x="803503" y="2025154"/>
                </a:lnTo>
                <a:lnTo>
                  <a:pt x="0" y="4050309"/>
                </a:lnTo>
                <a:lnTo>
                  <a:pt x="1227582" y="4050309"/>
                </a:lnTo>
                <a:lnTo>
                  <a:pt x="2499791" y="1844344"/>
                </a:lnTo>
                <a:lnTo>
                  <a:pt x="2499791" y="0"/>
                </a:lnTo>
                <a:close/>
              </a:path>
            </a:pathLst>
          </a:custGeom>
          <a:pattFill prst="dkUpDiag">
            <a:fgClr>
              <a:schemeClr val="bg2">
                <a:lumMod val="90000"/>
              </a:schemeClr>
            </a:fgClr>
            <a:bgClr>
              <a:schemeClr val="bg1"/>
            </a:bgClr>
          </a:pattFill>
        </p:spPr>
        <p:txBody>
          <a:bodyPr wrap="square" lIns="0" tIns="0" rIns="0" bIns="0" rtlCol="0"/>
          <a:lstStyle/>
          <a:p>
            <a:endParaRPr/>
          </a:p>
        </p:txBody>
      </p:sp>
      <p:sp>
        <p:nvSpPr>
          <p:cNvPr id="8" name="bk object 20"/>
          <p:cNvSpPr/>
          <p:nvPr/>
        </p:nvSpPr>
        <p:spPr>
          <a:xfrm>
            <a:off x="-150831" y="333375"/>
            <a:ext cx="1821180" cy="1609725"/>
          </a:xfrm>
          <a:custGeom>
            <a:avLst/>
            <a:gdLst/>
            <a:ahLst/>
            <a:cxnLst/>
            <a:rect l="l" t="t" r="r" b="b"/>
            <a:pathLst>
              <a:path w="1821179" h="1609725">
                <a:moveTo>
                  <a:pt x="467715" y="0"/>
                </a:moveTo>
                <a:lnTo>
                  <a:pt x="415880" y="29805"/>
                </a:lnTo>
                <a:lnTo>
                  <a:pt x="366902" y="60630"/>
                </a:lnTo>
                <a:lnTo>
                  <a:pt x="320816" y="92451"/>
                </a:lnTo>
                <a:lnTo>
                  <a:pt x="277660" y="125241"/>
                </a:lnTo>
                <a:lnTo>
                  <a:pt x="237470" y="158978"/>
                </a:lnTo>
                <a:lnTo>
                  <a:pt x="200284" y="193635"/>
                </a:lnTo>
                <a:lnTo>
                  <a:pt x="166138" y="229190"/>
                </a:lnTo>
                <a:lnTo>
                  <a:pt x="135069" y="265617"/>
                </a:lnTo>
                <a:lnTo>
                  <a:pt x="107114" y="302891"/>
                </a:lnTo>
                <a:lnTo>
                  <a:pt x="82310" y="340988"/>
                </a:lnTo>
                <a:lnTo>
                  <a:pt x="60694" y="379884"/>
                </a:lnTo>
                <a:lnTo>
                  <a:pt x="42302" y="419553"/>
                </a:lnTo>
                <a:lnTo>
                  <a:pt x="27171" y="459972"/>
                </a:lnTo>
                <a:lnTo>
                  <a:pt x="15339" y="501116"/>
                </a:lnTo>
                <a:lnTo>
                  <a:pt x="6830" y="543059"/>
                </a:lnTo>
                <a:lnTo>
                  <a:pt x="1716" y="585479"/>
                </a:lnTo>
                <a:lnTo>
                  <a:pt x="0" y="628650"/>
                </a:lnTo>
                <a:lnTo>
                  <a:pt x="0" y="1257300"/>
                </a:lnTo>
                <a:lnTo>
                  <a:pt x="352043" y="1609344"/>
                </a:lnTo>
                <a:lnTo>
                  <a:pt x="1041044" y="1609344"/>
                </a:lnTo>
                <a:lnTo>
                  <a:pt x="1041044" y="1523847"/>
                </a:lnTo>
                <a:lnTo>
                  <a:pt x="1820570" y="1523847"/>
                </a:lnTo>
                <a:lnTo>
                  <a:pt x="1820570" y="1196949"/>
                </a:lnTo>
                <a:lnTo>
                  <a:pt x="60350" y="1196949"/>
                </a:lnTo>
                <a:lnTo>
                  <a:pt x="60350" y="628650"/>
                </a:lnTo>
                <a:lnTo>
                  <a:pt x="62238" y="585479"/>
                </a:lnTo>
                <a:lnTo>
                  <a:pt x="67822" y="542960"/>
                </a:lnTo>
                <a:lnTo>
                  <a:pt x="77047" y="501069"/>
                </a:lnTo>
                <a:lnTo>
                  <a:pt x="89914" y="459722"/>
                </a:lnTo>
                <a:lnTo>
                  <a:pt x="106358" y="419100"/>
                </a:lnTo>
                <a:lnTo>
                  <a:pt x="126333" y="379282"/>
                </a:lnTo>
                <a:lnTo>
                  <a:pt x="149795" y="340349"/>
                </a:lnTo>
                <a:lnTo>
                  <a:pt x="176700" y="302382"/>
                </a:lnTo>
                <a:lnTo>
                  <a:pt x="207001" y="265461"/>
                </a:lnTo>
                <a:lnTo>
                  <a:pt x="240656" y="229666"/>
                </a:lnTo>
                <a:lnTo>
                  <a:pt x="277619" y="195079"/>
                </a:lnTo>
                <a:lnTo>
                  <a:pt x="317845" y="161779"/>
                </a:lnTo>
                <a:lnTo>
                  <a:pt x="361290" y="129847"/>
                </a:lnTo>
                <a:lnTo>
                  <a:pt x="407909" y="99363"/>
                </a:lnTo>
                <a:lnTo>
                  <a:pt x="457657" y="70408"/>
                </a:lnTo>
                <a:lnTo>
                  <a:pt x="539841" y="70408"/>
                </a:lnTo>
                <a:lnTo>
                  <a:pt x="467715" y="0"/>
                </a:lnTo>
                <a:close/>
              </a:path>
              <a:path w="1821179" h="1609725">
                <a:moveTo>
                  <a:pt x="1820570" y="1523847"/>
                </a:moveTo>
                <a:lnTo>
                  <a:pt x="1041044" y="1523847"/>
                </a:lnTo>
                <a:lnTo>
                  <a:pt x="1131569" y="1609344"/>
                </a:lnTo>
                <a:lnTo>
                  <a:pt x="1820570" y="1609344"/>
                </a:lnTo>
                <a:lnTo>
                  <a:pt x="1820570" y="1523847"/>
                </a:lnTo>
                <a:close/>
              </a:path>
              <a:path w="1821179" h="1609725">
                <a:moveTo>
                  <a:pt x="539841" y="70408"/>
                </a:moveTo>
                <a:lnTo>
                  <a:pt x="457657" y="70408"/>
                </a:lnTo>
                <a:lnTo>
                  <a:pt x="583387" y="196138"/>
                </a:lnTo>
                <a:lnTo>
                  <a:pt x="548264" y="219349"/>
                </a:lnTo>
                <a:lnTo>
                  <a:pt x="513630" y="243939"/>
                </a:lnTo>
                <a:lnTo>
                  <a:pt x="479974" y="270240"/>
                </a:lnTo>
                <a:lnTo>
                  <a:pt x="447785" y="298585"/>
                </a:lnTo>
                <a:lnTo>
                  <a:pt x="417551" y="329304"/>
                </a:lnTo>
                <a:lnTo>
                  <a:pt x="389762" y="362731"/>
                </a:lnTo>
                <a:lnTo>
                  <a:pt x="364908" y="399195"/>
                </a:lnTo>
                <a:lnTo>
                  <a:pt x="343475" y="439030"/>
                </a:lnTo>
                <a:lnTo>
                  <a:pt x="325955" y="482567"/>
                </a:lnTo>
                <a:lnTo>
                  <a:pt x="312834" y="530138"/>
                </a:lnTo>
                <a:lnTo>
                  <a:pt x="304604" y="582074"/>
                </a:lnTo>
                <a:lnTo>
                  <a:pt x="301751" y="638708"/>
                </a:lnTo>
                <a:lnTo>
                  <a:pt x="628649" y="638708"/>
                </a:lnTo>
                <a:lnTo>
                  <a:pt x="628649" y="1196949"/>
                </a:lnTo>
                <a:lnTo>
                  <a:pt x="839876" y="1196949"/>
                </a:lnTo>
                <a:lnTo>
                  <a:pt x="839876" y="628650"/>
                </a:lnTo>
                <a:lnTo>
                  <a:pt x="841764" y="585479"/>
                </a:lnTo>
                <a:lnTo>
                  <a:pt x="847348" y="542960"/>
                </a:lnTo>
                <a:lnTo>
                  <a:pt x="856573" y="501069"/>
                </a:lnTo>
                <a:lnTo>
                  <a:pt x="869440" y="459722"/>
                </a:lnTo>
                <a:lnTo>
                  <a:pt x="885884" y="419100"/>
                </a:lnTo>
                <a:lnTo>
                  <a:pt x="905859" y="379282"/>
                </a:lnTo>
                <a:lnTo>
                  <a:pt x="919243" y="357073"/>
                </a:lnTo>
                <a:lnTo>
                  <a:pt x="824788" y="357073"/>
                </a:lnTo>
                <a:lnTo>
                  <a:pt x="678941" y="206197"/>
                </a:lnTo>
                <a:lnTo>
                  <a:pt x="539841" y="70408"/>
                </a:lnTo>
                <a:close/>
              </a:path>
              <a:path w="1821179" h="1609725">
                <a:moveTo>
                  <a:pt x="1319367" y="70408"/>
                </a:moveTo>
                <a:lnTo>
                  <a:pt x="1237183" y="70408"/>
                </a:lnTo>
                <a:lnTo>
                  <a:pt x="1362913" y="196138"/>
                </a:lnTo>
                <a:lnTo>
                  <a:pt x="1327790" y="219349"/>
                </a:lnTo>
                <a:lnTo>
                  <a:pt x="1293156" y="243939"/>
                </a:lnTo>
                <a:lnTo>
                  <a:pt x="1259500" y="270240"/>
                </a:lnTo>
                <a:lnTo>
                  <a:pt x="1227311" y="298585"/>
                </a:lnTo>
                <a:lnTo>
                  <a:pt x="1197077" y="329304"/>
                </a:lnTo>
                <a:lnTo>
                  <a:pt x="1169288" y="362731"/>
                </a:lnTo>
                <a:lnTo>
                  <a:pt x="1144434" y="399195"/>
                </a:lnTo>
                <a:lnTo>
                  <a:pt x="1123001" y="439030"/>
                </a:lnTo>
                <a:lnTo>
                  <a:pt x="1105481" y="482567"/>
                </a:lnTo>
                <a:lnTo>
                  <a:pt x="1092360" y="530138"/>
                </a:lnTo>
                <a:lnTo>
                  <a:pt x="1084130" y="582074"/>
                </a:lnTo>
                <a:lnTo>
                  <a:pt x="1081277" y="638708"/>
                </a:lnTo>
                <a:lnTo>
                  <a:pt x="1408175" y="638708"/>
                </a:lnTo>
                <a:lnTo>
                  <a:pt x="1408175" y="1196949"/>
                </a:lnTo>
                <a:lnTo>
                  <a:pt x="1820570" y="1196949"/>
                </a:lnTo>
                <a:lnTo>
                  <a:pt x="1820570" y="940460"/>
                </a:lnTo>
                <a:lnTo>
                  <a:pt x="1604314" y="714146"/>
                </a:lnTo>
                <a:lnTo>
                  <a:pt x="1636380" y="682965"/>
                </a:lnTo>
                <a:lnTo>
                  <a:pt x="1672550" y="650577"/>
                </a:lnTo>
                <a:lnTo>
                  <a:pt x="1713307" y="618189"/>
                </a:lnTo>
                <a:lnTo>
                  <a:pt x="1759133" y="587008"/>
                </a:lnTo>
                <a:lnTo>
                  <a:pt x="1810511" y="558241"/>
                </a:lnTo>
                <a:lnTo>
                  <a:pt x="1458467" y="206197"/>
                </a:lnTo>
                <a:lnTo>
                  <a:pt x="1319367" y="70408"/>
                </a:lnTo>
                <a:close/>
              </a:path>
              <a:path w="1821179" h="1609725">
                <a:moveTo>
                  <a:pt x="1247241" y="0"/>
                </a:moveTo>
                <a:lnTo>
                  <a:pt x="1197274" y="27926"/>
                </a:lnTo>
                <a:lnTo>
                  <a:pt x="1149007" y="56828"/>
                </a:lnTo>
                <a:lnTo>
                  <a:pt x="1102645" y="86682"/>
                </a:lnTo>
                <a:lnTo>
                  <a:pt x="1058391" y="117466"/>
                </a:lnTo>
                <a:lnTo>
                  <a:pt x="1016450" y="149156"/>
                </a:lnTo>
                <a:lnTo>
                  <a:pt x="977025" y="181731"/>
                </a:lnTo>
                <a:lnTo>
                  <a:pt x="940320" y="215167"/>
                </a:lnTo>
                <a:lnTo>
                  <a:pt x="906540" y="249442"/>
                </a:lnTo>
                <a:lnTo>
                  <a:pt x="875889" y="284533"/>
                </a:lnTo>
                <a:lnTo>
                  <a:pt x="848570" y="320417"/>
                </a:lnTo>
                <a:lnTo>
                  <a:pt x="824788" y="357073"/>
                </a:lnTo>
                <a:lnTo>
                  <a:pt x="919243" y="357073"/>
                </a:lnTo>
                <a:lnTo>
                  <a:pt x="929321" y="340349"/>
                </a:lnTo>
                <a:lnTo>
                  <a:pt x="956226" y="302382"/>
                </a:lnTo>
                <a:lnTo>
                  <a:pt x="986527" y="265461"/>
                </a:lnTo>
                <a:lnTo>
                  <a:pt x="1020182" y="229666"/>
                </a:lnTo>
                <a:lnTo>
                  <a:pt x="1057145" y="195079"/>
                </a:lnTo>
                <a:lnTo>
                  <a:pt x="1097371" y="161779"/>
                </a:lnTo>
                <a:lnTo>
                  <a:pt x="1140816" y="129847"/>
                </a:lnTo>
                <a:lnTo>
                  <a:pt x="1187435" y="99363"/>
                </a:lnTo>
                <a:lnTo>
                  <a:pt x="1237183" y="70408"/>
                </a:lnTo>
                <a:lnTo>
                  <a:pt x="1319367" y="70408"/>
                </a:lnTo>
                <a:lnTo>
                  <a:pt x="1247241" y="0"/>
                </a:lnTo>
                <a:close/>
              </a:path>
            </a:pathLst>
          </a:custGeom>
          <a:solidFill>
            <a:schemeClr val="tx2"/>
          </a:solidFill>
        </p:spPr>
        <p:txBody>
          <a:bodyPr wrap="square" lIns="0" tIns="0" rIns="0" bIns="0" rtlCol="0"/>
          <a:lstStyle/>
          <a:p>
            <a:endParaRPr/>
          </a:p>
        </p:txBody>
      </p:sp>
      <p:sp>
        <p:nvSpPr>
          <p:cNvPr id="4" name="Title 3"/>
          <p:cNvSpPr>
            <a:spLocks noGrp="1"/>
          </p:cNvSpPr>
          <p:nvPr>
            <p:ph type="title"/>
          </p:nvPr>
        </p:nvSpPr>
        <p:spPr/>
        <p:txBody>
          <a:bodyPr/>
          <a:lstStyle/>
          <a:p>
            <a:r>
              <a:rPr lang="en-GB" dirty="0"/>
              <a:t>Your lifetime achievement speech</a:t>
            </a:r>
          </a:p>
        </p:txBody>
      </p:sp>
      <p:sp>
        <p:nvSpPr>
          <p:cNvPr id="11" name="Content Placeholder 7"/>
          <p:cNvSpPr txBox="1">
            <a:spLocks/>
          </p:cNvSpPr>
          <p:nvPr/>
        </p:nvSpPr>
        <p:spPr>
          <a:xfrm>
            <a:off x="1163638" y="2091592"/>
            <a:ext cx="10000971" cy="3921125"/>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chemeClr val="accent1"/>
              </a:buClr>
              <a:buSzPct val="80000"/>
              <a:buFont typeface="ZapfDingbatsITC" charset="0"/>
              <a:buChar char="✱"/>
              <a:defRPr sz="2400" b="0" i="0" kern="1200">
                <a:solidFill>
                  <a:schemeClr val="tx1">
                    <a:lumMod val="75000"/>
                    <a:lumOff val="25000"/>
                  </a:schemeClr>
                </a:solidFill>
                <a:latin typeface="DIN-Light" charset="0"/>
                <a:ea typeface="DIN-Light" charset="0"/>
                <a:cs typeface="DIN-Light" charset="0"/>
              </a:defRPr>
            </a:lvl1pPr>
            <a:lvl2pPr marL="742950" indent="-285750" algn="l" defTabSz="457200" rtl="0" eaLnBrk="1" latinLnBrk="0" hangingPunct="1">
              <a:spcBef>
                <a:spcPts val="1000"/>
              </a:spcBef>
              <a:spcAft>
                <a:spcPts val="0"/>
              </a:spcAft>
              <a:buClr>
                <a:schemeClr val="accent1"/>
              </a:buClr>
              <a:buSzPct val="80000"/>
              <a:buFont typeface="ZapfDingbatsITC" charset="0"/>
              <a:buChar char="✱"/>
              <a:defRPr sz="2000" b="0" i="0" kern="1200">
                <a:solidFill>
                  <a:schemeClr val="tx1">
                    <a:lumMod val="75000"/>
                    <a:lumOff val="25000"/>
                  </a:schemeClr>
                </a:solidFill>
                <a:latin typeface="DIN-Light" charset="0"/>
                <a:ea typeface="DIN-Light" charset="0"/>
                <a:cs typeface="DIN-Light" charset="0"/>
              </a:defRPr>
            </a:lvl2pPr>
            <a:lvl3pPr marL="1143000" indent="-228600" algn="l" defTabSz="457200" rtl="0" eaLnBrk="1" latinLnBrk="0" hangingPunct="1">
              <a:spcBef>
                <a:spcPts val="1000"/>
              </a:spcBef>
              <a:spcAft>
                <a:spcPts val="0"/>
              </a:spcAft>
              <a:buClr>
                <a:schemeClr val="accent1"/>
              </a:buClr>
              <a:buSzPct val="80000"/>
              <a:buFont typeface="ZapfDingbatsITC" charset="0"/>
              <a:buChar char="✱"/>
              <a:defRPr sz="1800" b="0" i="0" kern="1200">
                <a:solidFill>
                  <a:schemeClr val="tx1">
                    <a:lumMod val="75000"/>
                    <a:lumOff val="25000"/>
                  </a:schemeClr>
                </a:solidFill>
                <a:latin typeface="DIN-Light" charset="0"/>
                <a:ea typeface="DIN-Light" charset="0"/>
                <a:cs typeface="DIN-Light" charset="0"/>
              </a:defRPr>
            </a:lvl3pPr>
            <a:lvl4pPr marL="1600200" indent="-228600" algn="l" defTabSz="457200" rtl="0" eaLnBrk="1" latinLnBrk="0" hangingPunct="1">
              <a:spcBef>
                <a:spcPts val="1000"/>
              </a:spcBef>
              <a:spcAft>
                <a:spcPts val="0"/>
              </a:spcAft>
              <a:buClr>
                <a:schemeClr val="accent1"/>
              </a:buClr>
              <a:buSzPct val="80000"/>
              <a:buFont typeface="ZapfDingbatsITC" charset="0"/>
              <a:buChar char="✱"/>
              <a:defRPr sz="1600" b="0" i="0" kern="1200">
                <a:solidFill>
                  <a:schemeClr val="tx1">
                    <a:lumMod val="75000"/>
                    <a:lumOff val="25000"/>
                  </a:schemeClr>
                </a:solidFill>
                <a:latin typeface="DIN-Light" charset="0"/>
                <a:ea typeface="DIN-Light" charset="0"/>
                <a:cs typeface="DIN-Light" charset="0"/>
              </a:defRPr>
            </a:lvl4pPr>
            <a:lvl5pPr marL="2057400" indent="-228600" algn="l" defTabSz="457200" rtl="0" eaLnBrk="1" latinLnBrk="0" hangingPunct="1">
              <a:spcBef>
                <a:spcPts val="1000"/>
              </a:spcBef>
              <a:spcAft>
                <a:spcPts val="0"/>
              </a:spcAft>
              <a:buClr>
                <a:schemeClr val="accent1"/>
              </a:buClr>
              <a:buSzPct val="80000"/>
              <a:buFont typeface="ZapfDingbatsITC" charset="0"/>
              <a:buChar char="✱"/>
              <a:defRPr sz="1600" b="0" i="0" kern="1200">
                <a:solidFill>
                  <a:schemeClr val="tx1">
                    <a:lumMod val="75000"/>
                    <a:lumOff val="25000"/>
                  </a:schemeClr>
                </a:solidFill>
                <a:latin typeface="DIN-Light" charset="0"/>
                <a:ea typeface="DIN-Light" charset="0"/>
                <a:cs typeface="DIN-Light"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GB" dirty="0">
                <a:solidFill>
                  <a:srgbClr val="E91D22"/>
                </a:solidFill>
                <a:latin typeface="Vista Sans OT Bold"/>
                <a:ea typeface="Vista Sans OT Light" charset="0"/>
                <a:cs typeface="Vista Sans OT Bold"/>
              </a:rPr>
              <a:t>In pairs, write a speech that your team would give you in the future when you win your lifetime achievement award:</a:t>
            </a:r>
          </a:p>
          <a:p>
            <a:r>
              <a:rPr lang="en-GB" dirty="0">
                <a:latin typeface="Vista Sans OT Light" charset="0"/>
                <a:ea typeface="Vista Sans OT Light" charset="0"/>
                <a:cs typeface="Vista Sans OT Light" charset="0"/>
              </a:rPr>
              <a:t>Think about all the things you’d like people to say about you…</a:t>
            </a:r>
          </a:p>
          <a:p>
            <a:pPr lvl="1"/>
            <a:r>
              <a:rPr lang="en-GB" dirty="0">
                <a:latin typeface="Vista Sans OT Light" charset="0"/>
                <a:ea typeface="Vista Sans OT Light" charset="0"/>
                <a:cs typeface="Vista Sans OT Light" charset="0"/>
              </a:rPr>
              <a:t>What is the legacy you are leaving?</a:t>
            </a:r>
          </a:p>
          <a:p>
            <a:pPr lvl="1"/>
            <a:r>
              <a:rPr lang="en-GB" dirty="0">
                <a:latin typeface="Vista Sans OT Light" charset="0"/>
                <a:ea typeface="Vista Sans OT Light" charset="0"/>
                <a:cs typeface="Vista Sans OT Light" charset="0"/>
              </a:rPr>
              <a:t>How did you behave?  What were the values you stood by (even when times were tough)?</a:t>
            </a:r>
          </a:p>
          <a:p>
            <a:pPr lvl="1"/>
            <a:r>
              <a:rPr lang="en-GB" dirty="0">
                <a:latin typeface="Vista Sans OT Light" charset="0"/>
                <a:ea typeface="Vista Sans OT Light" charset="0"/>
                <a:cs typeface="Vista Sans OT Light" charset="0"/>
              </a:rPr>
              <a:t>What made you the success you are?</a:t>
            </a:r>
          </a:p>
          <a:p>
            <a:pPr lvl="1"/>
            <a:r>
              <a:rPr lang="en-GB" dirty="0">
                <a:latin typeface="Vista Sans OT Light" charset="0"/>
                <a:ea typeface="Vista Sans OT Light" charset="0"/>
                <a:cs typeface="Vista Sans OT Light" charset="0"/>
              </a:rPr>
              <a:t>What do you wish you did less of?</a:t>
            </a:r>
          </a:p>
          <a:p>
            <a:r>
              <a:rPr lang="en-GB" dirty="0">
                <a:latin typeface="Vista Sans OT Light" charset="0"/>
                <a:ea typeface="Vista Sans OT Light" charset="0"/>
                <a:cs typeface="Vista Sans OT Light" charset="0"/>
              </a:rPr>
              <a:t>How does hearing your amazing future make you feel? </a:t>
            </a:r>
          </a:p>
          <a:p>
            <a:pPr marL="457200" lvl="1" indent="0">
              <a:buNone/>
            </a:pPr>
            <a:endParaRPr lang="en-GB" dirty="0">
              <a:latin typeface="Vista Sans OT Light" charset="0"/>
              <a:ea typeface="Vista Sans OT Light" charset="0"/>
              <a:cs typeface="Vista Sans OT Light" charset="0"/>
            </a:endParaRPr>
          </a:p>
          <a:p>
            <a:endParaRPr lang="en-US" dirty="0">
              <a:latin typeface="Vista Sans OT Light" charset="0"/>
              <a:ea typeface="Vista Sans OT Light" charset="0"/>
              <a:cs typeface="Vista Sans OT Light" charset="0"/>
            </a:endParaRPr>
          </a:p>
          <a:p>
            <a:endParaRPr lang="en-GB" dirty="0">
              <a:latin typeface="Vista Sans OT Light" charset="0"/>
              <a:ea typeface="Vista Sans OT Light" charset="0"/>
              <a:cs typeface="Vista Sans OT Light" charset="0"/>
            </a:endParaRPr>
          </a:p>
        </p:txBody>
      </p:sp>
    </p:spTree>
    <p:extLst>
      <p:ext uri="{BB962C8B-B14F-4D97-AF65-F5344CB8AC3E}">
        <p14:creationId xmlns:p14="http://schemas.microsoft.com/office/powerpoint/2010/main" val="999890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Inspired brilliance</a:t>
            </a:r>
          </a:p>
        </p:txBody>
      </p:sp>
      <p:sp>
        <p:nvSpPr>
          <p:cNvPr id="3" name="Content Placeholder 2"/>
          <p:cNvSpPr>
            <a:spLocks noGrp="1"/>
          </p:cNvSpPr>
          <p:nvPr>
            <p:ph idx="1"/>
          </p:nvPr>
        </p:nvSpPr>
        <p:spPr/>
        <p:txBody>
          <a:bodyPr/>
          <a:lstStyle/>
          <a:p>
            <a:pPr marL="0" indent="0">
              <a:buNone/>
            </a:pPr>
            <a:r>
              <a:rPr lang="en-GB" dirty="0">
                <a:solidFill>
                  <a:srgbClr val="E91D22"/>
                </a:solidFill>
                <a:latin typeface="Vista Sans OT Bold"/>
                <a:cs typeface="Vista Sans OT Bold"/>
              </a:rPr>
              <a:t>Think of someone you feel is really brilliant: </a:t>
            </a:r>
            <a:r>
              <a:rPr lang="en-GB" dirty="0"/>
              <a:t> </a:t>
            </a:r>
          </a:p>
          <a:p>
            <a:r>
              <a:rPr lang="en-GB" dirty="0"/>
              <a:t>It can be someone famous or </a:t>
            </a:r>
            <a:r>
              <a:rPr lang="en-GB" dirty="0">
                <a:latin typeface="Vista Sans OT Light" panose="02000503030000020004" pitchFamily="50" charset="0"/>
                <a:ea typeface="Courier New" charset="0"/>
                <a:cs typeface="Courier New" charset="0"/>
              </a:rPr>
              <a:t>someone only you know.  It can be someone inside our outside of work. </a:t>
            </a:r>
          </a:p>
          <a:p>
            <a:r>
              <a:rPr lang="en-GB" dirty="0">
                <a:latin typeface="Vista Sans OT Light" panose="02000503030000020004" pitchFamily="50" charset="0"/>
                <a:ea typeface="Courier New" charset="0"/>
                <a:cs typeface="Courier New" charset="0"/>
              </a:rPr>
              <a:t>What effect do they have on others? </a:t>
            </a:r>
            <a:endParaRPr lang="en-GB" dirty="0">
              <a:latin typeface="Vista Sans OT Light" panose="02000503030000020004" pitchFamily="50" charset="0"/>
            </a:endParaRPr>
          </a:p>
        </p:txBody>
      </p:sp>
      <p:sp>
        <p:nvSpPr>
          <p:cNvPr id="4" name="bk object 18"/>
          <p:cNvSpPr/>
          <p:nvPr/>
        </p:nvSpPr>
        <p:spPr>
          <a:xfrm>
            <a:off x="9980613" y="333375"/>
            <a:ext cx="2571629" cy="4364947"/>
          </a:xfrm>
          <a:custGeom>
            <a:avLst/>
            <a:gdLst/>
            <a:ahLst/>
            <a:cxnLst/>
            <a:rect l="l" t="t" r="r" b="b"/>
            <a:pathLst>
              <a:path w="2035175" h="3454400">
                <a:moveTo>
                  <a:pt x="51672" y="2997200"/>
                </a:moveTo>
                <a:lnTo>
                  <a:pt x="20549" y="2997200"/>
                </a:lnTo>
                <a:lnTo>
                  <a:pt x="8586" y="3009900"/>
                </a:lnTo>
                <a:lnTo>
                  <a:pt x="1190" y="3022600"/>
                </a:lnTo>
                <a:lnTo>
                  <a:pt x="0" y="3048000"/>
                </a:lnTo>
                <a:lnTo>
                  <a:pt x="4947" y="3060700"/>
                </a:lnTo>
                <a:lnTo>
                  <a:pt x="15122" y="3073400"/>
                </a:lnTo>
                <a:lnTo>
                  <a:pt x="29612" y="3073400"/>
                </a:lnTo>
                <a:lnTo>
                  <a:pt x="176043" y="3314700"/>
                </a:lnTo>
                <a:lnTo>
                  <a:pt x="301913" y="3429000"/>
                </a:lnTo>
                <a:lnTo>
                  <a:pt x="400528" y="3454400"/>
                </a:lnTo>
                <a:lnTo>
                  <a:pt x="570531" y="3429000"/>
                </a:lnTo>
                <a:lnTo>
                  <a:pt x="818574" y="3302000"/>
                </a:lnTo>
                <a:lnTo>
                  <a:pt x="840634" y="3213100"/>
                </a:lnTo>
                <a:lnTo>
                  <a:pt x="871757" y="3213100"/>
                </a:lnTo>
                <a:lnTo>
                  <a:pt x="883720" y="3200400"/>
                </a:lnTo>
                <a:lnTo>
                  <a:pt x="891117" y="3187700"/>
                </a:lnTo>
                <a:lnTo>
                  <a:pt x="892312" y="3175000"/>
                </a:lnTo>
                <a:lnTo>
                  <a:pt x="887365" y="3162300"/>
                </a:lnTo>
                <a:lnTo>
                  <a:pt x="877192" y="3149600"/>
                </a:lnTo>
                <a:lnTo>
                  <a:pt x="862707" y="3136900"/>
                </a:lnTo>
                <a:lnTo>
                  <a:pt x="51672" y="2997200"/>
                </a:lnTo>
                <a:close/>
              </a:path>
              <a:path w="2035175" h="3454400">
                <a:moveTo>
                  <a:pt x="79591" y="2832100"/>
                </a:moveTo>
                <a:lnTo>
                  <a:pt x="64685" y="2844800"/>
                </a:lnTo>
                <a:lnTo>
                  <a:pt x="52724" y="2857500"/>
                </a:lnTo>
                <a:lnTo>
                  <a:pt x="45335" y="2870200"/>
                </a:lnTo>
                <a:lnTo>
                  <a:pt x="44137" y="2882900"/>
                </a:lnTo>
                <a:lnTo>
                  <a:pt x="49081" y="2895600"/>
                </a:lnTo>
                <a:lnTo>
                  <a:pt x="59254" y="2908300"/>
                </a:lnTo>
                <a:lnTo>
                  <a:pt x="73745" y="2921000"/>
                </a:lnTo>
                <a:lnTo>
                  <a:pt x="884767" y="3060700"/>
                </a:lnTo>
                <a:lnTo>
                  <a:pt x="915899" y="3060700"/>
                </a:lnTo>
                <a:lnTo>
                  <a:pt x="927860" y="3048000"/>
                </a:lnTo>
                <a:lnTo>
                  <a:pt x="935249" y="3035300"/>
                </a:lnTo>
                <a:lnTo>
                  <a:pt x="936445" y="3009900"/>
                </a:lnTo>
                <a:lnTo>
                  <a:pt x="931498" y="2997200"/>
                </a:lnTo>
                <a:lnTo>
                  <a:pt x="921324" y="2984500"/>
                </a:lnTo>
                <a:lnTo>
                  <a:pt x="906839" y="2984500"/>
                </a:lnTo>
                <a:lnTo>
                  <a:pt x="95817" y="2844800"/>
                </a:lnTo>
                <a:lnTo>
                  <a:pt x="79591" y="2832100"/>
                </a:lnTo>
                <a:close/>
              </a:path>
              <a:path w="2035175" h="3454400">
                <a:moveTo>
                  <a:pt x="139950" y="2679700"/>
                </a:moveTo>
                <a:lnTo>
                  <a:pt x="108822" y="2679700"/>
                </a:lnTo>
                <a:lnTo>
                  <a:pt x="96862" y="2692400"/>
                </a:lnTo>
                <a:lnTo>
                  <a:pt x="89467" y="2705100"/>
                </a:lnTo>
                <a:lnTo>
                  <a:pt x="88270" y="2730500"/>
                </a:lnTo>
                <a:lnTo>
                  <a:pt x="93214" y="2743200"/>
                </a:lnTo>
                <a:lnTo>
                  <a:pt x="103387" y="2755900"/>
                </a:lnTo>
                <a:lnTo>
                  <a:pt x="117877" y="2755900"/>
                </a:lnTo>
                <a:lnTo>
                  <a:pt x="928912" y="2908300"/>
                </a:lnTo>
                <a:lnTo>
                  <a:pt x="945131" y="2908300"/>
                </a:lnTo>
                <a:lnTo>
                  <a:pt x="960035" y="2895600"/>
                </a:lnTo>
                <a:lnTo>
                  <a:pt x="971998" y="2882900"/>
                </a:lnTo>
                <a:lnTo>
                  <a:pt x="979394" y="2870200"/>
                </a:lnTo>
                <a:lnTo>
                  <a:pt x="980584" y="2857500"/>
                </a:lnTo>
                <a:lnTo>
                  <a:pt x="975637" y="2844800"/>
                </a:lnTo>
                <a:lnTo>
                  <a:pt x="965462" y="2832100"/>
                </a:lnTo>
                <a:lnTo>
                  <a:pt x="950972" y="2819400"/>
                </a:lnTo>
                <a:lnTo>
                  <a:pt x="139950" y="2679700"/>
                </a:lnTo>
                <a:close/>
              </a:path>
              <a:path w="2035175" h="3454400">
                <a:moveTo>
                  <a:pt x="184082" y="2527300"/>
                </a:moveTo>
                <a:lnTo>
                  <a:pt x="152955" y="2527300"/>
                </a:lnTo>
                <a:lnTo>
                  <a:pt x="140995" y="2540000"/>
                </a:lnTo>
                <a:lnTo>
                  <a:pt x="133600" y="2552700"/>
                </a:lnTo>
                <a:lnTo>
                  <a:pt x="132404" y="2565400"/>
                </a:lnTo>
                <a:lnTo>
                  <a:pt x="137351" y="2578100"/>
                </a:lnTo>
                <a:lnTo>
                  <a:pt x="147525" y="2590800"/>
                </a:lnTo>
                <a:lnTo>
                  <a:pt x="162010" y="2603500"/>
                </a:lnTo>
                <a:lnTo>
                  <a:pt x="973044" y="2743200"/>
                </a:lnTo>
                <a:lnTo>
                  <a:pt x="1004167" y="2743200"/>
                </a:lnTo>
                <a:lnTo>
                  <a:pt x="1016130" y="2730500"/>
                </a:lnTo>
                <a:lnTo>
                  <a:pt x="1023527" y="2717800"/>
                </a:lnTo>
                <a:lnTo>
                  <a:pt x="1024722" y="2705100"/>
                </a:lnTo>
                <a:lnTo>
                  <a:pt x="1019774" y="2679700"/>
                </a:lnTo>
                <a:lnTo>
                  <a:pt x="1009597" y="2667000"/>
                </a:lnTo>
                <a:lnTo>
                  <a:pt x="995104" y="2667000"/>
                </a:lnTo>
                <a:lnTo>
                  <a:pt x="184082" y="2527300"/>
                </a:lnTo>
                <a:close/>
              </a:path>
              <a:path w="2035175" h="3454400">
                <a:moveTo>
                  <a:pt x="2016070" y="1193800"/>
                </a:moveTo>
                <a:lnTo>
                  <a:pt x="1468765" y="1193800"/>
                </a:lnTo>
                <a:lnTo>
                  <a:pt x="1487043" y="1206500"/>
                </a:lnTo>
                <a:lnTo>
                  <a:pt x="1503443" y="1219200"/>
                </a:lnTo>
                <a:lnTo>
                  <a:pt x="1517544" y="1231900"/>
                </a:lnTo>
                <a:lnTo>
                  <a:pt x="1530448" y="1257300"/>
                </a:lnTo>
                <a:lnTo>
                  <a:pt x="1537475" y="1270000"/>
                </a:lnTo>
                <a:lnTo>
                  <a:pt x="1538452" y="1295400"/>
                </a:lnTo>
                <a:lnTo>
                  <a:pt x="1533203" y="1320800"/>
                </a:lnTo>
                <a:lnTo>
                  <a:pt x="1522083" y="1346200"/>
                </a:lnTo>
                <a:lnTo>
                  <a:pt x="1506113" y="1358900"/>
                </a:lnTo>
                <a:lnTo>
                  <a:pt x="1486092" y="1384300"/>
                </a:lnTo>
                <a:lnTo>
                  <a:pt x="1462820" y="1384300"/>
                </a:lnTo>
                <a:lnTo>
                  <a:pt x="1417787" y="1397000"/>
                </a:lnTo>
                <a:lnTo>
                  <a:pt x="1388641" y="1409700"/>
                </a:lnTo>
                <a:lnTo>
                  <a:pt x="1362659" y="1409700"/>
                </a:lnTo>
                <a:lnTo>
                  <a:pt x="1327120" y="1422400"/>
                </a:lnTo>
                <a:lnTo>
                  <a:pt x="780004" y="2540000"/>
                </a:lnTo>
                <a:lnTo>
                  <a:pt x="1011919" y="2603500"/>
                </a:lnTo>
                <a:lnTo>
                  <a:pt x="1065569" y="2578100"/>
                </a:lnTo>
                <a:lnTo>
                  <a:pt x="1108160" y="2527300"/>
                </a:lnTo>
                <a:lnTo>
                  <a:pt x="1133923" y="2489200"/>
                </a:lnTo>
                <a:lnTo>
                  <a:pt x="1162546" y="2451100"/>
                </a:lnTo>
                <a:lnTo>
                  <a:pt x="1193405" y="2400300"/>
                </a:lnTo>
                <a:lnTo>
                  <a:pt x="1225873" y="2349500"/>
                </a:lnTo>
                <a:lnTo>
                  <a:pt x="1259323" y="2311400"/>
                </a:lnTo>
                <a:lnTo>
                  <a:pt x="1293129" y="2260600"/>
                </a:lnTo>
                <a:lnTo>
                  <a:pt x="1326665" y="2209800"/>
                </a:lnTo>
                <a:lnTo>
                  <a:pt x="1359305" y="2159000"/>
                </a:lnTo>
                <a:lnTo>
                  <a:pt x="1390423" y="2120900"/>
                </a:lnTo>
                <a:lnTo>
                  <a:pt x="1419393" y="2082800"/>
                </a:lnTo>
                <a:lnTo>
                  <a:pt x="1445588" y="2044700"/>
                </a:lnTo>
                <a:lnTo>
                  <a:pt x="1468382" y="2019300"/>
                </a:lnTo>
                <a:lnTo>
                  <a:pt x="1492575" y="1993900"/>
                </a:lnTo>
                <a:lnTo>
                  <a:pt x="1519140" y="1955800"/>
                </a:lnTo>
                <a:lnTo>
                  <a:pt x="1547733" y="1930400"/>
                </a:lnTo>
                <a:lnTo>
                  <a:pt x="1609609" y="1854200"/>
                </a:lnTo>
                <a:lnTo>
                  <a:pt x="1642199" y="1816100"/>
                </a:lnTo>
                <a:lnTo>
                  <a:pt x="1742415" y="1701800"/>
                </a:lnTo>
                <a:lnTo>
                  <a:pt x="1775479" y="1663700"/>
                </a:lnTo>
                <a:lnTo>
                  <a:pt x="1807795" y="1612900"/>
                </a:lnTo>
                <a:lnTo>
                  <a:pt x="1839015" y="1574800"/>
                </a:lnTo>
                <a:lnTo>
                  <a:pt x="1868793" y="1536700"/>
                </a:lnTo>
                <a:lnTo>
                  <a:pt x="1896781" y="1485900"/>
                </a:lnTo>
                <a:lnTo>
                  <a:pt x="1922634" y="1447800"/>
                </a:lnTo>
                <a:lnTo>
                  <a:pt x="1946003" y="1397000"/>
                </a:lnTo>
                <a:lnTo>
                  <a:pt x="1966542" y="1358900"/>
                </a:lnTo>
                <a:lnTo>
                  <a:pt x="1983905" y="1308100"/>
                </a:lnTo>
                <a:lnTo>
                  <a:pt x="1997744" y="1270000"/>
                </a:lnTo>
                <a:lnTo>
                  <a:pt x="2009678" y="1219200"/>
                </a:lnTo>
                <a:lnTo>
                  <a:pt x="2016070" y="1193800"/>
                </a:lnTo>
                <a:close/>
              </a:path>
              <a:path w="2035175" h="3454400">
                <a:moveTo>
                  <a:pt x="608796" y="1244600"/>
                </a:moveTo>
                <a:lnTo>
                  <a:pt x="498687" y="2463800"/>
                </a:lnTo>
                <a:lnTo>
                  <a:pt x="736342" y="2527300"/>
                </a:lnTo>
                <a:lnTo>
                  <a:pt x="1274377" y="1435100"/>
                </a:lnTo>
                <a:lnTo>
                  <a:pt x="1237055" y="1422400"/>
                </a:lnTo>
                <a:lnTo>
                  <a:pt x="1149422" y="1397000"/>
                </a:lnTo>
                <a:lnTo>
                  <a:pt x="1114814" y="1384300"/>
                </a:lnTo>
                <a:lnTo>
                  <a:pt x="1053032" y="1346200"/>
                </a:lnTo>
                <a:lnTo>
                  <a:pt x="1004309" y="1308100"/>
                </a:lnTo>
                <a:lnTo>
                  <a:pt x="988331" y="1295400"/>
                </a:lnTo>
                <a:lnTo>
                  <a:pt x="828313" y="1295400"/>
                </a:lnTo>
                <a:lnTo>
                  <a:pt x="769959" y="1282700"/>
                </a:lnTo>
                <a:lnTo>
                  <a:pt x="732695" y="1282700"/>
                </a:lnTo>
                <a:lnTo>
                  <a:pt x="643323" y="1257300"/>
                </a:lnTo>
                <a:lnTo>
                  <a:pt x="608796" y="1244600"/>
                </a:lnTo>
                <a:close/>
              </a:path>
              <a:path w="2035175" h="3454400">
                <a:moveTo>
                  <a:pt x="1210507" y="12700"/>
                </a:moveTo>
                <a:lnTo>
                  <a:pt x="885949" y="12700"/>
                </a:lnTo>
                <a:lnTo>
                  <a:pt x="840978" y="25400"/>
                </a:lnTo>
                <a:lnTo>
                  <a:pt x="796548" y="25400"/>
                </a:lnTo>
                <a:lnTo>
                  <a:pt x="709574" y="50800"/>
                </a:lnTo>
                <a:lnTo>
                  <a:pt x="667158" y="76200"/>
                </a:lnTo>
                <a:lnTo>
                  <a:pt x="625542" y="88900"/>
                </a:lnTo>
                <a:lnTo>
                  <a:pt x="584791" y="114300"/>
                </a:lnTo>
                <a:lnTo>
                  <a:pt x="544969" y="127000"/>
                </a:lnTo>
                <a:lnTo>
                  <a:pt x="506140" y="152400"/>
                </a:lnTo>
                <a:lnTo>
                  <a:pt x="468370" y="177800"/>
                </a:lnTo>
                <a:lnTo>
                  <a:pt x="431723" y="203200"/>
                </a:lnTo>
                <a:lnTo>
                  <a:pt x="396262" y="228600"/>
                </a:lnTo>
                <a:lnTo>
                  <a:pt x="362054" y="266700"/>
                </a:lnTo>
                <a:lnTo>
                  <a:pt x="329162" y="292100"/>
                </a:lnTo>
                <a:lnTo>
                  <a:pt x="297651" y="330200"/>
                </a:lnTo>
                <a:lnTo>
                  <a:pt x="267585" y="355600"/>
                </a:lnTo>
                <a:lnTo>
                  <a:pt x="239029" y="393700"/>
                </a:lnTo>
                <a:lnTo>
                  <a:pt x="212047" y="431800"/>
                </a:lnTo>
                <a:lnTo>
                  <a:pt x="186704" y="469900"/>
                </a:lnTo>
                <a:lnTo>
                  <a:pt x="163065" y="508000"/>
                </a:lnTo>
                <a:lnTo>
                  <a:pt x="141193" y="558800"/>
                </a:lnTo>
                <a:lnTo>
                  <a:pt x="121155" y="596900"/>
                </a:lnTo>
                <a:lnTo>
                  <a:pt x="103013" y="635000"/>
                </a:lnTo>
                <a:lnTo>
                  <a:pt x="86832" y="685800"/>
                </a:lnTo>
                <a:lnTo>
                  <a:pt x="72678" y="736600"/>
                </a:lnTo>
                <a:lnTo>
                  <a:pt x="62209" y="774700"/>
                </a:lnTo>
                <a:lnTo>
                  <a:pt x="54574" y="825500"/>
                </a:lnTo>
                <a:lnTo>
                  <a:pt x="49543" y="876300"/>
                </a:lnTo>
                <a:lnTo>
                  <a:pt x="46890" y="914400"/>
                </a:lnTo>
                <a:lnTo>
                  <a:pt x="46386" y="965200"/>
                </a:lnTo>
                <a:lnTo>
                  <a:pt x="47803" y="1016000"/>
                </a:lnTo>
                <a:lnTo>
                  <a:pt x="50913" y="1079500"/>
                </a:lnTo>
                <a:lnTo>
                  <a:pt x="55488" y="1130300"/>
                </a:lnTo>
                <a:lnTo>
                  <a:pt x="61300" y="1181100"/>
                </a:lnTo>
                <a:lnTo>
                  <a:pt x="68121" y="1231900"/>
                </a:lnTo>
                <a:lnTo>
                  <a:pt x="75723" y="1282700"/>
                </a:lnTo>
                <a:lnTo>
                  <a:pt x="83878" y="1333500"/>
                </a:lnTo>
                <a:lnTo>
                  <a:pt x="92357" y="1384300"/>
                </a:lnTo>
                <a:lnTo>
                  <a:pt x="100933" y="1435100"/>
                </a:lnTo>
                <a:lnTo>
                  <a:pt x="117463" y="1524000"/>
                </a:lnTo>
                <a:lnTo>
                  <a:pt x="124961" y="1574800"/>
                </a:lnTo>
                <a:lnTo>
                  <a:pt x="131644" y="1612900"/>
                </a:lnTo>
                <a:lnTo>
                  <a:pt x="137283" y="1651000"/>
                </a:lnTo>
                <a:lnTo>
                  <a:pt x="141844" y="1676400"/>
                </a:lnTo>
                <a:lnTo>
                  <a:pt x="146305" y="1727200"/>
                </a:lnTo>
                <a:lnTo>
                  <a:pt x="150641" y="1778000"/>
                </a:lnTo>
                <a:lnTo>
                  <a:pt x="154831" y="1828800"/>
                </a:lnTo>
                <a:lnTo>
                  <a:pt x="158850" y="1879600"/>
                </a:lnTo>
                <a:lnTo>
                  <a:pt x="162675" y="1943100"/>
                </a:lnTo>
                <a:lnTo>
                  <a:pt x="166283" y="2006600"/>
                </a:lnTo>
                <a:lnTo>
                  <a:pt x="169650" y="2057400"/>
                </a:lnTo>
                <a:lnTo>
                  <a:pt x="172753" y="2120900"/>
                </a:lnTo>
                <a:lnTo>
                  <a:pt x="175569" y="2171700"/>
                </a:lnTo>
                <a:lnTo>
                  <a:pt x="178075" y="2222500"/>
                </a:lnTo>
                <a:lnTo>
                  <a:pt x="180247" y="2273300"/>
                </a:lnTo>
                <a:lnTo>
                  <a:pt x="192869" y="2336800"/>
                </a:lnTo>
                <a:lnTo>
                  <a:pt x="223122" y="2387600"/>
                </a:lnTo>
                <a:lnTo>
                  <a:pt x="455037" y="2451100"/>
                </a:lnTo>
                <a:lnTo>
                  <a:pt x="567483" y="1206500"/>
                </a:lnTo>
                <a:lnTo>
                  <a:pt x="533519" y="1181100"/>
                </a:lnTo>
                <a:lnTo>
                  <a:pt x="502112" y="1143000"/>
                </a:lnTo>
                <a:lnTo>
                  <a:pt x="479036" y="1117600"/>
                </a:lnTo>
                <a:lnTo>
                  <a:pt x="470061" y="1104900"/>
                </a:lnTo>
                <a:lnTo>
                  <a:pt x="454426" y="1092200"/>
                </a:lnTo>
                <a:lnTo>
                  <a:pt x="444327" y="1066800"/>
                </a:lnTo>
                <a:lnTo>
                  <a:pt x="440082" y="1041400"/>
                </a:lnTo>
                <a:lnTo>
                  <a:pt x="442007" y="1016000"/>
                </a:lnTo>
                <a:lnTo>
                  <a:pt x="450026" y="990600"/>
                </a:lnTo>
                <a:lnTo>
                  <a:pt x="463389" y="977900"/>
                </a:lnTo>
                <a:lnTo>
                  <a:pt x="481392" y="965200"/>
                </a:lnTo>
                <a:lnTo>
                  <a:pt x="503335" y="952500"/>
                </a:lnTo>
                <a:lnTo>
                  <a:pt x="522825" y="939800"/>
                </a:lnTo>
                <a:lnTo>
                  <a:pt x="952343" y="939800"/>
                </a:lnTo>
                <a:lnTo>
                  <a:pt x="976059" y="927100"/>
                </a:lnTo>
                <a:lnTo>
                  <a:pt x="1002689" y="914400"/>
                </a:lnTo>
                <a:lnTo>
                  <a:pt x="2030794" y="914400"/>
                </a:lnTo>
                <a:lnTo>
                  <a:pt x="2029551" y="901700"/>
                </a:lnTo>
                <a:lnTo>
                  <a:pt x="2023730" y="850900"/>
                </a:lnTo>
                <a:lnTo>
                  <a:pt x="2015853" y="812800"/>
                </a:lnTo>
                <a:lnTo>
                  <a:pt x="2005957" y="762000"/>
                </a:lnTo>
                <a:lnTo>
                  <a:pt x="1994077" y="723900"/>
                </a:lnTo>
                <a:lnTo>
                  <a:pt x="1980250" y="673100"/>
                </a:lnTo>
                <a:lnTo>
                  <a:pt x="1964513" y="635000"/>
                </a:lnTo>
                <a:lnTo>
                  <a:pt x="1946901" y="596900"/>
                </a:lnTo>
                <a:lnTo>
                  <a:pt x="1927451" y="546100"/>
                </a:lnTo>
                <a:lnTo>
                  <a:pt x="1906199" y="508000"/>
                </a:lnTo>
                <a:lnTo>
                  <a:pt x="1883182" y="469900"/>
                </a:lnTo>
                <a:lnTo>
                  <a:pt x="1858435" y="431800"/>
                </a:lnTo>
                <a:lnTo>
                  <a:pt x="1831996" y="393700"/>
                </a:lnTo>
                <a:lnTo>
                  <a:pt x="1803900" y="368300"/>
                </a:lnTo>
                <a:lnTo>
                  <a:pt x="1774185" y="330200"/>
                </a:lnTo>
                <a:lnTo>
                  <a:pt x="1742885" y="292100"/>
                </a:lnTo>
                <a:lnTo>
                  <a:pt x="1710037" y="266700"/>
                </a:lnTo>
                <a:lnTo>
                  <a:pt x="1675679" y="228600"/>
                </a:lnTo>
                <a:lnTo>
                  <a:pt x="1639845" y="203200"/>
                </a:lnTo>
                <a:lnTo>
                  <a:pt x="1602573" y="177800"/>
                </a:lnTo>
                <a:lnTo>
                  <a:pt x="1563899" y="152400"/>
                </a:lnTo>
                <a:lnTo>
                  <a:pt x="1523859" y="127000"/>
                </a:lnTo>
                <a:lnTo>
                  <a:pt x="1482488" y="101600"/>
                </a:lnTo>
                <a:lnTo>
                  <a:pt x="1439825" y="88900"/>
                </a:lnTo>
                <a:lnTo>
                  <a:pt x="1395905" y="63500"/>
                </a:lnTo>
                <a:lnTo>
                  <a:pt x="1210507" y="12700"/>
                </a:lnTo>
                <a:close/>
              </a:path>
              <a:path w="2035175" h="3454400">
                <a:moveTo>
                  <a:pt x="2030794" y="914400"/>
                </a:moveTo>
                <a:lnTo>
                  <a:pt x="1059798" y="914400"/>
                </a:lnTo>
                <a:lnTo>
                  <a:pt x="1086608" y="927100"/>
                </a:lnTo>
                <a:lnTo>
                  <a:pt x="1109215" y="939800"/>
                </a:lnTo>
                <a:lnTo>
                  <a:pt x="1126730" y="965200"/>
                </a:lnTo>
                <a:lnTo>
                  <a:pt x="1138259" y="990600"/>
                </a:lnTo>
                <a:lnTo>
                  <a:pt x="1142730" y="1016000"/>
                </a:lnTo>
                <a:lnTo>
                  <a:pt x="1139873" y="1054100"/>
                </a:lnTo>
                <a:lnTo>
                  <a:pt x="1129970" y="1079500"/>
                </a:lnTo>
                <a:lnTo>
                  <a:pt x="1113303" y="1104900"/>
                </a:lnTo>
                <a:lnTo>
                  <a:pt x="998228" y="1219200"/>
                </a:lnTo>
                <a:lnTo>
                  <a:pt x="1012188" y="1257300"/>
                </a:lnTo>
                <a:lnTo>
                  <a:pt x="1044610" y="1295400"/>
                </a:lnTo>
                <a:lnTo>
                  <a:pt x="1083769" y="1320800"/>
                </a:lnTo>
                <a:lnTo>
                  <a:pt x="1117939" y="1346200"/>
                </a:lnTo>
                <a:lnTo>
                  <a:pt x="1155320" y="1358900"/>
                </a:lnTo>
                <a:lnTo>
                  <a:pt x="1258849" y="1384300"/>
                </a:lnTo>
                <a:lnTo>
                  <a:pt x="1297288" y="1371600"/>
                </a:lnTo>
                <a:lnTo>
                  <a:pt x="1355022" y="1257300"/>
                </a:lnTo>
                <a:lnTo>
                  <a:pt x="1371139" y="1231900"/>
                </a:lnTo>
                <a:lnTo>
                  <a:pt x="1393224" y="1206500"/>
                </a:lnTo>
                <a:lnTo>
                  <a:pt x="1419709" y="1193800"/>
                </a:lnTo>
                <a:lnTo>
                  <a:pt x="2016070" y="1193800"/>
                </a:lnTo>
                <a:lnTo>
                  <a:pt x="2019266" y="1181100"/>
                </a:lnTo>
                <a:lnTo>
                  <a:pt x="2026544" y="1130300"/>
                </a:lnTo>
                <a:lnTo>
                  <a:pt x="2031548" y="1079500"/>
                </a:lnTo>
                <a:lnTo>
                  <a:pt x="2034314" y="1041400"/>
                </a:lnTo>
                <a:lnTo>
                  <a:pt x="2034879" y="990600"/>
                </a:lnTo>
                <a:lnTo>
                  <a:pt x="2033279" y="939800"/>
                </a:lnTo>
                <a:lnTo>
                  <a:pt x="2030794" y="914400"/>
                </a:lnTo>
                <a:close/>
              </a:path>
              <a:path w="2035175" h="3454400">
                <a:moveTo>
                  <a:pt x="1461260" y="1244600"/>
                </a:moveTo>
                <a:lnTo>
                  <a:pt x="1412552" y="1244600"/>
                </a:lnTo>
                <a:lnTo>
                  <a:pt x="1395535" y="1270000"/>
                </a:lnTo>
                <a:lnTo>
                  <a:pt x="1352393" y="1358900"/>
                </a:lnTo>
                <a:lnTo>
                  <a:pt x="1453396" y="1346200"/>
                </a:lnTo>
                <a:lnTo>
                  <a:pt x="1477207" y="1333500"/>
                </a:lnTo>
                <a:lnTo>
                  <a:pt x="1491184" y="1308100"/>
                </a:lnTo>
                <a:lnTo>
                  <a:pt x="1493614" y="1282700"/>
                </a:lnTo>
                <a:lnTo>
                  <a:pt x="1482784" y="1257300"/>
                </a:lnTo>
                <a:lnTo>
                  <a:pt x="1461260" y="1244600"/>
                </a:lnTo>
                <a:close/>
              </a:path>
              <a:path w="2035175" h="3454400">
                <a:moveTo>
                  <a:pt x="960878" y="1270000"/>
                </a:moveTo>
                <a:lnTo>
                  <a:pt x="905874" y="1282700"/>
                </a:lnTo>
                <a:lnTo>
                  <a:pt x="867652" y="1295400"/>
                </a:lnTo>
                <a:lnTo>
                  <a:pt x="988331" y="1295400"/>
                </a:lnTo>
                <a:lnTo>
                  <a:pt x="972354" y="1282700"/>
                </a:lnTo>
                <a:lnTo>
                  <a:pt x="960878" y="1270000"/>
                </a:lnTo>
                <a:close/>
              </a:path>
              <a:path w="2035175" h="3454400">
                <a:moveTo>
                  <a:pt x="952343" y="939800"/>
                </a:moveTo>
                <a:lnTo>
                  <a:pt x="561876" y="939800"/>
                </a:lnTo>
                <a:lnTo>
                  <a:pt x="580487" y="952500"/>
                </a:lnTo>
                <a:lnTo>
                  <a:pt x="604280" y="965200"/>
                </a:lnTo>
                <a:lnTo>
                  <a:pt x="621346" y="990600"/>
                </a:lnTo>
                <a:lnTo>
                  <a:pt x="630826" y="1016000"/>
                </a:lnTo>
                <a:lnTo>
                  <a:pt x="631859" y="1054100"/>
                </a:lnTo>
                <a:lnTo>
                  <a:pt x="615895" y="1181100"/>
                </a:lnTo>
                <a:lnTo>
                  <a:pt x="646201" y="1206500"/>
                </a:lnTo>
                <a:lnTo>
                  <a:pt x="695268" y="1231900"/>
                </a:lnTo>
                <a:lnTo>
                  <a:pt x="747638" y="1244600"/>
                </a:lnTo>
                <a:lnTo>
                  <a:pt x="877450" y="1244600"/>
                </a:lnTo>
                <a:lnTo>
                  <a:pt x="923222" y="1231900"/>
                </a:lnTo>
                <a:lnTo>
                  <a:pt x="952597" y="1206500"/>
                </a:lnTo>
                <a:lnTo>
                  <a:pt x="917812" y="1041400"/>
                </a:lnTo>
                <a:lnTo>
                  <a:pt x="915944" y="1016000"/>
                </a:lnTo>
                <a:lnTo>
                  <a:pt x="921338" y="990600"/>
                </a:lnTo>
                <a:lnTo>
                  <a:pt x="933602" y="965200"/>
                </a:lnTo>
                <a:lnTo>
                  <a:pt x="952343" y="939800"/>
                </a:lnTo>
                <a:close/>
              </a:path>
              <a:path w="2035175" h="3454400">
                <a:moveTo>
                  <a:pt x="1047784" y="952500"/>
                </a:moveTo>
                <a:lnTo>
                  <a:pt x="1012145" y="952500"/>
                </a:lnTo>
                <a:lnTo>
                  <a:pt x="982550" y="977900"/>
                </a:lnTo>
                <a:lnTo>
                  <a:pt x="964023" y="1003300"/>
                </a:lnTo>
                <a:lnTo>
                  <a:pt x="961589" y="1041400"/>
                </a:lnTo>
                <a:lnTo>
                  <a:pt x="987738" y="1168400"/>
                </a:lnTo>
                <a:lnTo>
                  <a:pt x="1080270" y="1066800"/>
                </a:lnTo>
                <a:lnTo>
                  <a:pt x="1096638" y="1041400"/>
                </a:lnTo>
                <a:lnTo>
                  <a:pt x="1095417" y="1003300"/>
                </a:lnTo>
                <a:lnTo>
                  <a:pt x="1078501" y="977900"/>
                </a:lnTo>
                <a:lnTo>
                  <a:pt x="1047784" y="952500"/>
                </a:lnTo>
                <a:close/>
              </a:path>
              <a:path w="2035175" h="3454400">
                <a:moveTo>
                  <a:pt x="545211" y="990600"/>
                </a:moveTo>
                <a:lnTo>
                  <a:pt x="518588" y="990600"/>
                </a:lnTo>
                <a:lnTo>
                  <a:pt x="496648" y="1003300"/>
                </a:lnTo>
                <a:lnTo>
                  <a:pt x="485664" y="1028700"/>
                </a:lnTo>
                <a:lnTo>
                  <a:pt x="486675" y="1054100"/>
                </a:lnTo>
                <a:lnTo>
                  <a:pt x="500719" y="1079500"/>
                </a:lnTo>
                <a:lnTo>
                  <a:pt x="575750" y="1143000"/>
                </a:lnTo>
                <a:lnTo>
                  <a:pt x="587574" y="1041400"/>
                </a:lnTo>
                <a:lnTo>
                  <a:pt x="583724" y="1016000"/>
                </a:lnTo>
                <a:lnTo>
                  <a:pt x="568264" y="1003300"/>
                </a:lnTo>
                <a:lnTo>
                  <a:pt x="545211" y="990600"/>
                </a:lnTo>
                <a:close/>
              </a:path>
              <a:path w="2035175" h="3454400">
                <a:moveTo>
                  <a:pt x="1116679" y="0"/>
                </a:moveTo>
                <a:lnTo>
                  <a:pt x="977260" y="0"/>
                </a:lnTo>
                <a:lnTo>
                  <a:pt x="931398" y="12700"/>
                </a:lnTo>
                <a:lnTo>
                  <a:pt x="1163548" y="12700"/>
                </a:lnTo>
                <a:lnTo>
                  <a:pt x="1116679" y="0"/>
                </a:lnTo>
                <a:close/>
              </a:path>
            </a:pathLst>
          </a:custGeom>
          <a:solidFill>
            <a:schemeClr val="tx2"/>
          </a:solidFill>
        </p:spPr>
        <p:txBody>
          <a:bodyPr wrap="square" lIns="0" tIns="0" rIns="0" bIns="0" rtlCol="0"/>
          <a:lstStyle/>
          <a:p>
            <a:endParaRPr/>
          </a:p>
        </p:txBody>
      </p:sp>
    </p:spTree>
    <p:extLst>
      <p:ext uri="{BB962C8B-B14F-4D97-AF65-F5344CB8AC3E}">
        <p14:creationId xmlns:p14="http://schemas.microsoft.com/office/powerpoint/2010/main" val="59898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497772" y="478678"/>
            <a:ext cx="7196455" cy="1693044"/>
          </a:xfrm>
        </p:spPr>
        <p:txBody>
          <a:bodyPr/>
          <a:lstStyle/>
          <a:p>
            <a:pPr>
              <a:lnSpc>
                <a:spcPts val="6000"/>
              </a:lnSpc>
            </a:pPr>
            <a:r>
              <a:rPr lang="en-GB" sz="6000" dirty="0"/>
              <a:t>Common traits of brilliant people</a:t>
            </a:r>
          </a:p>
        </p:txBody>
      </p:sp>
      <p:sp>
        <p:nvSpPr>
          <p:cNvPr id="15" name="Text Placeholder 14"/>
          <p:cNvSpPr>
            <a:spLocks noGrp="1"/>
          </p:cNvSpPr>
          <p:nvPr>
            <p:ph type="body" sz="quarter" idx="12"/>
          </p:nvPr>
        </p:nvSpPr>
        <p:spPr>
          <a:xfrm>
            <a:off x="1880790" y="2487366"/>
            <a:ext cx="8430417" cy="3386451"/>
          </a:xfrm>
        </p:spPr>
        <p:txBody>
          <a:bodyPr/>
          <a:lstStyle/>
          <a:p>
            <a:pPr>
              <a:lnSpc>
                <a:spcPct val="90000"/>
              </a:lnSpc>
            </a:pPr>
            <a:r>
              <a:rPr lang="en-US" sz="3200" dirty="0">
                <a:latin typeface="BalboaPlus Fill" charset="0"/>
                <a:ea typeface="BalboaPlus Fill" charset="0"/>
                <a:cs typeface="BalboaPlus Fill" charset="0"/>
              </a:rPr>
              <a:t>Passionate</a:t>
            </a:r>
          </a:p>
          <a:p>
            <a:pPr>
              <a:lnSpc>
                <a:spcPct val="90000"/>
              </a:lnSpc>
            </a:pPr>
            <a:r>
              <a:rPr lang="en-US" sz="3200" dirty="0">
                <a:latin typeface="BalboaPlus Fill" charset="0"/>
                <a:ea typeface="BalboaPlus Fill" charset="0"/>
                <a:cs typeface="BalboaPlus Fill" charset="0"/>
              </a:rPr>
              <a:t>Creative</a:t>
            </a:r>
          </a:p>
          <a:p>
            <a:pPr>
              <a:lnSpc>
                <a:spcPct val="90000"/>
              </a:lnSpc>
            </a:pPr>
            <a:r>
              <a:rPr lang="en-US" sz="3200" dirty="0">
                <a:latin typeface="BalboaPlus Fill" charset="0"/>
                <a:ea typeface="BalboaPlus Fill" charset="0"/>
                <a:cs typeface="BalboaPlus Fill" charset="0"/>
              </a:rPr>
              <a:t>Delight people</a:t>
            </a:r>
          </a:p>
          <a:p>
            <a:pPr>
              <a:lnSpc>
                <a:spcPct val="90000"/>
              </a:lnSpc>
            </a:pPr>
            <a:r>
              <a:rPr lang="en-US" sz="3200" dirty="0">
                <a:latin typeface="BalboaPlus Fill" charset="0"/>
                <a:ea typeface="BalboaPlus Fill" charset="0"/>
                <a:cs typeface="BalboaPlus Fill" charset="0"/>
              </a:rPr>
              <a:t>Performers</a:t>
            </a:r>
          </a:p>
          <a:p>
            <a:pPr>
              <a:lnSpc>
                <a:spcPct val="90000"/>
              </a:lnSpc>
            </a:pPr>
            <a:r>
              <a:rPr lang="en-US" sz="3200" dirty="0">
                <a:latin typeface="BalboaPlus Fill" charset="0"/>
                <a:ea typeface="BalboaPlus Fill" charset="0"/>
                <a:cs typeface="BalboaPlus Fill" charset="0"/>
              </a:rPr>
              <a:t>Alive inside</a:t>
            </a:r>
          </a:p>
          <a:p>
            <a:pPr>
              <a:lnSpc>
                <a:spcPct val="90000"/>
              </a:lnSpc>
            </a:pPr>
            <a:r>
              <a:rPr lang="en-US" sz="3200" dirty="0">
                <a:latin typeface="BalboaPlus Fill" charset="0"/>
                <a:ea typeface="BalboaPlus Fill" charset="0"/>
                <a:cs typeface="BalboaPlus Fill" charset="0"/>
              </a:rPr>
              <a:t>Always learning</a:t>
            </a:r>
          </a:p>
          <a:p>
            <a:pPr>
              <a:lnSpc>
                <a:spcPct val="90000"/>
              </a:lnSpc>
            </a:pPr>
            <a:r>
              <a:rPr lang="en-US" sz="3200" dirty="0">
                <a:latin typeface="BalboaPlus Fill" charset="0"/>
                <a:ea typeface="BalboaPlus Fill" charset="0"/>
                <a:cs typeface="BalboaPlus Fill" charset="0"/>
              </a:rPr>
              <a:t>Have fun</a:t>
            </a:r>
            <a:endParaRPr lang="en-GB" sz="3200" dirty="0">
              <a:latin typeface="BalboaPlus Fill" charset="0"/>
              <a:ea typeface="BalboaPlus Fill" charset="0"/>
              <a:cs typeface="BalboaPlus Fill" charset="0"/>
            </a:endParaRPr>
          </a:p>
        </p:txBody>
      </p:sp>
    </p:spTree>
    <p:extLst>
      <p:ext uri="{BB962C8B-B14F-4D97-AF65-F5344CB8AC3E}">
        <p14:creationId xmlns:p14="http://schemas.microsoft.com/office/powerpoint/2010/main" val="116015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k object 18"/>
          <p:cNvSpPr/>
          <p:nvPr/>
        </p:nvSpPr>
        <p:spPr>
          <a:xfrm>
            <a:off x="7284517" y="155274"/>
            <a:ext cx="1693788" cy="2874946"/>
          </a:xfrm>
          <a:custGeom>
            <a:avLst/>
            <a:gdLst/>
            <a:ahLst/>
            <a:cxnLst/>
            <a:rect l="l" t="t" r="r" b="b"/>
            <a:pathLst>
              <a:path w="2035175" h="3454400">
                <a:moveTo>
                  <a:pt x="51672" y="2997200"/>
                </a:moveTo>
                <a:lnTo>
                  <a:pt x="20549" y="2997200"/>
                </a:lnTo>
                <a:lnTo>
                  <a:pt x="8586" y="3009900"/>
                </a:lnTo>
                <a:lnTo>
                  <a:pt x="1190" y="3022600"/>
                </a:lnTo>
                <a:lnTo>
                  <a:pt x="0" y="3048000"/>
                </a:lnTo>
                <a:lnTo>
                  <a:pt x="4947" y="3060700"/>
                </a:lnTo>
                <a:lnTo>
                  <a:pt x="15122" y="3073400"/>
                </a:lnTo>
                <a:lnTo>
                  <a:pt x="29612" y="3073400"/>
                </a:lnTo>
                <a:lnTo>
                  <a:pt x="176043" y="3314700"/>
                </a:lnTo>
                <a:lnTo>
                  <a:pt x="301913" y="3429000"/>
                </a:lnTo>
                <a:lnTo>
                  <a:pt x="400528" y="3454400"/>
                </a:lnTo>
                <a:lnTo>
                  <a:pt x="570531" y="3429000"/>
                </a:lnTo>
                <a:lnTo>
                  <a:pt x="818574" y="3302000"/>
                </a:lnTo>
                <a:lnTo>
                  <a:pt x="840634" y="3213100"/>
                </a:lnTo>
                <a:lnTo>
                  <a:pt x="871757" y="3213100"/>
                </a:lnTo>
                <a:lnTo>
                  <a:pt x="883720" y="3200400"/>
                </a:lnTo>
                <a:lnTo>
                  <a:pt x="891117" y="3187700"/>
                </a:lnTo>
                <a:lnTo>
                  <a:pt x="892312" y="3175000"/>
                </a:lnTo>
                <a:lnTo>
                  <a:pt x="887365" y="3162300"/>
                </a:lnTo>
                <a:lnTo>
                  <a:pt x="877192" y="3149600"/>
                </a:lnTo>
                <a:lnTo>
                  <a:pt x="862707" y="3136900"/>
                </a:lnTo>
                <a:lnTo>
                  <a:pt x="51672" y="2997200"/>
                </a:lnTo>
                <a:close/>
              </a:path>
              <a:path w="2035175" h="3454400">
                <a:moveTo>
                  <a:pt x="79591" y="2832100"/>
                </a:moveTo>
                <a:lnTo>
                  <a:pt x="64685" y="2844800"/>
                </a:lnTo>
                <a:lnTo>
                  <a:pt x="52724" y="2857500"/>
                </a:lnTo>
                <a:lnTo>
                  <a:pt x="45335" y="2870200"/>
                </a:lnTo>
                <a:lnTo>
                  <a:pt x="44137" y="2882900"/>
                </a:lnTo>
                <a:lnTo>
                  <a:pt x="49081" y="2895600"/>
                </a:lnTo>
                <a:lnTo>
                  <a:pt x="59254" y="2908300"/>
                </a:lnTo>
                <a:lnTo>
                  <a:pt x="73745" y="2921000"/>
                </a:lnTo>
                <a:lnTo>
                  <a:pt x="884767" y="3060700"/>
                </a:lnTo>
                <a:lnTo>
                  <a:pt x="915899" y="3060700"/>
                </a:lnTo>
                <a:lnTo>
                  <a:pt x="927860" y="3048000"/>
                </a:lnTo>
                <a:lnTo>
                  <a:pt x="935249" y="3035300"/>
                </a:lnTo>
                <a:lnTo>
                  <a:pt x="936445" y="3009900"/>
                </a:lnTo>
                <a:lnTo>
                  <a:pt x="931498" y="2997200"/>
                </a:lnTo>
                <a:lnTo>
                  <a:pt x="921324" y="2984500"/>
                </a:lnTo>
                <a:lnTo>
                  <a:pt x="906839" y="2984500"/>
                </a:lnTo>
                <a:lnTo>
                  <a:pt x="95817" y="2844800"/>
                </a:lnTo>
                <a:lnTo>
                  <a:pt x="79591" y="2832100"/>
                </a:lnTo>
                <a:close/>
              </a:path>
              <a:path w="2035175" h="3454400">
                <a:moveTo>
                  <a:pt x="139950" y="2679700"/>
                </a:moveTo>
                <a:lnTo>
                  <a:pt x="108822" y="2679700"/>
                </a:lnTo>
                <a:lnTo>
                  <a:pt x="96862" y="2692400"/>
                </a:lnTo>
                <a:lnTo>
                  <a:pt x="89467" y="2705100"/>
                </a:lnTo>
                <a:lnTo>
                  <a:pt x="88270" y="2730500"/>
                </a:lnTo>
                <a:lnTo>
                  <a:pt x="93214" y="2743200"/>
                </a:lnTo>
                <a:lnTo>
                  <a:pt x="103387" y="2755900"/>
                </a:lnTo>
                <a:lnTo>
                  <a:pt x="117877" y="2755900"/>
                </a:lnTo>
                <a:lnTo>
                  <a:pt x="928912" y="2908300"/>
                </a:lnTo>
                <a:lnTo>
                  <a:pt x="945131" y="2908300"/>
                </a:lnTo>
                <a:lnTo>
                  <a:pt x="960035" y="2895600"/>
                </a:lnTo>
                <a:lnTo>
                  <a:pt x="971998" y="2882900"/>
                </a:lnTo>
                <a:lnTo>
                  <a:pt x="979394" y="2870200"/>
                </a:lnTo>
                <a:lnTo>
                  <a:pt x="980584" y="2857500"/>
                </a:lnTo>
                <a:lnTo>
                  <a:pt x="975637" y="2844800"/>
                </a:lnTo>
                <a:lnTo>
                  <a:pt x="965462" y="2832100"/>
                </a:lnTo>
                <a:lnTo>
                  <a:pt x="950972" y="2819400"/>
                </a:lnTo>
                <a:lnTo>
                  <a:pt x="139950" y="2679700"/>
                </a:lnTo>
                <a:close/>
              </a:path>
              <a:path w="2035175" h="3454400">
                <a:moveTo>
                  <a:pt x="184082" y="2527300"/>
                </a:moveTo>
                <a:lnTo>
                  <a:pt x="152955" y="2527300"/>
                </a:lnTo>
                <a:lnTo>
                  <a:pt x="140995" y="2540000"/>
                </a:lnTo>
                <a:lnTo>
                  <a:pt x="133600" y="2552700"/>
                </a:lnTo>
                <a:lnTo>
                  <a:pt x="132404" y="2565400"/>
                </a:lnTo>
                <a:lnTo>
                  <a:pt x="137351" y="2578100"/>
                </a:lnTo>
                <a:lnTo>
                  <a:pt x="147525" y="2590800"/>
                </a:lnTo>
                <a:lnTo>
                  <a:pt x="162010" y="2603500"/>
                </a:lnTo>
                <a:lnTo>
                  <a:pt x="973044" y="2743200"/>
                </a:lnTo>
                <a:lnTo>
                  <a:pt x="1004167" y="2743200"/>
                </a:lnTo>
                <a:lnTo>
                  <a:pt x="1016130" y="2730500"/>
                </a:lnTo>
                <a:lnTo>
                  <a:pt x="1023527" y="2717800"/>
                </a:lnTo>
                <a:lnTo>
                  <a:pt x="1024722" y="2705100"/>
                </a:lnTo>
                <a:lnTo>
                  <a:pt x="1019774" y="2679700"/>
                </a:lnTo>
                <a:lnTo>
                  <a:pt x="1009597" y="2667000"/>
                </a:lnTo>
                <a:lnTo>
                  <a:pt x="995104" y="2667000"/>
                </a:lnTo>
                <a:lnTo>
                  <a:pt x="184082" y="2527300"/>
                </a:lnTo>
                <a:close/>
              </a:path>
              <a:path w="2035175" h="3454400">
                <a:moveTo>
                  <a:pt x="2016070" y="1193800"/>
                </a:moveTo>
                <a:lnTo>
                  <a:pt x="1468765" y="1193800"/>
                </a:lnTo>
                <a:lnTo>
                  <a:pt x="1487043" y="1206500"/>
                </a:lnTo>
                <a:lnTo>
                  <a:pt x="1503443" y="1219200"/>
                </a:lnTo>
                <a:lnTo>
                  <a:pt x="1517544" y="1231900"/>
                </a:lnTo>
                <a:lnTo>
                  <a:pt x="1530448" y="1257300"/>
                </a:lnTo>
                <a:lnTo>
                  <a:pt x="1537475" y="1270000"/>
                </a:lnTo>
                <a:lnTo>
                  <a:pt x="1538452" y="1295400"/>
                </a:lnTo>
                <a:lnTo>
                  <a:pt x="1533203" y="1320800"/>
                </a:lnTo>
                <a:lnTo>
                  <a:pt x="1522083" y="1346200"/>
                </a:lnTo>
                <a:lnTo>
                  <a:pt x="1506113" y="1358900"/>
                </a:lnTo>
                <a:lnTo>
                  <a:pt x="1486092" y="1384300"/>
                </a:lnTo>
                <a:lnTo>
                  <a:pt x="1462820" y="1384300"/>
                </a:lnTo>
                <a:lnTo>
                  <a:pt x="1417787" y="1397000"/>
                </a:lnTo>
                <a:lnTo>
                  <a:pt x="1388641" y="1409700"/>
                </a:lnTo>
                <a:lnTo>
                  <a:pt x="1362659" y="1409700"/>
                </a:lnTo>
                <a:lnTo>
                  <a:pt x="1327120" y="1422400"/>
                </a:lnTo>
                <a:lnTo>
                  <a:pt x="780004" y="2540000"/>
                </a:lnTo>
                <a:lnTo>
                  <a:pt x="1011919" y="2603500"/>
                </a:lnTo>
                <a:lnTo>
                  <a:pt x="1065569" y="2578100"/>
                </a:lnTo>
                <a:lnTo>
                  <a:pt x="1108160" y="2527300"/>
                </a:lnTo>
                <a:lnTo>
                  <a:pt x="1133923" y="2489200"/>
                </a:lnTo>
                <a:lnTo>
                  <a:pt x="1162546" y="2451100"/>
                </a:lnTo>
                <a:lnTo>
                  <a:pt x="1193405" y="2400300"/>
                </a:lnTo>
                <a:lnTo>
                  <a:pt x="1225873" y="2349500"/>
                </a:lnTo>
                <a:lnTo>
                  <a:pt x="1259323" y="2311400"/>
                </a:lnTo>
                <a:lnTo>
                  <a:pt x="1293129" y="2260600"/>
                </a:lnTo>
                <a:lnTo>
                  <a:pt x="1326665" y="2209800"/>
                </a:lnTo>
                <a:lnTo>
                  <a:pt x="1359305" y="2159000"/>
                </a:lnTo>
                <a:lnTo>
                  <a:pt x="1390423" y="2120900"/>
                </a:lnTo>
                <a:lnTo>
                  <a:pt x="1419393" y="2082800"/>
                </a:lnTo>
                <a:lnTo>
                  <a:pt x="1445588" y="2044700"/>
                </a:lnTo>
                <a:lnTo>
                  <a:pt x="1468382" y="2019300"/>
                </a:lnTo>
                <a:lnTo>
                  <a:pt x="1492575" y="1993900"/>
                </a:lnTo>
                <a:lnTo>
                  <a:pt x="1519140" y="1955800"/>
                </a:lnTo>
                <a:lnTo>
                  <a:pt x="1547733" y="1930400"/>
                </a:lnTo>
                <a:lnTo>
                  <a:pt x="1609609" y="1854200"/>
                </a:lnTo>
                <a:lnTo>
                  <a:pt x="1642199" y="1816100"/>
                </a:lnTo>
                <a:lnTo>
                  <a:pt x="1742415" y="1701800"/>
                </a:lnTo>
                <a:lnTo>
                  <a:pt x="1775479" y="1663700"/>
                </a:lnTo>
                <a:lnTo>
                  <a:pt x="1807795" y="1612900"/>
                </a:lnTo>
                <a:lnTo>
                  <a:pt x="1839015" y="1574800"/>
                </a:lnTo>
                <a:lnTo>
                  <a:pt x="1868793" y="1536700"/>
                </a:lnTo>
                <a:lnTo>
                  <a:pt x="1896781" y="1485900"/>
                </a:lnTo>
                <a:lnTo>
                  <a:pt x="1922634" y="1447800"/>
                </a:lnTo>
                <a:lnTo>
                  <a:pt x="1946003" y="1397000"/>
                </a:lnTo>
                <a:lnTo>
                  <a:pt x="1966542" y="1358900"/>
                </a:lnTo>
                <a:lnTo>
                  <a:pt x="1983905" y="1308100"/>
                </a:lnTo>
                <a:lnTo>
                  <a:pt x="1997744" y="1270000"/>
                </a:lnTo>
                <a:lnTo>
                  <a:pt x="2009678" y="1219200"/>
                </a:lnTo>
                <a:lnTo>
                  <a:pt x="2016070" y="1193800"/>
                </a:lnTo>
                <a:close/>
              </a:path>
              <a:path w="2035175" h="3454400">
                <a:moveTo>
                  <a:pt x="608796" y="1244600"/>
                </a:moveTo>
                <a:lnTo>
                  <a:pt x="498687" y="2463800"/>
                </a:lnTo>
                <a:lnTo>
                  <a:pt x="736342" y="2527300"/>
                </a:lnTo>
                <a:lnTo>
                  <a:pt x="1274377" y="1435100"/>
                </a:lnTo>
                <a:lnTo>
                  <a:pt x="1237055" y="1422400"/>
                </a:lnTo>
                <a:lnTo>
                  <a:pt x="1149422" y="1397000"/>
                </a:lnTo>
                <a:lnTo>
                  <a:pt x="1114814" y="1384300"/>
                </a:lnTo>
                <a:lnTo>
                  <a:pt x="1053032" y="1346200"/>
                </a:lnTo>
                <a:lnTo>
                  <a:pt x="1004309" y="1308100"/>
                </a:lnTo>
                <a:lnTo>
                  <a:pt x="988331" y="1295400"/>
                </a:lnTo>
                <a:lnTo>
                  <a:pt x="828313" y="1295400"/>
                </a:lnTo>
                <a:lnTo>
                  <a:pt x="769959" y="1282700"/>
                </a:lnTo>
                <a:lnTo>
                  <a:pt x="732695" y="1282700"/>
                </a:lnTo>
                <a:lnTo>
                  <a:pt x="643323" y="1257300"/>
                </a:lnTo>
                <a:lnTo>
                  <a:pt x="608796" y="1244600"/>
                </a:lnTo>
                <a:close/>
              </a:path>
              <a:path w="2035175" h="3454400">
                <a:moveTo>
                  <a:pt x="1210507" y="12700"/>
                </a:moveTo>
                <a:lnTo>
                  <a:pt x="885949" y="12700"/>
                </a:lnTo>
                <a:lnTo>
                  <a:pt x="840978" y="25400"/>
                </a:lnTo>
                <a:lnTo>
                  <a:pt x="796548" y="25400"/>
                </a:lnTo>
                <a:lnTo>
                  <a:pt x="709574" y="50800"/>
                </a:lnTo>
                <a:lnTo>
                  <a:pt x="667158" y="76200"/>
                </a:lnTo>
                <a:lnTo>
                  <a:pt x="625542" y="88900"/>
                </a:lnTo>
                <a:lnTo>
                  <a:pt x="584791" y="114300"/>
                </a:lnTo>
                <a:lnTo>
                  <a:pt x="544969" y="127000"/>
                </a:lnTo>
                <a:lnTo>
                  <a:pt x="506140" y="152400"/>
                </a:lnTo>
                <a:lnTo>
                  <a:pt x="468370" y="177800"/>
                </a:lnTo>
                <a:lnTo>
                  <a:pt x="431723" y="203200"/>
                </a:lnTo>
                <a:lnTo>
                  <a:pt x="396262" y="228600"/>
                </a:lnTo>
                <a:lnTo>
                  <a:pt x="362054" y="266700"/>
                </a:lnTo>
                <a:lnTo>
                  <a:pt x="329162" y="292100"/>
                </a:lnTo>
                <a:lnTo>
                  <a:pt x="297651" y="330200"/>
                </a:lnTo>
                <a:lnTo>
                  <a:pt x="267585" y="355600"/>
                </a:lnTo>
                <a:lnTo>
                  <a:pt x="239029" y="393700"/>
                </a:lnTo>
                <a:lnTo>
                  <a:pt x="212047" y="431800"/>
                </a:lnTo>
                <a:lnTo>
                  <a:pt x="186704" y="469900"/>
                </a:lnTo>
                <a:lnTo>
                  <a:pt x="163065" y="508000"/>
                </a:lnTo>
                <a:lnTo>
                  <a:pt x="141193" y="558800"/>
                </a:lnTo>
                <a:lnTo>
                  <a:pt x="121155" y="596900"/>
                </a:lnTo>
                <a:lnTo>
                  <a:pt x="103013" y="635000"/>
                </a:lnTo>
                <a:lnTo>
                  <a:pt x="86832" y="685800"/>
                </a:lnTo>
                <a:lnTo>
                  <a:pt x="72678" y="736600"/>
                </a:lnTo>
                <a:lnTo>
                  <a:pt x="62209" y="774700"/>
                </a:lnTo>
                <a:lnTo>
                  <a:pt x="54574" y="825500"/>
                </a:lnTo>
                <a:lnTo>
                  <a:pt x="49543" y="876300"/>
                </a:lnTo>
                <a:lnTo>
                  <a:pt x="46890" y="914400"/>
                </a:lnTo>
                <a:lnTo>
                  <a:pt x="46386" y="965200"/>
                </a:lnTo>
                <a:lnTo>
                  <a:pt x="47803" y="1016000"/>
                </a:lnTo>
                <a:lnTo>
                  <a:pt x="50913" y="1079500"/>
                </a:lnTo>
                <a:lnTo>
                  <a:pt x="55488" y="1130300"/>
                </a:lnTo>
                <a:lnTo>
                  <a:pt x="61300" y="1181100"/>
                </a:lnTo>
                <a:lnTo>
                  <a:pt x="68121" y="1231900"/>
                </a:lnTo>
                <a:lnTo>
                  <a:pt x="75723" y="1282700"/>
                </a:lnTo>
                <a:lnTo>
                  <a:pt x="83878" y="1333500"/>
                </a:lnTo>
                <a:lnTo>
                  <a:pt x="92357" y="1384300"/>
                </a:lnTo>
                <a:lnTo>
                  <a:pt x="100933" y="1435100"/>
                </a:lnTo>
                <a:lnTo>
                  <a:pt x="117463" y="1524000"/>
                </a:lnTo>
                <a:lnTo>
                  <a:pt x="124961" y="1574800"/>
                </a:lnTo>
                <a:lnTo>
                  <a:pt x="131644" y="1612900"/>
                </a:lnTo>
                <a:lnTo>
                  <a:pt x="137283" y="1651000"/>
                </a:lnTo>
                <a:lnTo>
                  <a:pt x="141844" y="1676400"/>
                </a:lnTo>
                <a:lnTo>
                  <a:pt x="146305" y="1727200"/>
                </a:lnTo>
                <a:lnTo>
                  <a:pt x="150641" y="1778000"/>
                </a:lnTo>
                <a:lnTo>
                  <a:pt x="154831" y="1828800"/>
                </a:lnTo>
                <a:lnTo>
                  <a:pt x="158850" y="1879600"/>
                </a:lnTo>
                <a:lnTo>
                  <a:pt x="162675" y="1943100"/>
                </a:lnTo>
                <a:lnTo>
                  <a:pt x="166283" y="2006600"/>
                </a:lnTo>
                <a:lnTo>
                  <a:pt x="169650" y="2057400"/>
                </a:lnTo>
                <a:lnTo>
                  <a:pt x="172753" y="2120900"/>
                </a:lnTo>
                <a:lnTo>
                  <a:pt x="175569" y="2171700"/>
                </a:lnTo>
                <a:lnTo>
                  <a:pt x="178075" y="2222500"/>
                </a:lnTo>
                <a:lnTo>
                  <a:pt x="180247" y="2273300"/>
                </a:lnTo>
                <a:lnTo>
                  <a:pt x="192869" y="2336800"/>
                </a:lnTo>
                <a:lnTo>
                  <a:pt x="223122" y="2387600"/>
                </a:lnTo>
                <a:lnTo>
                  <a:pt x="455037" y="2451100"/>
                </a:lnTo>
                <a:lnTo>
                  <a:pt x="567483" y="1206500"/>
                </a:lnTo>
                <a:lnTo>
                  <a:pt x="533519" y="1181100"/>
                </a:lnTo>
                <a:lnTo>
                  <a:pt x="502112" y="1143000"/>
                </a:lnTo>
                <a:lnTo>
                  <a:pt x="479036" y="1117600"/>
                </a:lnTo>
                <a:lnTo>
                  <a:pt x="470061" y="1104900"/>
                </a:lnTo>
                <a:lnTo>
                  <a:pt x="454426" y="1092200"/>
                </a:lnTo>
                <a:lnTo>
                  <a:pt x="444327" y="1066800"/>
                </a:lnTo>
                <a:lnTo>
                  <a:pt x="440082" y="1041400"/>
                </a:lnTo>
                <a:lnTo>
                  <a:pt x="442007" y="1016000"/>
                </a:lnTo>
                <a:lnTo>
                  <a:pt x="450026" y="990600"/>
                </a:lnTo>
                <a:lnTo>
                  <a:pt x="463389" y="977900"/>
                </a:lnTo>
                <a:lnTo>
                  <a:pt x="481392" y="965200"/>
                </a:lnTo>
                <a:lnTo>
                  <a:pt x="503335" y="952500"/>
                </a:lnTo>
                <a:lnTo>
                  <a:pt x="522825" y="939800"/>
                </a:lnTo>
                <a:lnTo>
                  <a:pt x="952343" y="939800"/>
                </a:lnTo>
                <a:lnTo>
                  <a:pt x="976059" y="927100"/>
                </a:lnTo>
                <a:lnTo>
                  <a:pt x="1002689" y="914400"/>
                </a:lnTo>
                <a:lnTo>
                  <a:pt x="2030794" y="914400"/>
                </a:lnTo>
                <a:lnTo>
                  <a:pt x="2029551" y="901700"/>
                </a:lnTo>
                <a:lnTo>
                  <a:pt x="2023730" y="850900"/>
                </a:lnTo>
                <a:lnTo>
                  <a:pt x="2015853" y="812800"/>
                </a:lnTo>
                <a:lnTo>
                  <a:pt x="2005957" y="762000"/>
                </a:lnTo>
                <a:lnTo>
                  <a:pt x="1994077" y="723900"/>
                </a:lnTo>
                <a:lnTo>
                  <a:pt x="1980250" y="673100"/>
                </a:lnTo>
                <a:lnTo>
                  <a:pt x="1964513" y="635000"/>
                </a:lnTo>
                <a:lnTo>
                  <a:pt x="1946901" y="596900"/>
                </a:lnTo>
                <a:lnTo>
                  <a:pt x="1927451" y="546100"/>
                </a:lnTo>
                <a:lnTo>
                  <a:pt x="1906199" y="508000"/>
                </a:lnTo>
                <a:lnTo>
                  <a:pt x="1883182" y="469900"/>
                </a:lnTo>
                <a:lnTo>
                  <a:pt x="1858435" y="431800"/>
                </a:lnTo>
                <a:lnTo>
                  <a:pt x="1831996" y="393700"/>
                </a:lnTo>
                <a:lnTo>
                  <a:pt x="1803900" y="368300"/>
                </a:lnTo>
                <a:lnTo>
                  <a:pt x="1774185" y="330200"/>
                </a:lnTo>
                <a:lnTo>
                  <a:pt x="1742885" y="292100"/>
                </a:lnTo>
                <a:lnTo>
                  <a:pt x="1710037" y="266700"/>
                </a:lnTo>
                <a:lnTo>
                  <a:pt x="1675679" y="228600"/>
                </a:lnTo>
                <a:lnTo>
                  <a:pt x="1639845" y="203200"/>
                </a:lnTo>
                <a:lnTo>
                  <a:pt x="1602573" y="177800"/>
                </a:lnTo>
                <a:lnTo>
                  <a:pt x="1563899" y="152400"/>
                </a:lnTo>
                <a:lnTo>
                  <a:pt x="1523859" y="127000"/>
                </a:lnTo>
                <a:lnTo>
                  <a:pt x="1482488" y="101600"/>
                </a:lnTo>
                <a:lnTo>
                  <a:pt x="1439825" y="88900"/>
                </a:lnTo>
                <a:lnTo>
                  <a:pt x="1395905" y="63500"/>
                </a:lnTo>
                <a:lnTo>
                  <a:pt x="1210507" y="12700"/>
                </a:lnTo>
                <a:close/>
              </a:path>
              <a:path w="2035175" h="3454400">
                <a:moveTo>
                  <a:pt x="2030794" y="914400"/>
                </a:moveTo>
                <a:lnTo>
                  <a:pt x="1059798" y="914400"/>
                </a:lnTo>
                <a:lnTo>
                  <a:pt x="1086608" y="927100"/>
                </a:lnTo>
                <a:lnTo>
                  <a:pt x="1109215" y="939800"/>
                </a:lnTo>
                <a:lnTo>
                  <a:pt x="1126730" y="965200"/>
                </a:lnTo>
                <a:lnTo>
                  <a:pt x="1138259" y="990600"/>
                </a:lnTo>
                <a:lnTo>
                  <a:pt x="1142730" y="1016000"/>
                </a:lnTo>
                <a:lnTo>
                  <a:pt x="1139873" y="1054100"/>
                </a:lnTo>
                <a:lnTo>
                  <a:pt x="1129970" y="1079500"/>
                </a:lnTo>
                <a:lnTo>
                  <a:pt x="1113303" y="1104900"/>
                </a:lnTo>
                <a:lnTo>
                  <a:pt x="998228" y="1219200"/>
                </a:lnTo>
                <a:lnTo>
                  <a:pt x="1012188" y="1257300"/>
                </a:lnTo>
                <a:lnTo>
                  <a:pt x="1044610" y="1295400"/>
                </a:lnTo>
                <a:lnTo>
                  <a:pt x="1083769" y="1320800"/>
                </a:lnTo>
                <a:lnTo>
                  <a:pt x="1117939" y="1346200"/>
                </a:lnTo>
                <a:lnTo>
                  <a:pt x="1155320" y="1358900"/>
                </a:lnTo>
                <a:lnTo>
                  <a:pt x="1258849" y="1384300"/>
                </a:lnTo>
                <a:lnTo>
                  <a:pt x="1297288" y="1371600"/>
                </a:lnTo>
                <a:lnTo>
                  <a:pt x="1355022" y="1257300"/>
                </a:lnTo>
                <a:lnTo>
                  <a:pt x="1371139" y="1231900"/>
                </a:lnTo>
                <a:lnTo>
                  <a:pt x="1393224" y="1206500"/>
                </a:lnTo>
                <a:lnTo>
                  <a:pt x="1419709" y="1193800"/>
                </a:lnTo>
                <a:lnTo>
                  <a:pt x="2016070" y="1193800"/>
                </a:lnTo>
                <a:lnTo>
                  <a:pt x="2019266" y="1181100"/>
                </a:lnTo>
                <a:lnTo>
                  <a:pt x="2026544" y="1130300"/>
                </a:lnTo>
                <a:lnTo>
                  <a:pt x="2031548" y="1079500"/>
                </a:lnTo>
                <a:lnTo>
                  <a:pt x="2034314" y="1041400"/>
                </a:lnTo>
                <a:lnTo>
                  <a:pt x="2034879" y="990600"/>
                </a:lnTo>
                <a:lnTo>
                  <a:pt x="2033279" y="939800"/>
                </a:lnTo>
                <a:lnTo>
                  <a:pt x="2030794" y="914400"/>
                </a:lnTo>
                <a:close/>
              </a:path>
              <a:path w="2035175" h="3454400">
                <a:moveTo>
                  <a:pt x="1461260" y="1244600"/>
                </a:moveTo>
                <a:lnTo>
                  <a:pt x="1412552" y="1244600"/>
                </a:lnTo>
                <a:lnTo>
                  <a:pt x="1395535" y="1270000"/>
                </a:lnTo>
                <a:lnTo>
                  <a:pt x="1352393" y="1358900"/>
                </a:lnTo>
                <a:lnTo>
                  <a:pt x="1453396" y="1346200"/>
                </a:lnTo>
                <a:lnTo>
                  <a:pt x="1477207" y="1333500"/>
                </a:lnTo>
                <a:lnTo>
                  <a:pt x="1491184" y="1308100"/>
                </a:lnTo>
                <a:lnTo>
                  <a:pt x="1493614" y="1282700"/>
                </a:lnTo>
                <a:lnTo>
                  <a:pt x="1482784" y="1257300"/>
                </a:lnTo>
                <a:lnTo>
                  <a:pt x="1461260" y="1244600"/>
                </a:lnTo>
                <a:close/>
              </a:path>
              <a:path w="2035175" h="3454400">
                <a:moveTo>
                  <a:pt x="960878" y="1270000"/>
                </a:moveTo>
                <a:lnTo>
                  <a:pt x="905874" y="1282700"/>
                </a:lnTo>
                <a:lnTo>
                  <a:pt x="867652" y="1295400"/>
                </a:lnTo>
                <a:lnTo>
                  <a:pt x="988331" y="1295400"/>
                </a:lnTo>
                <a:lnTo>
                  <a:pt x="972354" y="1282700"/>
                </a:lnTo>
                <a:lnTo>
                  <a:pt x="960878" y="1270000"/>
                </a:lnTo>
                <a:close/>
              </a:path>
              <a:path w="2035175" h="3454400">
                <a:moveTo>
                  <a:pt x="952343" y="939800"/>
                </a:moveTo>
                <a:lnTo>
                  <a:pt x="561876" y="939800"/>
                </a:lnTo>
                <a:lnTo>
                  <a:pt x="580487" y="952500"/>
                </a:lnTo>
                <a:lnTo>
                  <a:pt x="604280" y="965200"/>
                </a:lnTo>
                <a:lnTo>
                  <a:pt x="621346" y="990600"/>
                </a:lnTo>
                <a:lnTo>
                  <a:pt x="630826" y="1016000"/>
                </a:lnTo>
                <a:lnTo>
                  <a:pt x="631859" y="1054100"/>
                </a:lnTo>
                <a:lnTo>
                  <a:pt x="615895" y="1181100"/>
                </a:lnTo>
                <a:lnTo>
                  <a:pt x="646201" y="1206500"/>
                </a:lnTo>
                <a:lnTo>
                  <a:pt x="695268" y="1231900"/>
                </a:lnTo>
                <a:lnTo>
                  <a:pt x="747638" y="1244600"/>
                </a:lnTo>
                <a:lnTo>
                  <a:pt x="877450" y="1244600"/>
                </a:lnTo>
                <a:lnTo>
                  <a:pt x="923222" y="1231900"/>
                </a:lnTo>
                <a:lnTo>
                  <a:pt x="952597" y="1206500"/>
                </a:lnTo>
                <a:lnTo>
                  <a:pt x="917812" y="1041400"/>
                </a:lnTo>
                <a:lnTo>
                  <a:pt x="915944" y="1016000"/>
                </a:lnTo>
                <a:lnTo>
                  <a:pt x="921338" y="990600"/>
                </a:lnTo>
                <a:lnTo>
                  <a:pt x="933602" y="965200"/>
                </a:lnTo>
                <a:lnTo>
                  <a:pt x="952343" y="939800"/>
                </a:lnTo>
                <a:close/>
              </a:path>
              <a:path w="2035175" h="3454400">
                <a:moveTo>
                  <a:pt x="1047784" y="952500"/>
                </a:moveTo>
                <a:lnTo>
                  <a:pt x="1012145" y="952500"/>
                </a:lnTo>
                <a:lnTo>
                  <a:pt x="982550" y="977900"/>
                </a:lnTo>
                <a:lnTo>
                  <a:pt x="964023" y="1003300"/>
                </a:lnTo>
                <a:lnTo>
                  <a:pt x="961589" y="1041400"/>
                </a:lnTo>
                <a:lnTo>
                  <a:pt x="987738" y="1168400"/>
                </a:lnTo>
                <a:lnTo>
                  <a:pt x="1080270" y="1066800"/>
                </a:lnTo>
                <a:lnTo>
                  <a:pt x="1096638" y="1041400"/>
                </a:lnTo>
                <a:lnTo>
                  <a:pt x="1095417" y="1003300"/>
                </a:lnTo>
                <a:lnTo>
                  <a:pt x="1078501" y="977900"/>
                </a:lnTo>
                <a:lnTo>
                  <a:pt x="1047784" y="952500"/>
                </a:lnTo>
                <a:close/>
              </a:path>
              <a:path w="2035175" h="3454400">
                <a:moveTo>
                  <a:pt x="545211" y="990600"/>
                </a:moveTo>
                <a:lnTo>
                  <a:pt x="518588" y="990600"/>
                </a:lnTo>
                <a:lnTo>
                  <a:pt x="496648" y="1003300"/>
                </a:lnTo>
                <a:lnTo>
                  <a:pt x="485664" y="1028700"/>
                </a:lnTo>
                <a:lnTo>
                  <a:pt x="486675" y="1054100"/>
                </a:lnTo>
                <a:lnTo>
                  <a:pt x="500719" y="1079500"/>
                </a:lnTo>
                <a:lnTo>
                  <a:pt x="575750" y="1143000"/>
                </a:lnTo>
                <a:lnTo>
                  <a:pt x="587574" y="1041400"/>
                </a:lnTo>
                <a:lnTo>
                  <a:pt x="583724" y="1016000"/>
                </a:lnTo>
                <a:lnTo>
                  <a:pt x="568264" y="1003300"/>
                </a:lnTo>
                <a:lnTo>
                  <a:pt x="545211" y="990600"/>
                </a:lnTo>
                <a:close/>
              </a:path>
              <a:path w="2035175" h="3454400">
                <a:moveTo>
                  <a:pt x="1116679" y="0"/>
                </a:moveTo>
                <a:lnTo>
                  <a:pt x="977260" y="0"/>
                </a:lnTo>
                <a:lnTo>
                  <a:pt x="931398" y="12700"/>
                </a:lnTo>
                <a:lnTo>
                  <a:pt x="1163548" y="12700"/>
                </a:lnTo>
                <a:lnTo>
                  <a:pt x="1116679" y="0"/>
                </a:lnTo>
                <a:close/>
              </a:path>
            </a:pathLst>
          </a:custGeom>
          <a:solidFill>
            <a:schemeClr val="accent3"/>
          </a:solidFill>
        </p:spPr>
        <p:txBody>
          <a:bodyPr wrap="square" lIns="0" tIns="0" rIns="0" bIns="0" rtlCol="0"/>
          <a:lstStyle/>
          <a:p>
            <a:endParaRPr/>
          </a:p>
        </p:txBody>
      </p:sp>
      <p:sp>
        <p:nvSpPr>
          <p:cNvPr id="4" name="Title 3"/>
          <p:cNvSpPr>
            <a:spLocks noGrp="1"/>
          </p:cNvSpPr>
          <p:nvPr>
            <p:ph type="title"/>
          </p:nvPr>
        </p:nvSpPr>
        <p:spPr/>
        <p:txBody>
          <a:bodyPr/>
          <a:lstStyle/>
          <a:p>
            <a:r>
              <a:rPr lang="en-GB" dirty="0">
                <a:solidFill>
                  <a:schemeClr val="tx2"/>
                </a:solidFill>
              </a:rPr>
              <a:t>Are you being your brilliant self? </a:t>
            </a:r>
          </a:p>
        </p:txBody>
      </p:sp>
      <p:sp>
        <p:nvSpPr>
          <p:cNvPr id="2" name="Content Placeholder 1"/>
          <p:cNvSpPr>
            <a:spLocks noGrp="1"/>
          </p:cNvSpPr>
          <p:nvPr>
            <p:ph idx="1"/>
          </p:nvPr>
        </p:nvSpPr>
        <p:spPr>
          <a:xfrm>
            <a:off x="1163638" y="2322686"/>
            <a:ext cx="10248433" cy="3416300"/>
          </a:xfrm>
        </p:spPr>
        <p:txBody>
          <a:bodyPr/>
          <a:lstStyle/>
          <a:p>
            <a:r>
              <a:rPr lang="en-US" dirty="0">
                <a:solidFill>
                  <a:schemeClr val="tx1"/>
                </a:solidFill>
              </a:rPr>
              <a:t>Be you </a:t>
            </a:r>
          </a:p>
          <a:p>
            <a:r>
              <a:rPr lang="en-US" dirty="0">
                <a:solidFill>
                  <a:schemeClr val="tx1"/>
                </a:solidFill>
              </a:rPr>
              <a:t>Positivity is infectious</a:t>
            </a:r>
          </a:p>
          <a:p>
            <a:r>
              <a:rPr lang="en-US" dirty="0">
                <a:solidFill>
                  <a:schemeClr val="tx1"/>
                </a:solidFill>
              </a:rPr>
              <a:t>Fortune </a:t>
            </a:r>
            <a:r>
              <a:rPr lang="en-US" dirty="0" err="1">
                <a:solidFill>
                  <a:schemeClr val="tx1"/>
                </a:solidFill>
              </a:rPr>
              <a:t>favours</a:t>
            </a:r>
            <a:r>
              <a:rPr lang="en-US" dirty="0">
                <a:solidFill>
                  <a:schemeClr val="tx1"/>
                </a:solidFill>
              </a:rPr>
              <a:t> the brave</a:t>
            </a:r>
          </a:p>
          <a:p>
            <a:r>
              <a:rPr lang="en-US" dirty="0">
                <a:solidFill>
                  <a:schemeClr val="tx1"/>
                </a:solidFill>
              </a:rPr>
              <a:t>Treat every day as a school day</a:t>
            </a:r>
          </a:p>
          <a:p>
            <a:r>
              <a:rPr lang="en-US" dirty="0">
                <a:solidFill>
                  <a:schemeClr val="tx1"/>
                </a:solidFill>
              </a:rPr>
              <a:t>You can be creative</a:t>
            </a:r>
          </a:p>
          <a:p>
            <a:r>
              <a:rPr lang="en-US" dirty="0">
                <a:solidFill>
                  <a:schemeClr val="tx1"/>
                </a:solidFill>
              </a:rPr>
              <a:t>Be more Batman</a:t>
            </a:r>
          </a:p>
          <a:p>
            <a:r>
              <a:rPr lang="en-US" dirty="0">
                <a:solidFill>
                  <a:schemeClr val="tx1"/>
                </a:solidFill>
              </a:rPr>
              <a:t>Breathe </a:t>
            </a:r>
            <a:endParaRPr lang="en-GB" dirty="0">
              <a:solidFill>
                <a:schemeClr val="tx1"/>
              </a:solidFill>
            </a:endParaRPr>
          </a:p>
        </p:txBody>
      </p:sp>
    </p:spTree>
    <p:extLst>
      <p:ext uri="{BB962C8B-B14F-4D97-AF65-F5344CB8AC3E}">
        <p14:creationId xmlns:p14="http://schemas.microsoft.com/office/powerpoint/2010/main" val="415390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Look at stress in a different way…</a:t>
            </a:r>
          </a:p>
        </p:txBody>
      </p:sp>
      <p:sp>
        <p:nvSpPr>
          <p:cNvPr id="9" name="Text Placeholder 8"/>
          <p:cNvSpPr>
            <a:spLocks noGrp="1"/>
          </p:cNvSpPr>
          <p:nvPr>
            <p:ph type="body" idx="12"/>
          </p:nvPr>
        </p:nvSpPr>
        <p:spPr>
          <a:xfrm>
            <a:off x="1154953" y="1951036"/>
            <a:ext cx="10599081" cy="4370633"/>
          </a:xfrm>
        </p:spPr>
        <p:txBody>
          <a:bodyPr anchor="t"/>
          <a:lstStyle/>
          <a:p>
            <a:pPr>
              <a:lnSpc>
                <a:spcPts val="2800"/>
              </a:lnSpc>
            </a:pPr>
            <a:r>
              <a:rPr lang="en-GB" sz="2400" dirty="0">
                <a:latin typeface="Vista Sans OT Bold"/>
                <a:cs typeface="Vista Sans OT Bold"/>
              </a:rPr>
              <a:t>Think of a time you completed or achieved something you felt really proud of, or you surprised yourself with:</a:t>
            </a:r>
          </a:p>
          <a:p>
            <a:pPr marL="342900" indent="-342900">
              <a:buFont typeface="ZapfDingbatsITC" charset="0"/>
              <a:buChar char="✱"/>
            </a:pPr>
            <a:r>
              <a:rPr lang="en-GB" sz="2400" dirty="0">
                <a:solidFill>
                  <a:schemeClr val="tx1">
                    <a:lumMod val="75000"/>
                    <a:lumOff val="25000"/>
                  </a:schemeClr>
                </a:solidFill>
                <a:latin typeface="Vista Sans OT Light" charset="0"/>
                <a:ea typeface="Vista Sans OT Light" charset="0"/>
                <a:cs typeface="Vista Sans OT Light" charset="0"/>
              </a:rPr>
              <a:t>What were the circumstances and why did you perform so well?</a:t>
            </a:r>
          </a:p>
          <a:p>
            <a:pPr marL="342900" indent="-342900">
              <a:buFont typeface="ZapfDingbatsITC" charset="0"/>
              <a:buChar char="✱"/>
            </a:pPr>
            <a:r>
              <a:rPr lang="en-GB" sz="2400" dirty="0">
                <a:solidFill>
                  <a:schemeClr val="tx1">
                    <a:lumMod val="75000"/>
                    <a:lumOff val="25000"/>
                  </a:schemeClr>
                </a:solidFill>
                <a:latin typeface="Vista Sans OT Light" charset="0"/>
                <a:ea typeface="Vista Sans OT Light" charset="0"/>
                <a:cs typeface="Vista Sans OT Light" charset="0"/>
              </a:rPr>
              <a:t>Note down key words on post it notes.</a:t>
            </a:r>
          </a:p>
          <a:p>
            <a:pPr marL="342900" indent="-342900">
              <a:buFont typeface="ZapfDingbatsITC" charset="0"/>
              <a:buChar char="✱"/>
            </a:pPr>
            <a:endParaRPr lang="en-GB" sz="2400" dirty="0">
              <a:solidFill>
                <a:schemeClr val="tx1">
                  <a:lumMod val="75000"/>
                  <a:lumOff val="25000"/>
                </a:schemeClr>
              </a:solidFill>
              <a:latin typeface="Vista Sans OT Light" charset="0"/>
              <a:ea typeface="Vista Sans OT Light" charset="0"/>
              <a:cs typeface="Vista Sans OT Light" charset="0"/>
            </a:endParaRPr>
          </a:p>
          <a:p>
            <a:r>
              <a:rPr lang="en-GB" sz="4400" dirty="0">
                <a:latin typeface="BalboaPlus Primary" pitchFamily="50" charset="0"/>
              </a:rPr>
              <a:t>EUSTRESS</a:t>
            </a:r>
            <a:endParaRPr lang="en-GB" b="1" dirty="0"/>
          </a:p>
          <a:p>
            <a:r>
              <a:rPr lang="en-GB" dirty="0">
                <a:solidFill>
                  <a:schemeClr val="accent3"/>
                </a:solidFill>
              </a:rPr>
              <a:t>STRESS THAT IS DEEMED HEALTHFUL OR GIVING THE FEELING OF FULFILMENT</a:t>
            </a:r>
          </a:p>
        </p:txBody>
      </p:sp>
    </p:spTree>
    <p:extLst>
      <p:ext uri="{BB962C8B-B14F-4D97-AF65-F5344CB8AC3E}">
        <p14:creationId xmlns:p14="http://schemas.microsoft.com/office/powerpoint/2010/main" val="1179253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25"/>
          <p:cNvSpPr/>
          <p:nvPr/>
        </p:nvSpPr>
        <p:spPr>
          <a:xfrm>
            <a:off x="7191746" y="-1710592"/>
            <a:ext cx="5986019" cy="5738753"/>
          </a:xfrm>
          <a:custGeom>
            <a:avLst/>
            <a:gdLst/>
            <a:ahLst/>
            <a:cxnLst/>
            <a:rect l="l" t="t" r="r" b="b"/>
            <a:pathLst>
              <a:path w="1398905" h="1341120">
                <a:moveTo>
                  <a:pt x="865758" y="901788"/>
                </a:moveTo>
                <a:lnTo>
                  <a:pt x="532726" y="901788"/>
                </a:lnTo>
                <a:lnTo>
                  <a:pt x="483158" y="1340916"/>
                </a:lnTo>
                <a:lnTo>
                  <a:pt x="699236" y="956233"/>
                </a:lnTo>
                <a:lnTo>
                  <a:pt x="871904" y="956233"/>
                </a:lnTo>
                <a:lnTo>
                  <a:pt x="865758" y="901788"/>
                </a:lnTo>
                <a:close/>
              </a:path>
              <a:path w="1398905" h="1341120">
                <a:moveTo>
                  <a:pt x="871904" y="956233"/>
                </a:moveTo>
                <a:lnTo>
                  <a:pt x="699236" y="956233"/>
                </a:lnTo>
                <a:lnTo>
                  <a:pt x="915327" y="1340916"/>
                </a:lnTo>
                <a:lnTo>
                  <a:pt x="871904" y="956233"/>
                </a:lnTo>
                <a:close/>
              </a:path>
              <a:path w="1398905" h="1341120">
                <a:moveTo>
                  <a:pt x="133616" y="256019"/>
                </a:moveTo>
                <a:lnTo>
                  <a:pt x="429488" y="582053"/>
                </a:lnTo>
                <a:lnTo>
                  <a:pt x="0" y="670458"/>
                </a:lnTo>
                <a:lnTo>
                  <a:pt x="429488" y="758837"/>
                </a:lnTo>
                <a:lnTo>
                  <a:pt x="133616" y="1084884"/>
                </a:lnTo>
                <a:lnTo>
                  <a:pt x="532726" y="901788"/>
                </a:lnTo>
                <a:lnTo>
                  <a:pt x="1098712" y="901788"/>
                </a:lnTo>
                <a:lnTo>
                  <a:pt x="968997" y="758837"/>
                </a:lnTo>
                <a:lnTo>
                  <a:pt x="1398485" y="670458"/>
                </a:lnTo>
                <a:lnTo>
                  <a:pt x="968997" y="582053"/>
                </a:lnTo>
                <a:lnTo>
                  <a:pt x="1098700" y="439127"/>
                </a:lnTo>
                <a:lnTo>
                  <a:pt x="532726" y="439127"/>
                </a:lnTo>
                <a:lnTo>
                  <a:pt x="133616" y="256019"/>
                </a:lnTo>
                <a:close/>
              </a:path>
              <a:path w="1398905" h="1341120">
                <a:moveTo>
                  <a:pt x="1098712" y="901788"/>
                </a:moveTo>
                <a:lnTo>
                  <a:pt x="865758" y="901788"/>
                </a:lnTo>
                <a:lnTo>
                  <a:pt x="1264856" y="1084884"/>
                </a:lnTo>
                <a:lnTo>
                  <a:pt x="1098712" y="901788"/>
                </a:lnTo>
                <a:close/>
              </a:path>
              <a:path w="1398905" h="1341120">
                <a:moveTo>
                  <a:pt x="483158" y="0"/>
                </a:moveTo>
                <a:lnTo>
                  <a:pt x="532726" y="439127"/>
                </a:lnTo>
                <a:lnTo>
                  <a:pt x="865758" y="439127"/>
                </a:lnTo>
                <a:lnTo>
                  <a:pt x="871907" y="384670"/>
                </a:lnTo>
                <a:lnTo>
                  <a:pt x="699236" y="384670"/>
                </a:lnTo>
                <a:lnTo>
                  <a:pt x="483158" y="0"/>
                </a:lnTo>
                <a:close/>
              </a:path>
              <a:path w="1398905" h="1341120">
                <a:moveTo>
                  <a:pt x="1264869" y="256019"/>
                </a:moveTo>
                <a:lnTo>
                  <a:pt x="865758" y="439127"/>
                </a:lnTo>
                <a:lnTo>
                  <a:pt x="1098700" y="439127"/>
                </a:lnTo>
                <a:lnTo>
                  <a:pt x="1264869" y="256019"/>
                </a:lnTo>
                <a:close/>
              </a:path>
              <a:path w="1398905" h="1341120">
                <a:moveTo>
                  <a:pt x="915339" y="0"/>
                </a:moveTo>
                <a:lnTo>
                  <a:pt x="699236" y="384670"/>
                </a:lnTo>
                <a:lnTo>
                  <a:pt x="871907" y="384670"/>
                </a:lnTo>
                <a:lnTo>
                  <a:pt x="915339" y="0"/>
                </a:lnTo>
                <a:close/>
              </a:path>
            </a:pathLst>
          </a:custGeom>
          <a:solidFill>
            <a:schemeClr val="tx2"/>
          </a:solidFill>
        </p:spPr>
        <p:txBody>
          <a:bodyPr wrap="square" lIns="0" tIns="0" rIns="0" bIns="0" rtlCol="0"/>
          <a:lstStyle/>
          <a:p>
            <a:endParaRPr/>
          </a:p>
        </p:txBody>
      </p:sp>
      <p:sp>
        <p:nvSpPr>
          <p:cNvPr id="4" name="Title 3"/>
          <p:cNvSpPr>
            <a:spLocks noGrp="1"/>
          </p:cNvSpPr>
          <p:nvPr>
            <p:ph type="title"/>
          </p:nvPr>
        </p:nvSpPr>
        <p:spPr/>
        <p:txBody>
          <a:bodyPr/>
          <a:lstStyle/>
          <a:p>
            <a:r>
              <a:rPr lang="en-GB" dirty="0"/>
              <a:t>SURPRISE &amp; DELIGHT</a:t>
            </a:r>
          </a:p>
        </p:txBody>
      </p:sp>
      <p:sp>
        <p:nvSpPr>
          <p:cNvPr id="5" name="Content Placeholder 4"/>
          <p:cNvSpPr>
            <a:spLocks noGrp="1"/>
          </p:cNvSpPr>
          <p:nvPr>
            <p:ph idx="1"/>
          </p:nvPr>
        </p:nvSpPr>
        <p:spPr>
          <a:xfrm>
            <a:off x="1163638" y="2373252"/>
            <a:ext cx="9347523" cy="3929893"/>
          </a:xfrm>
        </p:spPr>
        <p:txBody>
          <a:bodyPr/>
          <a:lstStyle/>
          <a:p>
            <a:pPr marL="0" indent="0">
              <a:buNone/>
            </a:pPr>
            <a:r>
              <a:rPr lang="en-US" dirty="0">
                <a:solidFill>
                  <a:srgbClr val="E91D22"/>
                </a:solidFill>
                <a:latin typeface="Vista Sans OT Bold"/>
                <a:cs typeface="Vista Sans OT Bold"/>
              </a:rPr>
              <a:t>Grab a partner and go for a wander and a ponder.</a:t>
            </a:r>
          </a:p>
          <a:p>
            <a:r>
              <a:rPr lang="en-US" dirty="0"/>
              <a:t>Share your examples of great customer service, or when someone did something brilliant that effected you:</a:t>
            </a:r>
          </a:p>
          <a:p>
            <a:pPr lvl="1"/>
            <a:r>
              <a:rPr lang="en-US" dirty="0"/>
              <a:t>How did it make you feel?</a:t>
            </a:r>
          </a:p>
          <a:p>
            <a:pPr lvl="1"/>
            <a:r>
              <a:rPr lang="en-US" dirty="0"/>
              <a:t>What were the key elements that made it memorable?</a:t>
            </a:r>
          </a:p>
          <a:p>
            <a:pPr lvl="1"/>
            <a:r>
              <a:rPr lang="en-US" dirty="0"/>
              <a:t>What could you do to pass this feeling onto someone else and exceed their expectations? </a:t>
            </a:r>
          </a:p>
        </p:txBody>
      </p:sp>
    </p:spTree>
    <p:extLst>
      <p:ext uri="{BB962C8B-B14F-4D97-AF65-F5344CB8AC3E}">
        <p14:creationId xmlns:p14="http://schemas.microsoft.com/office/powerpoint/2010/main" val="133886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They may forget what you said – but they will never forget how you made them feel</a:t>
            </a:r>
          </a:p>
        </p:txBody>
      </p:sp>
      <p:sp>
        <p:nvSpPr>
          <p:cNvPr id="6" name="Subtitle 5"/>
          <p:cNvSpPr>
            <a:spLocks noGrp="1"/>
          </p:cNvSpPr>
          <p:nvPr>
            <p:ph type="subTitle" idx="1"/>
          </p:nvPr>
        </p:nvSpPr>
        <p:spPr>
          <a:xfrm>
            <a:off x="3973610" y="5478716"/>
            <a:ext cx="8825658" cy="861420"/>
          </a:xfrm>
        </p:spPr>
        <p:txBody>
          <a:bodyPr/>
          <a:lstStyle/>
          <a:p>
            <a:r>
              <a:rPr lang="en-GB" dirty="0"/>
              <a:t>Carl w. </a:t>
            </a:r>
            <a:r>
              <a:rPr lang="en-GB" dirty="0" err="1"/>
              <a:t>buehner</a:t>
            </a:r>
            <a:endParaRPr lang="en-GB" dirty="0"/>
          </a:p>
        </p:txBody>
      </p:sp>
    </p:spTree>
    <p:extLst>
      <p:ext uri="{BB962C8B-B14F-4D97-AF65-F5344CB8AC3E}">
        <p14:creationId xmlns:p14="http://schemas.microsoft.com/office/powerpoint/2010/main" val="59047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245564" y="812449"/>
            <a:ext cx="5545550" cy="5545548"/>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4400" dirty="0">
              <a:solidFill>
                <a:schemeClr val="accent1"/>
              </a:solidFill>
              <a:latin typeface="Impact Label"/>
              <a:cs typeface="Impact Label"/>
            </a:endParaRPr>
          </a:p>
        </p:txBody>
      </p:sp>
      <p:sp>
        <p:nvSpPr>
          <p:cNvPr id="4" name="Title 3"/>
          <p:cNvSpPr>
            <a:spLocks noGrp="1"/>
          </p:cNvSpPr>
          <p:nvPr>
            <p:ph type="title"/>
          </p:nvPr>
        </p:nvSpPr>
        <p:spPr/>
        <p:txBody>
          <a:bodyPr/>
          <a:lstStyle/>
          <a:p>
            <a:r>
              <a:rPr lang="en-GB" dirty="0"/>
              <a:t>Be more batman</a:t>
            </a:r>
          </a:p>
        </p:txBody>
      </p:sp>
      <p:pic>
        <p:nvPicPr>
          <p:cNvPr id="1028" name="Picture 4" descr="Image result for bat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383" y="1429987"/>
            <a:ext cx="3527912" cy="4185822"/>
          </a:xfrm>
          <a:prstGeom prst="rect">
            <a:avLst/>
          </a:prstGeom>
        </p:spPr>
      </p:pic>
    </p:spTree>
    <p:extLst>
      <p:ext uri="{BB962C8B-B14F-4D97-AF65-F5344CB8AC3E}">
        <p14:creationId xmlns:p14="http://schemas.microsoft.com/office/powerpoint/2010/main" val="89041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63638" y="973668"/>
            <a:ext cx="8761413" cy="706964"/>
          </a:xfrm>
        </p:spPr>
        <p:txBody>
          <a:bodyPr/>
          <a:lstStyle/>
          <a:p>
            <a:r>
              <a:rPr lang="en-GB" dirty="0"/>
              <a:t>Watching feel good flicks…</a:t>
            </a:r>
          </a:p>
        </p:txBody>
      </p:sp>
      <p:sp>
        <p:nvSpPr>
          <p:cNvPr id="8" name="Content Placeholder 7"/>
          <p:cNvSpPr>
            <a:spLocks noGrp="1"/>
          </p:cNvSpPr>
          <p:nvPr>
            <p:ph idx="1"/>
          </p:nvPr>
        </p:nvSpPr>
        <p:spPr>
          <a:xfrm>
            <a:off x="1163638" y="2149800"/>
            <a:ext cx="9224916" cy="3416300"/>
          </a:xfrm>
        </p:spPr>
        <p:txBody>
          <a:bodyPr/>
          <a:lstStyle/>
          <a:p>
            <a:pPr marL="0" indent="0">
              <a:buNone/>
            </a:pPr>
            <a:r>
              <a:rPr lang="en-GB" dirty="0">
                <a:solidFill>
                  <a:schemeClr val="tx2"/>
                </a:solidFill>
                <a:latin typeface="Vista Sans OT Bold"/>
                <a:cs typeface="Vista Sans OT Bold"/>
              </a:rPr>
              <a:t>Write down in your Journal:</a:t>
            </a:r>
          </a:p>
          <a:p>
            <a:pPr marL="0" indent="0">
              <a:buNone/>
            </a:pPr>
            <a:endParaRPr lang="en-GB" dirty="0"/>
          </a:p>
          <a:p>
            <a:r>
              <a:rPr lang="en-GB" dirty="0"/>
              <a:t>3 successful moments from your past.</a:t>
            </a:r>
          </a:p>
          <a:p>
            <a:r>
              <a:rPr lang="en-GB" dirty="0"/>
              <a:t>3 happy moments from your past – really good memories.</a:t>
            </a:r>
          </a:p>
          <a:p>
            <a:r>
              <a:rPr lang="en-GB" dirty="0"/>
              <a:t>A personal list of at least 10 things you are grateful for in your life.</a:t>
            </a:r>
          </a:p>
        </p:txBody>
      </p:sp>
    </p:spTree>
    <p:extLst>
      <p:ext uri="{BB962C8B-B14F-4D97-AF65-F5344CB8AC3E}">
        <p14:creationId xmlns:p14="http://schemas.microsoft.com/office/powerpoint/2010/main" val="3376211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1890" y="0"/>
            <a:ext cx="10173810" cy="6782540"/>
          </a:xfrm>
          <a:prstGeom prst="rect">
            <a:avLst/>
          </a:prstGeom>
        </p:spPr>
      </p:pic>
      <p:sp>
        <p:nvSpPr>
          <p:cNvPr id="7" name="Title 6"/>
          <p:cNvSpPr>
            <a:spLocks noGrp="1"/>
          </p:cNvSpPr>
          <p:nvPr>
            <p:ph type="title"/>
          </p:nvPr>
        </p:nvSpPr>
        <p:spPr>
          <a:xfrm>
            <a:off x="3210043" y="1259950"/>
            <a:ext cx="5118599" cy="3945101"/>
          </a:xfrm>
        </p:spPr>
        <p:txBody>
          <a:bodyPr anchor="t"/>
          <a:lstStyle/>
          <a:p>
            <a:pPr lvl="0" algn="l">
              <a:lnSpc>
                <a:spcPct val="100000"/>
              </a:lnSpc>
              <a:spcBef>
                <a:spcPts val="1200"/>
              </a:spcBef>
              <a:spcAft>
                <a:spcPts val="1200"/>
              </a:spcAft>
            </a:pPr>
            <a:r>
              <a:rPr lang="en-GB" sz="2400" dirty="0">
                <a:ea typeface="BalboaPlus Primary" charset="0"/>
                <a:cs typeface="BalboaPlus Primary" charset="0"/>
              </a:rPr>
              <a:t>1.</a:t>
            </a:r>
            <a:r>
              <a:rPr lang="en-GB" sz="2000" dirty="0">
                <a:solidFill>
                  <a:schemeClr val="tx1"/>
                </a:solidFill>
                <a:latin typeface="Vista Sans OT Light" panose="02000503030000020004" pitchFamily="50" charset="0"/>
                <a:cs typeface="Bebas Kai"/>
              </a:rPr>
              <a:t>	</a:t>
            </a:r>
            <a:r>
              <a:rPr lang="en-GB" sz="2000" dirty="0">
                <a:latin typeface="BalboaPlus Fill" charset="0"/>
                <a:ea typeface="BalboaPlus Fill" charset="0"/>
                <a:cs typeface="BalboaPlus Fill" charset="0"/>
              </a:rPr>
              <a:t>Begin the day with affirmations</a:t>
            </a:r>
            <a:r>
              <a:rPr lang="en-GB" sz="1800" dirty="0">
                <a:solidFill>
                  <a:schemeClr val="tx1"/>
                </a:solidFill>
                <a:latin typeface="Vista Sans OT Light" panose="02000503030000020004" pitchFamily="50" charset="0"/>
                <a:cs typeface="Bebas Kai"/>
              </a:rPr>
              <a:t> </a:t>
            </a:r>
            <a:r>
              <a:rPr lang="en-GB" sz="1600" dirty="0">
                <a:solidFill>
                  <a:schemeClr val="tx1"/>
                </a:solidFill>
                <a:latin typeface="Vista Sans OT Light" panose="02000503030000020004" pitchFamily="50" charset="0"/>
                <a:cs typeface="Courier"/>
              </a:rPr>
              <a:t>– list the 10</a:t>
            </a:r>
            <a:br>
              <a:rPr lang="en-GB" sz="1600" dirty="0">
                <a:solidFill>
                  <a:schemeClr val="tx1"/>
                </a:solidFill>
                <a:latin typeface="Vista Sans OT Light" panose="02000503030000020004" pitchFamily="50" charset="0"/>
                <a:cs typeface="Courier"/>
              </a:rPr>
            </a:br>
            <a:r>
              <a:rPr lang="en-GB" sz="1600" dirty="0">
                <a:solidFill>
                  <a:schemeClr val="tx1"/>
                </a:solidFill>
                <a:latin typeface="Vista Sans OT Light" panose="02000503030000020004" pitchFamily="50" charset="0"/>
                <a:cs typeface="Courier"/>
              </a:rPr>
              <a:t>           things you have in your life that you are grateful for.</a:t>
            </a:r>
            <a:br>
              <a:rPr lang="en-GB" sz="1600" dirty="0">
                <a:solidFill>
                  <a:schemeClr val="tx1"/>
                </a:solidFill>
                <a:latin typeface="Vista Sans OT Light" panose="02000503030000020004" pitchFamily="50" charset="0"/>
                <a:cs typeface="Courier"/>
              </a:rPr>
            </a:br>
            <a:r>
              <a:rPr lang="en-GB" sz="1600" dirty="0">
                <a:solidFill>
                  <a:schemeClr val="tx1"/>
                </a:solidFill>
                <a:latin typeface="Vista Sans OT Light" panose="02000503030000020004" pitchFamily="50" charset="0"/>
                <a:cs typeface="Courier"/>
              </a:rPr>
              <a:t/>
            </a:r>
            <a:br>
              <a:rPr lang="en-GB" sz="1600" dirty="0">
                <a:solidFill>
                  <a:schemeClr val="tx1"/>
                </a:solidFill>
                <a:latin typeface="Vista Sans OT Light" panose="02000503030000020004" pitchFamily="50" charset="0"/>
                <a:cs typeface="Courier"/>
              </a:rPr>
            </a:br>
            <a:r>
              <a:rPr lang="en-GB" sz="2400" dirty="0">
                <a:ea typeface="BalboaPlus Primary" charset="0"/>
                <a:cs typeface="BalboaPlus Primary" charset="0"/>
              </a:rPr>
              <a:t>2.</a:t>
            </a:r>
            <a:r>
              <a:rPr lang="en-GB" sz="1800" dirty="0">
                <a:solidFill>
                  <a:schemeClr val="tx1"/>
                </a:solidFill>
                <a:latin typeface="Vista Sans OT Light" panose="02000503030000020004" pitchFamily="50" charset="0"/>
                <a:cs typeface="Bebas Kai"/>
              </a:rPr>
              <a:t>	</a:t>
            </a:r>
            <a:r>
              <a:rPr lang="en-GB" sz="2000" dirty="0">
                <a:latin typeface="BalboaPlus Fill" charset="0"/>
                <a:ea typeface="BalboaPlus Fill" charset="0"/>
                <a:cs typeface="BalboaPlus Fill" charset="0"/>
              </a:rPr>
              <a:t>Savour the ordinary</a:t>
            </a:r>
            <a:r>
              <a:rPr lang="en-GB" sz="1800" dirty="0">
                <a:solidFill>
                  <a:srgbClr val="FF0000"/>
                </a:solidFill>
                <a:latin typeface="Vista Sans OT Light" panose="02000503030000020004" pitchFamily="50" charset="0"/>
                <a:cs typeface="Bebas Kai"/>
              </a:rPr>
              <a:t> </a:t>
            </a:r>
            <a:r>
              <a:rPr lang="en-GB" sz="1600" dirty="0">
                <a:solidFill>
                  <a:schemeClr val="tx1"/>
                </a:solidFill>
                <a:latin typeface="Vista Sans OT Light" panose="02000503030000020004" pitchFamily="50" charset="0"/>
                <a:cs typeface="Bebas Kai"/>
              </a:rPr>
              <a:t>– </a:t>
            </a:r>
            <a:r>
              <a:rPr lang="en-GB" sz="1600" dirty="0">
                <a:solidFill>
                  <a:schemeClr val="tx1"/>
                </a:solidFill>
                <a:latin typeface="Vista Sans OT Light" panose="02000503030000020004" pitchFamily="50" charset="0"/>
                <a:cs typeface="Courier"/>
              </a:rPr>
              <a:t>give yourself permission </a:t>
            </a:r>
            <a:br>
              <a:rPr lang="en-GB" sz="1600" dirty="0">
                <a:solidFill>
                  <a:schemeClr val="tx1"/>
                </a:solidFill>
                <a:latin typeface="Vista Sans OT Light" panose="02000503030000020004" pitchFamily="50" charset="0"/>
                <a:cs typeface="Courier"/>
              </a:rPr>
            </a:br>
            <a:r>
              <a:rPr lang="en-GB" sz="1600" dirty="0">
                <a:solidFill>
                  <a:schemeClr val="tx1"/>
                </a:solidFill>
                <a:latin typeface="Vista Sans OT Light" panose="02000503030000020004" pitchFamily="50" charset="0"/>
                <a:cs typeface="Courier"/>
              </a:rPr>
              <a:t>	to slow down and experience small moments. </a:t>
            </a:r>
            <a:br>
              <a:rPr lang="en-GB" sz="1600" dirty="0">
                <a:solidFill>
                  <a:schemeClr val="tx1"/>
                </a:solidFill>
                <a:latin typeface="Vista Sans OT Light" panose="02000503030000020004" pitchFamily="50" charset="0"/>
                <a:cs typeface="Courier"/>
              </a:rPr>
            </a:br>
            <a:r>
              <a:rPr lang="en-GB" sz="1600" dirty="0">
                <a:solidFill>
                  <a:schemeClr val="tx1"/>
                </a:solidFill>
                <a:latin typeface="Vista Sans OT Light" panose="02000503030000020004" pitchFamily="50" charset="0"/>
                <a:cs typeface="Courier"/>
              </a:rPr>
              <a:t>	Remember to pause once in a while.</a:t>
            </a:r>
            <a:br>
              <a:rPr lang="en-GB" sz="1600" dirty="0">
                <a:solidFill>
                  <a:schemeClr val="tx1"/>
                </a:solidFill>
                <a:latin typeface="Vista Sans OT Light" panose="02000503030000020004" pitchFamily="50" charset="0"/>
                <a:cs typeface="Courier"/>
              </a:rPr>
            </a:br>
            <a:r>
              <a:rPr lang="en-GB" sz="1600" dirty="0">
                <a:solidFill>
                  <a:srgbClr val="FF0000"/>
                </a:solidFill>
                <a:latin typeface="Vista Sans OT Light" panose="02000503030000020004" pitchFamily="50" charset="0"/>
                <a:cs typeface="Courier"/>
              </a:rPr>
              <a:t/>
            </a:r>
            <a:br>
              <a:rPr lang="en-GB" sz="1600" dirty="0">
                <a:solidFill>
                  <a:srgbClr val="FF0000"/>
                </a:solidFill>
                <a:latin typeface="Vista Sans OT Light" panose="02000503030000020004" pitchFamily="50" charset="0"/>
                <a:cs typeface="Courier"/>
              </a:rPr>
            </a:br>
            <a:r>
              <a:rPr lang="en-GB" sz="2400" dirty="0">
                <a:ea typeface="BalboaPlus Primary" charset="0"/>
                <a:cs typeface="BalboaPlus Primary" charset="0"/>
              </a:rPr>
              <a:t>3.</a:t>
            </a:r>
            <a:r>
              <a:rPr lang="en-GB" sz="1800" dirty="0">
                <a:solidFill>
                  <a:schemeClr val="tx1"/>
                </a:solidFill>
                <a:latin typeface="Vista Sans OT Light" panose="02000503030000020004" pitchFamily="50" charset="0"/>
                <a:cs typeface="Bebas Kai"/>
              </a:rPr>
              <a:t>	</a:t>
            </a:r>
            <a:r>
              <a:rPr lang="en-GB" sz="2000" dirty="0">
                <a:latin typeface="BalboaPlus Fill" charset="0"/>
                <a:ea typeface="BalboaPlus Fill" charset="0"/>
                <a:cs typeface="BalboaPlus Fill" charset="0"/>
              </a:rPr>
              <a:t>End the day on a positive note</a:t>
            </a:r>
            <a:r>
              <a:rPr lang="en-GB" sz="1800" dirty="0">
                <a:solidFill>
                  <a:schemeClr val="tx1"/>
                </a:solidFill>
                <a:latin typeface="Vista Sans OT Light" panose="02000503030000020004" pitchFamily="50" charset="0"/>
                <a:cs typeface="Bebas Kai"/>
              </a:rPr>
              <a:t> </a:t>
            </a:r>
            <a:r>
              <a:rPr lang="en-GB" sz="1600" dirty="0">
                <a:solidFill>
                  <a:schemeClr val="tx1"/>
                </a:solidFill>
                <a:latin typeface="Vista Sans OT Light" panose="02000503030000020004" pitchFamily="50" charset="0"/>
                <a:cs typeface="Bebas Kai"/>
              </a:rPr>
              <a:t>– </a:t>
            </a:r>
            <a:r>
              <a:rPr lang="en-GB" sz="1600" dirty="0">
                <a:solidFill>
                  <a:schemeClr val="tx1"/>
                </a:solidFill>
                <a:latin typeface="Vista Sans OT Light" panose="02000503030000020004" pitchFamily="50" charset="0"/>
                <a:cs typeface="Courier"/>
              </a:rPr>
              <a:t>recall </a:t>
            </a:r>
            <a:br>
              <a:rPr lang="en-GB" sz="1600" dirty="0">
                <a:solidFill>
                  <a:schemeClr val="tx1"/>
                </a:solidFill>
                <a:latin typeface="Vista Sans OT Light" panose="02000503030000020004" pitchFamily="50" charset="0"/>
                <a:cs typeface="Courier"/>
              </a:rPr>
            </a:br>
            <a:r>
              <a:rPr lang="en-GB" sz="1600" dirty="0">
                <a:solidFill>
                  <a:schemeClr val="tx1"/>
                </a:solidFill>
                <a:latin typeface="Vista Sans OT Light" panose="02000503030000020004" pitchFamily="50" charset="0"/>
                <a:cs typeface="Courier"/>
              </a:rPr>
              <a:t>	3 moments of the day you appreciated instead </a:t>
            </a:r>
            <a:br>
              <a:rPr lang="en-GB" sz="1600" dirty="0">
                <a:solidFill>
                  <a:schemeClr val="tx1"/>
                </a:solidFill>
                <a:latin typeface="Vista Sans OT Light" panose="02000503030000020004" pitchFamily="50" charset="0"/>
                <a:cs typeface="Courier"/>
              </a:rPr>
            </a:br>
            <a:r>
              <a:rPr lang="en-GB" sz="1600" dirty="0">
                <a:solidFill>
                  <a:schemeClr val="tx1"/>
                </a:solidFill>
                <a:latin typeface="Vista Sans OT Light" panose="02000503030000020004" pitchFamily="50" charset="0"/>
                <a:cs typeface="Courier"/>
              </a:rPr>
              <a:t>	of focusing on what went wrong.</a:t>
            </a:r>
            <a:br>
              <a:rPr lang="en-GB" sz="1600" dirty="0">
                <a:solidFill>
                  <a:schemeClr val="tx1"/>
                </a:solidFill>
                <a:latin typeface="Vista Sans OT Light" panose="02000503030000020004" pitchFamily="50" charset="0"/>
                <a:cs typeface="Courier"/>
              </a:rPr>
            </a:br>
            <a:r>
              <a:rPr lang="en-GB" sz="1600" dirty="0">
                <a:solidFill>
                  <a:schemeClr val="tx1">
                    <a:lumMod val="75000"/>
                    <a:lumOff val="25000"/>
                  </a:schemeClr>
                </a:solidFill>
                <a:latin typeface="Vista Sans OT Light" panose="02000503030000020004" pitchFamily="50" charset="0"/>
                <a:cs typeface="Courier"/>
              </a:rPr>
              <a:t/>
            </a:r>
            <a:br>
              <a:rPr lang="en-GB" sz="1600" dirty="0">
                <a:solidFill>
                  <a:schemeClr val="tx1">
                    <a:lumMod val="75000"/>
                    <a:lumOff val="25000"/>
                  </a:schemeClr>
                </a:solidFill>
                <a:latin typeface="Vista Sans OT Light" panose="02000503030000020004" pitchFamily="50" charset="0"/>
                <a:cs typeface="Courier"/>
              </a:rPr>
            </a:br>
            <a:r>
              <a:rPr lang="en-GB" sz="2400" dirty="0">
                <a:ea typeface="BalboaPlus Primary" charset="0"/>
                <a:cs typeface="BalboaPlus Primary" charset="0"/>
              </a:rPr>
              <a:t>4.</a:t>
            </a:r>
            <a:r>
              <a:rPr lang="en-GB" sz="1800" dirty="0">
                <a:solidFill>
                  <a:schemeClr val="tx1"/>
                </a:solidFill>
                <a:latin typeface="Vista Sans OT Light" panose="02000503030000020004" pitchFamily="50" charset="0"/>
                <a:cs typeface="Bebas Kai"/>
              </a:rPr>
              <a:t>	</a:t>
            </a:r>
            <a:r>
              <a:rPr lang="en-GB" sz="2000" dirty="0">
                <a:latin typeface="BalboaPlus Fill" charset="0"/>
                <a:ea typeface="BalboaPlus Fill" charset="0"/>
                <a:cs typeface="BalboaPlus Fill" charset="0"/>
              </a:rPr>
              <a:t>Remember your overall goals</a:t>
            </a:r>
            <a:r>
              <a:rPr lang="en-GB" sz="1800" dirty="0">
                <a:solidFill>
                  <a:srgbClr val="FF0000"/>
                </a:solidFill>
                <a:latin typeface="Vista Sans OT Light" panose="02000503030000020004" pitchFamily="50" charset="0"/>
                <a:cs typeface="Bebas Kai"/>
              </a:rPr>
              <a:t> </a:t>
            </a:r>
            <a:r>
              <a:rPr lang="en-GB" sz="1600" dirty="0">
                <a:solidFill>
                  <a:schemeClr val="tx1"/>
                </a:solidFill>
                <a:latin typeface="Vista Sans OT Light" panose="02000503030000020004" pitchFamily="50" charset="0"/>
                <a:cs typeface="Bebas Kai"/>
              </a:rPr>
              <a:t>– </a:t>
            </a:r>
            <a:r>
              <a:rPr lang="en-GB" sz="1600" dirty="0">
                <a:solidFill>
                  <a:schemeClr val="tx1"/>
                </a:solidFill>
                <a:latin typeface="Vista Sans OT Light" panose="02000503030000020004" pitchFamily="50" charset="0"/>
                <a:cs typeface="Courier"/>
              </a:rPr>
              <a:t>don’t sweat </a:t>
            </a:r>
            <a:br>
              <a:rPr lang="en-GB" sz="1600" dirty="0">
                <a:solidFill>
                  <a:schemeClr val="tx1"/>
                </a:solidFill>
                <a:latin typeface="Vista Sans OT Light" panose="02000503030000020004" pitchFamily="50" charset="0"/>
                <a:cs typeface="Courier"/>
              </a:rPr>
            </a:br>
            <a:r>
              <a:rPr lang="en-GB" sz="1600" dirty="0">
                <a:solidFill>
                  <a:schemeClr val="tx1"/>
                </a:solidFill>
                <a:latin typeface="Vista Sans OT Light" panose="02000503030000020004" pitchFamily="50" charset="0"/>
                <a:cs typeface="Courier"/>
              </a:rPr>
              <a:t>	the small stuff.</a:t>
            </a:r>
            <a:endParaRPr lang="en-GB" sz="1600" dirty="0">
              <a:solidFill>
                <a:schemeClr val="tx1"/>
              </a:solidFill>
              <a:latin typeface="Vista Sans OT Light" panose="02000503030000020004" pitchFamily="50" charset="0"/>
            </a:endParaRPr>
          </a:p>
        </p:txBody>
      </p:sp>
      <p:sp>
        <p:nvSpPr>
          <p:cNvPr id="8" name="Title 6"/>
          <p:cNvSpPr txBox="1">
            <a:spLocks/>
          </p:cNvSpPr>
          <p:nvPr/>
        </p:nvSpPr>
        <p:spPr bwMode="gray">
          <a:xfrm>
            <a:off x="3863358" y="460016"/>
            <a:ext cx="4465284" cy="603682"/>
          </a:xfrm>
          <a:prstGeom prst="rect">
            <a:avLst/>
          </a:prstGeom>
        </p:spPr>
        <p:txBody>
          <a:bodyPr vert="horz" lIns="0" tIns="0" rIns="0" bIns="0" rtlCol="0" anchor="ctr">
            <a:noAutofit/>
          </a:bodyPr>
          <a:lstStyle>
            <a:lvl1pPr algn="ctr" defTabSz="457200" rtl="0" eaLnBrk="1" latinLnBrk="0" hangingPunct="1">
              <a:lnSpc>
                <a:spcPts val="11500"/>
              </a:lnSpc>
              <a:spcBef>
                <a:spcPct val="0"/>
              </a:spcBef>
              <a:buNone/>
              <a:defRPr sz="11500" b="0" i="0" kern="1200">
                <a:solidFill>
                  <a:schemeClr val="tx2"/>
                </a:solidFill>
                <a:latin typeface="BalboaPlus Primary"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pPr>
            <a:r>
              <a:rPr lang="en-GB" sz="3600" dirty="0"/>
              <a:t>Boost your mind state…</a:t>
            </a:r>
          </a:p>
        </p:txBody>
      </p:sp>
    </p:spTree>
    <p:extLst>
      <p:ext uri="{BB962C8B-B14F-4D97-AF65-F5344CB8AC3E}">
        <p14:creationId xmlns:p14="http://schemas.microsoft.com/office/powerpoint/2010/main" val="136640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k object 21"/>
          <p:cNvSpPr/>
          <p:nvPr/>
        </p:nvSpPr>
        <p:spPr>
          <a:xfrm>
            <a:off x="3712137" y="566875"/>
            <a:ext cx="5320352" cy="1520550"/>
          </a:xfrm>
          <a:custGeom>
            <a:avLst/>
            <a:gdLst/>
            <a:ahLst/>
            <a:cxnLst/>
            <a:rect l="l" t="t" r="r" b="b"/>
            <a:pathLst>
              <a:path w="7503159" h="2144395">
                <a:moveTo>
                  <a:pt x="238315" y="0"/>
                </a:moveTo>
                <a:lnTo>
                  <a:pt x="0" y="238328"/>
                </a:lnTo>
                <a:lnTo>
                  <a:pt x="833615" y="1071930"/>
                </a:lnTo>
                <a:lnTo>
                  <a:pt x="0" y="1905558"/>
                </a:lnTo>
                <a:lnTo>
                  <a:pt x="238315" y="2143887"/>
                </a:lnTo>
                <a:lnTo>
                  <a:pt x="1141742" y="1240459"/>
                </a:lnTo>
                <a:lnTo>
                  <a:pt x="7334048" y="1240459"/>
                </a:lnTo>
                <a:lnTo>
                  <a:pt x="7502575" y="1071930"/>
                </a:lnTo>
                <a:lnTo>
                  <a:pt x="7334057" y="903414"/>
                </a:lnTo>
                <a:lnTo>
                  <a:pt x="1141742" y="903414"/>
                </a:lnTo>
                <a:lnTo>
                  <a:pt x="238315" y="0"/>
                </a:lnTo>
                <a:close/>
              </a:path>
              <a:path w="7503159" h="2144395">
                <a:moveTo>
                  <a:pt x="1955215" y="1240459"/>
                </a:moveTo>
                <a:lnTo>
                  <a:pt x="1478559" y="1240459"/>
                </a:lnTo>
                <a:lnTo>
                  <a:pt x="813473" y="1905558"/>
                </a:lnTo>
                <a:lnTo>
                  <a:pt x="1051788" y="2143887"/>
                </a:lnTo>
                <a:lnTo>
                  <a:pt x="1955215" y="1240459"/>
                </a:lnTo>
                <a:close/>
              </a:path>
              <a:path w="7503159" h="2144395">
                <a:moveTo>
                  <a:pt x="2768676" y="1240459"/>
                </a:moveTo>
                <a:lnTo>
                  <a:pt x="2292019" y="1240459"/>
                </a:lnTo>
                <a:lnTo>
                  <a:pt x="1626933" y="1905558"/>
                </a:lnTo>
                <a:lnTo>
                  <a:pt x="1865261" y="2143887"/>
                </a:lnTo>
                <a:lnTo>
                  <a:pt x="2768676" y="1240459"/>
                </a:lnTo>
                <a:close/>
              </a:path>
              <a:path w="7503159" h="2144395">
                <a:moveTo>
                  <a:pt x="7334048" y="1240459"/>
                </a:moveTo>
                <a:lnTo>
                  <a:pt x="6857403" y="1240459"/>
                </a:lnTo>
                <a:lnTo>
                  <a:pt x="6192304" y="1905558"/>
                </a:lnTo>
                <a:lnTo>
                  <a:pt x="6430632" y="2143887"/>
                </a:lnTo>
                <a:lnTo>
                  <a:pt x="7334048" y="1240459"/>
                </a:lnTo>
                <a:close/>
              </a:path>
              <a:path w="7503159" h="2144395">
                <a:moveTo>
                  <a:pt x="1051788" y="0"/>
                </a:moveTo>
                <a:lnTo>
                  <a:pt x="813473" y="238328"/>
                </a:lnTo>
                <a:lnTo>
                  <a:pt x="1478559" y="903414"/>
                </a:lnTo>
                <a:lnTo>
                  <a:pt x="1955215" y="903414"/>
                </a:lnTo>
                <a:lnTo>
                  <a:pt x="1051788" y="0"/>
                </a:lnTo>
                <a:close/>
              </a:path>
              <a:path w="7503159" h="2144395">
                <a:moveTo>
                  <a:pt x="1865249" y="0"/>
                </a:moveTo>
                <a:lnTo>
                  <a:pt x="1626933" y="238328"/>
                </a:lnTo>
                <a:lnTo>
                  <a:pt x="2292019" y="903414"/>
                </a:lnTo>
                <a:lnTo>
                  <a:pt x="2768676" y="903414"/>
                </a:lnTo>
                <a:lnTo>
                  <a:pt x="1865249" y="0"/>
                </a:lnTo>
                <a:close/>
              </a:path>
              <a:path w="7503159" h="2144395">
                <a:moveTo>
                  <a:pt x="6430632" y="0"/>
                </a:moveTo>
                <a:lnTo>
                  <a:pt x="6192304" y="238328"/>
                </a:lnTo>
                <a:lnTo>
                  <a:pt x="6857403" y="903414"/>
                </a:lnTo>
                <a:lnTo>
                  <a:pt x="7334057" y="903414"/>
                </a:lnTo>
                <a:lnTo>
                  <a:pt x="6430632" y="0"/>
                </a:lnTo>
                <a:close/>
              </a:path>
            </a:pathLst>
          </a:custGeom>
          <a:solidFill>
            <a:schemeClr val="tx2"/>
          </a:solidFill>
        </p:spPr>
        <p:txBody>
          <a:bodyPr wrap="square" lIns="0" tIns="0" rIns="0" bIns="0" rtlCol="0"/>
          <a:lstStyle/>
          <a:p>
            <a:endParaRPr/>
          </a:p>
        </p:txBody>
      </p:sp>
      <p:sp>
        <p:nvSpPr>
          <p:cNvPr id="4" name="Title 3"/>
          <p:cNvSpPr>
            <a:spLocks noGrp="1"/>
          </p:cNvSpPr>
          <p:nvPr>
            <p:ph type="title"/>
          </p:nvPr>
        </p:nvSpPr>
        <p:spPr/>
        <p:txBody>
          <a:bodyPr/>
          <a:lstStyle/>
          <a:p>
            <a:r>
              <a:rPr lang="en-GB" dirty="0"/>
              <a:t>Flow of the session</a:t>
            </a:r>
          </a:p>
        </p:txBody>
      </p:sp>
      <p:sp>
        <p:nvSpPr>
          <p:cNvPr id="5" name="Content Placeholder 4"/>
          <p:cNvSpPr>
            <a:spLocks noGrp="1"/>
          </p:cNvSpPr>
          <p:nvPr>
            <p:ph idx="1"/>
          </p:nvPr>
        </p:nvSpPr>
        <p:spPr/>
        <p:txBody>
          <a:bodyPr/>
          <a:lstStyle/>
          <a:p>
            <a:r>
              <a:rPr lang="en-US" dirty="0"/>
              <a:t>What is brilliance?</a:t>
            </a:r>
          </a:p>
          <a:p>
            <a:r>
              <a:rPr lang="en-US" dirty="0"/>
              <a:t>Finding your fantastic self</a:t>
            </a:r>
          </a:p>
          <a:p>
            <a:r>
              <a:rPr lang="en-US" dirty="0"/>
              <a:t>The power of a positive mindset</a:t>
            </a:r>
          </a:p>
          <a:p>
            <a:r>
              <a:rPr lang="en-US" dirty="0"/>
              <a:t>Be more Batman</a:t>
            </a:r>
          </a:p>
          <a:p>
            <a:r>
              <a:rPr lang="en-US" dirty="0"/>
              <a:t>Eat frogs to get to the princes</a:t>
            </a:r>
          </a:p>
        </p:txBody>
      </p:sp>
    </p:spTree>
    <p:extLst>
      <p:ext uri="{BB962C8B-B14F-4D97-AF65-F5344CB8AC3E}">
        <p14:creationId xmlns:p14="http://schemas.microsoft.com/office/powerpoint/2010/main" val="46727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7308">
            <a:off x="823193" y="270955"/>
            <a:ext cx="8766809" cy="7250151"/>
          </a:xfrm>
          <a:prstGeom prst="rect">
            <a:avLst/>
          </a:prstGeom>
        </p:spPr>
      </p:pic>
      <p:sp>
        <p:nvSpPr>
          <p:cNvPr id="5" name="Title 1"/>
          <p:cNvSpPr>
            <a:spLocks noGrp="1"/>
          </p:cNvSpPr>
          <p:nvPr>
            <p:ph type="title"/>
          </p:nvPr>
        </p:nvSpPr>
        <p:spPr>
          <a:xfrm>
            <a:off x="1163638" y="676527"/>
            <a:ext cx="8761413" cy="706964"/>
          </a:xfrm>
        </p:spPr>
        <p:txBody>
          <a:bodyPr/>
          <a:lstStyle/>
          <a:p>
            <a:r>
              <a:rPr lang="en-US" dirty="0"/>
              <a:t>Empowered or reactive?</a:t>
            </a:r>
          </a:p>
        </p:txBody>
      </p:sp>
      <p:sp>
        <p:nvSpPr>
          <p:cNvPr id="6" name="TextBox 5"/>
          <p:cNvSpPr txBox="1"/>
          <p:nvPr/>
        </p:nvSpPr>
        <p:spPr>
          <a:xfrm>
            <a:off x="7016721" y="-1202515"/>
            <a:ext cx="184731" cy="385362"/>
          </a:xfrm>
          <a:prstGeom prst="rect">
            <a:avLst/>
          </a:prstGeom>
          <a:noFill/>
        </p:spPr>
        <p:txBody>
          <a:bodyPr wrap="none" rtlCol="0">
            <a:spAutoFit/>
          </a:bodyPr>
          <a:lstStyle/>
          <a:p>
            <a:endParaRPr lang="en-GB" sz="1904"/>
          </a:p>
        </p:txBody>
      </p:sp>
      <p:sp>
        <p:nvSpPr>
          <p:cNvPr id="7" name="TextBox 6"/>
          <p:cNvSpPr txBox="1"/>
          <p:nvPr/>
        </p:nvSpPr>
        <p:spPr>
          <a:xfrm rot="21238186">
            <a:off x="1871416" y="2479134"/>
            <a:ext cx="2267718" cy="1744067"/>
          </a:xfrm>
          <a:prstGeom prst="rect">
            <a:avLst/>
          </a:prstGeom>
          <a:noFill/>
        </p:spPr>
        <p:txBody>
          <a:bodyPr wrap="square" lIns="0" tIns="0" rIns="0" bIns="0" rtlCol="0" anchor="ctr" anchorCtr="0">
            <a:spAutoFit/>
          </a:bodyPr>
          <a:lstStyle/>
          <a:p>
            <a:pPr algn="ctr"/>
            <a:r>
              <a:rPr lang="en-GB" sz="2800" dirty="0">
                <a:solidFill>
                  <a:schemeClr val="accent1"/>
                </a:solidFill>
                <a:latin typeface="BalboaPlus Fill" charset="0"/>
                <a:ea typeface="BalboaPlus Fill" charset="0"/>
                <a:cs typeface="BalboaPlus Fill" charset="0"/>
              </a:rPr>
              <a:t>PROCESS IT</a:t>
            </a:r>
          </a:p>
          <a:p>
            <a:pPr algn="ctr"/>
            <a:r>
              <a:rPr lang="en-GB" sz="2800" dirty="0">
                <a:solidFill>
                  <a:schemeClr val="accent1"/>
                </a:solidFill>
                <a:latin typeface="BalboaPlus Fill" charset="0"/>
                <a:ea typeface="BalboaPlus Fill" charset="0"/>
                <a:cs typeface="BalboaPlus Fill" charset="0"/>
              </a:rPr>
              <a:t>OWN IT</a:t>
            </a:r>
          </a:p>
          <a:p>
            <a:pPr algn="ctr"/>
            <a:r>
              <a:rPr lang="en-GB" sz="2800" dirty="0">
                <a:solidFill>
                  <a:schemeClr val="accent1"/>
                </a:solidFill>
                <a:latin typeface="BalboaPlus Fill" charset="0"/>
                <a:ea typeface="BalboaPlus Fill" charset="0"/>
                <a:cs typeface="BalboaPlus Fill" charset="0"/>
              </a:rPr>
              <a:t>PROBLEM SOLVE</a:t>
            </a:r>
          </a:p>
          <a:p>
            <a:pPr algn="ctr"/>
            <a:r>
              <a:rPr lang="en-GB" sz="2800" dirty="0">
                <a:solidFill>
                  <a:schemeClr val="accent1"/>
                </a:solidFill>
                <a:latin typeface="BalboaPlus Fill" charset="0"/>
                <a:ea typeface="BalboaPlus Fill" charset="0"/>
                <a:cs typeface="BalboaPlus Fill" charset="0"/>
              </a:rPr>
              <a:t>OFFER SOLUTIONS</a:t>
            </a:r>
          </a:p>
        </p:txBody>
      </p:sp>
      <p:sp>
        <p:nvSpPr>
          <p:cNvPr id="8" name="Freeform 7"/>
          <p:cNvSpPr/>
          <p:nvPr/>
        </p:nvSpPr>
        <p:spPr>
          <a:xfrm>
            <a:off x="3851668" y="2045076"/>
            <a:ext cx="870516" cy="715758"/>
          </a:xfrm>
          <a:custGeom>
            <a:avLst/>
            <a:gdLst>
              <a:gd name="connsiteX0" fmla="*/ 0 w 822960"/>
              <a:gd name="connsiteY0" fmla="*/ 420624 h 676656"/>
              <a:gd name="connsiteX1" fmla="*/ 36576 w 822960"/>
              <a:gd name="connsiteY1" fmla="*/ 448056 h 676656"/>
              <a:gd name="connsiteX2" fmla="*/ 64008 w 822960"/>
              <a:gd name="connsiteY2" fmla="*/ 466344 h 676656"/>
              <a:gd name="connsiteX3" fmla="*/ 118872 w 822960"/>
              <a:gd name="connsiteY3" fmla="*/ 530352 h 676656"/>
              <a:gd name="connsiteX4" fmla="*/ 164592 w 822960"/>
              <a:gd name="connsiteY4" fmla="*/ 585216 h 676656"/>
              <a:gd name="connsiteX5" fmla="*/ 182880 w 822960"/>
              <a:gd name="connsiteY5" fmla="*/ 649224 h 676656"/>
              <a:gd name="connsiteX6" fmla="*/ 192024 w 822960"/>
              <a:gd name="connsiteY6" fmla="*/ 676656 h 676656"/>
              <a:gd name="connsiteX7" fmla="*/ 237744 w 822960"/>
              <a:gd name="connsiteY7" fmla="*/ 594360 h 676656"/>
              <a:gd name="connsiteX8" fmla="*/ 265176 w 822960"/>
              <a:gd name="connsiteY8" fmla="*/ 557784 h 676656"/>
              <a:gd name="connsiteX9" fmla="*/ 301752 w 822960"/>
              <a:gd name="connsiteY9" fmla="*/ 475488 h 676656"/>
              <a:gd name="connsiteX10" fmla="*/ 320040 w 822960"/>
              <a:gd name="connsiteY10" fmla="*/ 411480 h 676656"/>
              <a:gd name="connsiteX11" fmla="*/ 338328 w 822960"/>
              <a:gd name="connsiteY11" fmla="*/ 347472 h 676656"/>
              <a:gd name="connsiteX12" fmla="*/ 347472 w 822960"/>
              <a:gd name="connsiteY12" fmla="*/ 283464 h 676656"/>
              <a:gd name="connsiteX13" fmla="*/ 374904 w 822960"/>
              <a:gd name="connsiteY13" fmla="*/ 182880 h 676656"/>
              <a:gd name="connsiteX14" fmla="*/ 420624 w 822960"/>
              <a:gd name="connsiteY14" fmla="*/ 192024 h 676656"/>
              <a:gd name="connsiteX15" fmla="*/ 438912 w 822960"/>
              <a:gd name="connsiteY15" fmla="*/ 219456 h 676656"/>
              <a:gd name="connsiteX16" fmla="*/ 475488 w 822960"/>
              <a:gd name="connsiteY16" fmla="*/ 256032 h 676656"/>
              <a:gd name="connsiteX17" fmla="*/ 502920 w 822960"/>
              <a:gd name="connsiteY17" fmla="*/ 301752 h 676656"/>
              <a:gd name="connsiteX18" fmla="*/ 594360 w 822960"/>
              <a:gd name="connsiteY18" fmla="*/ 384048 h 676656"/>
              <a:gd name="connsiteX19" fmla="*/ 630936 w 822960"/>
              <a:gd name="connsiteY19" fmla="*/ 420624 h 676656"/>
              <a:gd name="connsiteX20" fmla="*/ 685800 w 822960"/>
              <a:gd name="connsiteY20" fmla="*/ 475488 h 676656"/>
              <a:gd name="connsiteX21" fmla="*/ 713232 w 822960"/>
              <a:gd name="connsiteY21" fmla="*/ 457200 h 676656"/>
              <a:gd name="connsiteX22" fmla="*/ 740664 w 822960"/>
              <a:gd name="connsiteY22" fmla="*/ 320040 h 676656"/>
              <a:gd name="connsiteX23" fmla="*/ 758952 w 822960"/>
              <a:gd name="connsiteY23" fmla="*/ 246888 h 676656"/>
              <a:gd name="connsiteX24" fmla="*/ 786384 w 822960"/>
              <a:gd name="connsiteY24" fmla="*/ 146304 h 676656"/>
              <a:gd name="connsiteX25" fmla="*/ 795528 w 822960"/>
              <a:gd name="connsiteY25" fmla="*/ 54864 h 676656"/>
              <a:gd name="connsiteX26" fmla="*/ 813816 w 822960"/>
              <a:gd name="connsiteY26" fmla="*/ 0 h 676656"/>
              <a:gd name="connsiteX27" fmla="*/ 822960 w 822960"/>
              <a:gd name="connsiteY27" fmla="*/ 0 h 67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 h="676656">
                <a:moveTo>
                  <a:pt x="0" y="420624"/>
                </a:moveTo>
                <a:cubicBezTo>
                  <a:pt x="12192" y="429768"/>
                  <a:pt x="24175" y="439198"/>
                  <a:pt x="36576" y="448056"/>
                </a:cubicBezTo>
                <a:cubicBezTo>
                  <a:pt x="45519" y="454444"/>
                  <a:pt x="55565" y="459309"/>
                  <a:pt x="64008" y="466344"/>
                </a:cubicBezTo>
                <a:cubicBezTo>
                  <a:pt x="98042" y="494706"/>
                  <a:pt x="88600" y="495035"/>
                  <a:pt x="118872" y="530352"/>
                </a:cubicBezTo>
                <a:cubicBezTo>
                  <a:pt x="143139" y="558664"/>
                  <a:pt x="148424" y="552880"/>
                  <a:pt x="164592" y="585216"/>
                </a:cubicBezTo>
                <a:cubicBezTo>
                  <a:pt x="171900" y="599832"/>
                  <a:pt x="178974" y="635552"/>
                  <a:pt x="182880" y="649224"/>
                </a:cubicBezTo>
                <a:cubicBezTo>
                  <a:pt x="185528" y="658492"/>
                  <a:pt x="188976" y="667512"/>
                  <a:pt x="192024" y="676656"/>
                </a:cubicBezTo>
                <a:cubicBezTo>
                  <a:pt x="264393" y="652533"/>
                  <a:pt x="162116" y="695197"/>
                  <a:pt x="237744" y="594360"/>
                </a:cubicBezTo>
                <a:lnTo>
                  <a:pt x="265176" y="557784"/>
                </a:lnTo>
                <a:cubicBezTo>
                  <a:pt x="286939" y="492494"/>
                  <a:pt x="272771" y="518960"/>
                  <a:pt x="301752" y="475488"/>
                </a:cubicBezTo>
                <a:cubicBezTo>
                  <a:pt x="330338" y="361145"/>
                  <a:pt x="293804" y="503307"/>
                  <a:pt x="320040" y="411480"/>
                </a:cubicBezTo>
                <a:cubicBezTo>
                  <a:pt x="343003" y="331108"/>
                  <a:pt x="316404" y="413245"/>
                  <a:pt x="338328" y="347472"/>
                </a:cubicBezTo>
                <a:cubicBezTo>
                  <a:pt x="341376" y="326136"/>
                  <a:pt x="343245" y="304598"/>
                  <a:pt x="347472" y="283464"/>
                </a:cubicBezTo>
                <a:cubicBezTo>
                  <a:pt x="357785" y="231900"/>
                  <a:pt x="361767" y="222292"/>
                  <a:pt x="374904" y="182880"/>
                </a:cubicBezTo>
                <a:cubicBezTo>
                  <a:pt x="390144" y="185928"/>
                  <a:pt x="407130" y="184313"/>
                  <a:pt x="420624" y="192024"/>
                </a:cubicBezTo>
                <a:cubicBezTo>
                  <a:pt x="430166" y="197476"/>
                  <a:pt x="431760" y="211112"/>
                  <a:pt x="438912" y="219456"/>
                </a:cubicBezTo>
                <a:cubicBezTo>
                  <a:pt x="450133" y="232547"/>
                  <a:pt x="464902" y="242422"/>
                  <a:pt x="475488" y="256032"/>
                </a:cubicBezTo>
                <a:cubicBezTo>
                  <a:pt x="486399" y="270061"/>
                  <a:pt x="491817" y="287874"/>
                  <a:pt x="502920" y="301752"/>
                </a:cubicBezTo>
                <a:cubicBezTo>
                  <a:pt x="538237" y="345898"/>
                  <a:pt x="553727" y="347930"/>
                  <a:pt x="594360" y="384048"/>
                </a:cubicBezTo>
                <a:cubicBezTo>
                  <a:pt x="607247" y="395503"/>
                  <a:pt x="617960" y="409270"/>
                  <a:pt x="630936" y="420624"/>
                </a:cubicBezTo>
                <a:cubicBezTo>
                  <a:pt x="685377" y="468260"/>
                  <a:pt x="652515" y="425561"/>
                  <a:pt x="685800" y="475488"/>
                </a:cubicBezTo>
                <a:cubicBezTo>
                  <a:pt x="694944" y="469392"/>
                  <a:pt x="708317" y="467030"/>
                  <a:pt x="713232" y="457200"/>
                </a:cubicBezTo>
                <a:cubicBezTo>
                  <a:pt x="730943" y="421778"/>
                  <a:pt x="732943" y="358647"/>
                  <a:pt x="740664" y="320040"/>
                </a:cubicBezTo>
                <a:cubicBezTo>
                  <a:pt x="745593" y="295394"/>
                  <a:pt x="751004" y="270733"/>
                  <a:pt x="758952" y="246888"/>
                </a:cubicBezTo>
                <a:cubicBezTo>
                  <a:pt x="773249" y="203998"/>
                  <a:pt x="780640" y="189386"/>
                  <a:pt x="786384" y="146304"/>
                </a:cubicBezTo>
                <a:cubicBezTo>
                  <a:pt x="790432" y="115941"/>
                  <a:pt x="789883" y="84971"/>
                  <a:pt x="795528" y="54864"/>
                </a:cubicBezTo>
                <a:cubicBezTo>
                  <a:pt x="799081" y="35917"/>
                  <a:pt x="794539" y="0"/>
                  <a:pt x="813816" y="0"/>
                </a:cubicBezTo>
                <a:lnTo>
                  <a:pt x="822960"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4"/>
          </a:p>
        </p:txBody>
      </p:sp>
      <p:sp>
        <p:nvSpPr>
          <p:cNvPr id="10" name="Freeform 9"/>
          <p:cNvSpPr/>
          <p:nvPr/>
        </p:nvSpPr>
        <p:spPr>
          <a:xfrm>
            <a:off x="1139640" y="2999266"/>
            <a:ext cx="861638" cy="706572"/>
          </a:xfrm>
          <a:custGeom>
            <a:avLst/>
            <a:gdLst>
              <a:gd name="connsiteX0" fmla="*/ 814567 w 814567"/>
              <a:gd name="connsiteY0" fmla="*/ 182880 h 667972"/>
              <a:gd name="connsiteX1" fmla="*/ 723127 w 814567"/>
              <a:gd name="connsiteY1" fmla="*/ 137160 h 667972"/>
              <a:gd name="connsiteX2" fmla="*/ 695695 w 814567"/>
              <a:gd name="connsiteY2" fmla="*/ 118872 h 667972"/>
              <a:gd name="connsiteX3" fmla="*/ 649975 w 814567"/>
              <a:gd name="connsiteY3" fmla="*/ 73152 h 667972"/>
              <a:gd name="connsiteX4" fmla="*/ 604255 w 814567"/>
              <a:gd name="connsiteY4" fmla="*/ 27432 h 667972"/>
              <a:gd name="connsiteX5" fmla="*/ 585967 w 814567"/>
              <a:gd name="connsiteY5" fmla="*/ 0 h 667972"/>
              <a:gd name="connsiteX6" fmla="*/ 567679 w 814567"/>
              <a:gd name="connsiteY6" fmla="*/ 27432 h 667972"/>
              <a:gd name="connsiteX7" fmla="*/ 558535 w 814567"/>
              <a:gd name="connsiteY7" fmla="*/ 118872 h 667972"/>
              <a:gd name="connsiteX8" fmla="*/ 540247 w 814567"/>
              <a:gd name="connsiteY8" fmla="*/ 429768 h 667972"/>
              <a:gd name="connsiteX9" fmla="*/ 531103 w 814567"/>
              <a:gd name="connsiteY9" fmla="*/ 466344 h 667972"/>
              <a:gd name="connsiteX10" fmla="*/ 476239 w 814567"/>
              <a:gd name="connsiteY10" fmla="*/ 448056 h 667972"/>
              <a:gd name="connsiteX11" fmla="*/ 448807 w 814567"/>
              <a:gd name="connsiteY11" fmla="*/ 438912 h 667972"/>
              <a:gd name="connsiteX12" fmla="*/ 384799 w 814567"/>
              <a:gd name="connsiteY12" fmla="*/ 402336 h 667972"/>
              <a:gd name="connsiteX13" fmla="*/ 348223 w 814567"/>
              <a:gd name="connsiteY13" fmla="*/ 356616 h 667972"/>
              <a:gd name="connsiteX14" fmla="*/ 293359 w 814567"/>
              <a:gd name="connsiteY14" fmla="*/ 301752 h 667972"/>
              <a:gd name="connsiteX15" fmla="*/ 275071 w 814567"/>
              <a:gd name="connsiteY15" fmla="*/ 274320 h 667972"/>
              <a:gd name="connsiteX16" fmla="*/ 247639 w 814567"/>
              <a:gd name="connsiteY16" fmla="*/ 246888 h 667972"/>
              <a:gd name="connsiteX17" fmla="*/ 201919 w 814567"/>
              <a:gd name="connsiteY17" fmla="*/ 182880 h 667972"/>
              <a:gd name="connsiteX18" fmla="*/ 174487 w 814567"/>
              <a:gd name="connsiteY18" fmla="*/ 164592 h 667972"/>
              <a:gd name="connsiteX19" fmla="*/ 147055 w 814567"/>
              <a:gd name="connsiteY19" fmla="*/ 137160 h 667972"/>
              <a:gd name="connsiteX20" fmla="*/ 137911 w 814567"/>
              <a:gd name="connsiteY20" fmla="*/ 109728 h 667972"/>
              <a:gd name="connsiteX21" fmla="*/ 128767 w 814567"/>
              <a:gd name="connsiteY21" fmla="*/ 137160 h 667972"/>
              <a:gd name="connsiteX22" fmla="*/ 119623 w 814567"/>
              <a:gd name="connsiteY22" fmla="*/ 173736 h 667972"/>
              <a:gd name="connsiteX23" fmla="*/ 92191 w 814567"/>
              <a:gd name="connsiteY23" fmla="*/ 402336 h 667972"/>
              <a:gd name="connsiteX24" fmla="*/ 83047 w 814567"/>
              <a:gd name="connsiteY24" fmla="*/ 429768 h 667972"/>
              <a:gd name="connsiteX25" fmla="*/ 64759 w 814567"/>
              <a:gd name="connsiteY25" fmla="*/ 502920 h 667972"/>
              <a:gd name="connsiteX26" fmla="*/ 46471 w 814567"/>
              <a:gd name="connsiteY26" fmla="*/ 539496 h 667972"/>
              <a:gd name="connsiteX27" fmla="*/ 28183 w 814567"/>
              <a:gd name="connsiteY27" fmla="*/ 603504 h 667972"/>
              <a:gd name="connsiteX28" fmla="*/ 751 w 814567"/>
              <a:gd name="connsiteY28" fmla="*/ 667512 h 667972"/>
              <a:gd name="connsiteX29" fmla="*/ 751 w 814567"/>
              <a:gd name="connsiteY29" fmla="*/ 658368 h 6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4567" h="667972">
                <a:moveTo>
                  <a:pt x="814567" y="182880"/>
                </a:moveTo>
                <a:cubicBezTo>
                  <a:pt x="756668" y="168405"/>
                  <a:pt x="788448" y="180707"/>
                  <a:pt x="723127" y="137160"/>
                </a:cubicBezTo>
                <a:lnTo>
                  <a:pt x="695695" y="118872"/>
                </a:lnTo>
                <a:cubicBezTo>
                  <a:pt x="646927" y="45720"/>
                  <a:pt x="710935" y="134112"/>
                  <a:pt x="649975" y="73152"/>
                </a:cubicBezTo>
                <a:cubicBezTo>
                  <a:pt x="589015" y="12192"/>
                  <a:pt x="677407" y="76200"/>
                  <a:pt x="604255" y="27432"/>
                </a:cubicBezTo>
                <a:cubicBezTo>
                  <a:pt x="598159" y="18288"/>
                  <a:pt x="596957" y="0"/>
                  <a:pt x="585967" y="0"/>
                </a:cubicBezTo>
                <a:cubicBezTo>
                  <a:pt x="574977" y="0"/>
                  <a:pt x="570150" y="16724"/>
                  <a:pt x="567679" y="27432"/>
                </a:cubicBezTo>
                <a:cubicBezTo>
                  <a:pt x="560791" y="57280"/>
                  <a:pt x="561583" y="88392"/>
                  <a:pt x="558535" y="118872"/>
                </a:cubicBezTo>
                <a:cubicBezTo>
                  <a:pt x="554572" y="221905"/>
                  <a:pt x="557330" y="327272"/>
                  <a:pt x="540247" y="429768"/>
                </a:cubicBezTo>
                <a:cubicBezTo>
                  <a:pt x="538181" y="442164"/>
                  <a:pt x="534151" y="454152"/>
                  <a:pt x="531103" y="466344"/>
                </a:cubicBezTo>
                <a:lnTo>
                  <a:pt x="476239" y="448056"/>
                </a:lnTo>
                <a:cubicBezTo>
                  <a:pt x="467095" y="445008"/>
                  <a:pt x="456827" y="444259"/>
                  <a:pt x="448807" y="438912"/>
                </a:cubicBezTo>
                <a:cubicBezTo>
                  <a:pt x="410033" y="413063"/>
                  <a:pt x="431205" y="425539"/>
                  <a:pt x="384799" y="402336"/>
                </a:cubicBezTo>
                <a:cubicBezTo>
                  <a:pt x="372607" y="387096"/>
                  <a:pt x="361351" y="371057"/>
                  <a:pt x="348223" y="356616"/>
                </a:cubicBezTo>
                <a:cubicBezTo>
                  <a:pt x="330826" y="337479"/>
                  <a:pt x="307705" y="323271"/>
                  <a:pt x="293359" y="301752"/>
                </a:cubicBezTo>
                <a:cubicBezTo>
                  <a:pt x="287263" y="292608"/>
                  <a:pt x="282106" y="282763"/>
                  <a:pt x="275071" y="274320"/>
                </a:cubicBezTo>
                <a:cubicBezTo>
                  <a:pt x="266792" y="264386"/>
                  <a:pt x="255918" y="256822"/>
                  <a:pt x="247639" y="246888"/>
                </a:cubicBezTo>
                <a:cubicBezTo>
                  <a:pt x="221679" y="215736"/>
                  <a:pt x="234861" y="215822"/>
                  <a:pt x="201919" y="182880"/>
                </a:cubicBezTo>
                <a:cubicBezTo>
                  <a:pt x="194148" y="175109"/>
                  <a:pt x="182930" y="171627"/>
                  <a:pt x="174487" y="164592"/>
                </a:cubicBezTo>
                <a:cubicBezTo>
                  <a:pt x="164553" y="156313"/>
                  <a:pt x="156199" y="146304"/>
                  <a:pt x="147055" y="137160"/>
                </a:cubicBezTo>
                <a:cubicBezTo>
                  <a:pt x="144007" y="128016"/>
                  <a:pt x="147550" y="109728"/>
                  <a:pt x="137911" y="109728"/>
                </a:cubicBezTo>
                <a:cubicBezTo>
                  <a:pt x="128272" y="109728"/>
                  <a:pt x="131415" y="127892"/>
                  <a:pt x="128767" y="137160"/>
                </a:cubicBezTo>
                <a:cubicBezTo>
                  <a:pt x="125315" y="149244"/>
                  <a:pt x="122671" y="161544"/>
                  <a:pt x="119623" y="173736"/>
                </a:cubicBezTo>
                <a:cubicBezTo>
                  <a:pt x="115212" y="213432"/>
                  <a:pt x="95810" y="391480"/>
                  <a:pt x="92191" y="402336"/>
                </a:cubicBezTo>
                <a:cubicBezTo>
                  <a:pt x="89143" y="411480"/>
                  <a:pt x="85583" y="420469"/>
                  <a:pt x="83047" y="429768"/>
                </a:cubicBezTo>
                <a:cubicBezTo>
                  <a:pt x="76434" y="454017"/>
                  <a:pt x="75999" y="480439"/>
                  <a:pt x="64759" y="502920"/>
                </a:cubicBezTo>
                <a:cubicBezTo>
                  <a:pt x="58663" y="515112"/>
                  <a:pt x="51841" y="526967"/>
                  <a:pt x="46471" y="539496"/>
                </a:cubicBezTo>
                <a:cubicBezTo>
                  <a:pt x="37075" y="561420"/>
                  <a:pt x="34812" y="580303"/>
                  <a:pt x="28183" y="603504"/>
                </a:cubicBezTo>
                <a:cubicBezTo>
                  <a:pt x="22087" y="624840"/>
                  <a:pt x="12943" y="649224"/>
                  <a:pt x="751" y="667512"/>
                </a:cubicBezTo>
                <a:cubicBezTo>
                  <a:pt x="-940" y="670048"/>
                  <a:pt x="751" y="661416"/>
                  <a:pt x="751" y="658368"/>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4"/>
          </a:p>
        </p:txBody>
      </p:sp>
      <p:sp>
        <p:nvSpPr>
          <p:cNvPr id="11" name="Freeform 10"/>
          <p:cNvSpPr/>
          <p:nvPr/>
        </p:nvSpPr>
        <p:spPr>
          <a:xfrm>
            <a:off x="4078959" y="3304726"/>
            <a:ext cx="715769" cy="415913"/>
          </a:xfrm>
          <a:custGeom>
            <a:avLst/>
            <a:gdLst>
              <a:gd name="connsiteX0" fmla="*/ 0 w 676667"/>
              <a:gd name="connsiteY0" fmla="*/ 118872 h 393192"/>
              <a:gd name="connsiteX1" fmla="*/ 27432 w 676667"/>
              <a:gd name="connsiteY1" fmla="*/ 164592 h 393192"/>
              <a:gd name="connsiteX2" fmla="*/ 64008 w 676667"/>
              <a:gd name="connsiteY2" fmla="*/ 237744 h 393192"/>
              <a:gd name="connsiteX3" fmla="*/ 82296 w 676667"/>
              <a:gd name="connsiteY3" fmla="*/ 329184 h 393192"/>
              <a:gd name="connsiteX4" fmla="*/ 100584 w 676667"/>
              <a:gd name="connsiteY4" fmla="*/ 393192 h 393192"/>
              <a:gd name="connsiteX5" fmla="*/ 182880 w 676667"/>
              <a:gd name="connsiteY5" fmla="*/ 292608 h 393192"/>
              <a:gd name="connsiteX6" fmla="*/ 201168 w 676667"/>
              <a:gd name="connsiteY6" fmla="*/ 265176 h 393192"/>
              <a:gd name="connsiteX7" fmla="*/ 274320 w 676667"/>
              <a:gd name="connsiteY7" fmla="*/ 201168 h 393192"/>
              <a:gd name="connsiteX8" fmla="*/ 310896 w 676667"/>
              <a:gd name="connsiteY8" fmla="*/ 164592 h 393192"/>
              <a:gd name="connsiteX9" fmla="*/ 347472 w 676667"/>
              <a:gd name="connsiteY9" fmla="*/ 118872 h 393192"/>
              <a:gd name="connsiteX10" fmla="*/ 438912 w 676667"/>
              <a:gd name="connsiteY10" fmla="*/ 36576 h 393192"/>
              <a:gd name="connsiteX11" fmla="*/ 457200 w 676667"/>
              <a:gd name="connsiteY11" fmla="*/ 137160 h 393192"/>
              <a:gd name="connsiteX12" fmla="*/ 466344 w 676667"/>
              <a:gd name="connsiteY12" fmla="*/ 210312 h 393192"/>
              <a:gd name="connsiteX13" fmla="*/ 484632 w 676667"/>
              <a:gd name="connsiteY13" fmla="*/ 265176 h 393192"/>
              <a:gd name="connsiteX14" fmla="*/ 539496 w 676667"/>
              <a:gd name="connsiteY14" fmla="*/ 237744 h 393192"/>
              <a:gd name="connsiteX15" fmla="*/ 548640 w 676667"/>
              <a:gd name="connsiteY15" fmla="*/ 210312 h 393192"/>
              <a:gd name="connsiteX16" fmla="*/ 566928 w 676667"/>
              <a:gd name="connsiteY16" fmla="*/ 182880 h 393192"/>
              <a:gd name="connsiteX17" fmla="*/ 612648 w 676667"/>
              <a:gd name="connsiteY17" fmla="*/ 100584 h 393192"/>
              <a:gd name="connsiteX18" fmla="*/ 640080 w 676667"/>
              <a:gd name="connsiteY18" fmla="*/ 64008 h 393192"/>
              <a:gd name="connsiteX19" fmla="*/ 676656 w 676667"/>
              <a:gd name="connsiteY19"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667" h="393192">
                <a:moveTo>
                  <a:pt x="0" y="118872"/>
                </a:moveTo>
                <a:cubicBezTo>
                  <a:pt x="9144" y="134112"/>
                  <a:pt x="18012" y="149521"/>
                  <a:pt x="27432" y="164592"/>
                </a:cubicBezTo>
                <a:cubicBezTo>
                  <a:pt x="47391" y="196527"/>
                  <a:pt x="52741" y="195493"/>
                  <a:pt x="64008" y="237744"/>
                </a:cubicBezTo>
                <a:cubicBezTo>
                  <a:pt x="72017" y="267778"/>
                  <a:pt x="74757" y="299028"/>
                  <a:pt x="82296" y="329184"/>
                </a:cubicBezTo>
                <a:cubicBezTo>
                  <a:pt x="93778" y="375111"/>
                  <a:pt x="87466" y="353838"/>
                  <a:pt x="100584" y="393192"/>
                </a:cubicBezTo>
                <a:cubicBezTo>
                  <a:pt x="140712" y="353064"/>
                  <a:pt x="141131" y="355231"/>
                  <a:pt x="182880" y="292608"/>
                </a:cubicBezTo>
                <a:cubicBezTo>
                  <a:pt x="188976" y="283464"/>
                  <a:pt x="194016" y="273520"/>
                  <a:pt x="201168" y="265176"/>
                </a:cubicBezTo>
                <a:cubicBezTo>
                  <a:pt x="245885" y="213006"/>
                  <a:pt x="226280" y="243203"/>
                  <a:pt x="274320" y="201168"/>
                </a:cubicBezTo>
                <a:cubicBezTo>
                  <a:pt x="287296" y="189814"/>
                  <a:pt x="299441" y="177479"/>
                  <a:pt x="310896" y="164592"/>
                </a:cubicBezTo>
                <a:cubicBezTo>
                  <a:pt x="323862" y="150005"/>
                  <a:pt x="334284" y="133259"/>
                  <a:pt x="347472" y="118872"/>
                </a:cubicBezTo>
                <a:cubicBezTo>
                  <a:pt x="403870" y="57347"/>
                  <a:pt x="391976" y="67867"/>
                  <a:pt x="438912" y="36576"/>
                </a:cubicBezTo>
                <a:cubicBezTo>
                  <a:pt x="452374" y="90422"/>
                  <a:pt x="447839" y="66952"/>
                  <a:pt x="457200" y="137160"/>
                </a:cubicBezTo>
                <a:cubicBezTo>
                  <a:pt x="460448" y="161518"/>
                  <a:pt x="461195" y="186284"/>
                  <a:pt x="466344" y="210312"/>
                </a:cubicBezTo>
                <a:cubicBezTo>
                  <a:pt x="470383" y="229161"/>
                  <a:pt x="484632" y="265176"/>
                  <a:pt x="484632" y="265176"/>
                </a:cubicBezTo>
                <a:cubicBezTo>
                  <a:pt x="502703" y="259152"/>
                  <a:pt x="526604" y="253858"/>
                  <a:pt x="539496" y="237744"/>
                </a:cubicBezTo>
                <a:cubicBezTo>
                  <a:pt x="545517" y="230218"/>
                  <a:pt x="544329" y="218933"/>
                  <a:pt x="548640" y="210312"/>
                </a:cubicBezTo>
                <a:cubicBezTo>
                  <a:pt x="553555" y="200482"/>
                  <a:pt x="561476" y="192422"/>
                  <a:pt x="566928" y="182880"/>
                </a:cubicBezTo>
                <a:cubicBezTo>
                  <a:pt x="601788" y="121875"/>
                  <a:pt x="566958" y="169118"/>
                  <a:pt x="612648" y="100584"/>
                </a:cubicBezTo>
                <a:cubicBezTo>
                  <a:pt x="621102" y="87904"/>
                  <a:pt x="631340" y="76493"/>
                  <a:pt x="640080" y="64008"/>
                </a:cubicBezTo>
                <a:cubicBezTo>
                  <a:pt x="678347" y="9341"/>
                  <a:pt x="676656" y="30744"/>
                  <a:pt x="676656"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4"/>
          </a:p>
        </p:txBody>
      </p:sp>
      <p:pic>
        <p:nvPicPr>
          <p:cNvPr id="12" name="Picture 11"/>
          <p:cNvPicPr>
            <a:picLocks noChangeAspect="1"/>
          </p:cNvPicPr>
          <p:nvPr/>
        </p:nvPicPr>
        <p:blipFill>
          <a:blip r:embed="rId4">
            <a:biLevel thresh="7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rot="387887">
            <a:off x="7201716" y="862634"/>
            <a:ext cx="4160734" cy="3113306"/>
          </a:xfrm>
          <a:prstGeom prst="rect">
            <a:avLst/>
          </a:prstGeom>
          <a:noFill/>
        </p:spPr>
      </p:pic>
      <p:sp>
        <p:nvSpPr>
          <p:cNvPr id="14" name="TextBox 13"/>
          <p:cNvSpPr txBox="1"/>
          <p:nvPr/>
        </p:nvSpPr>
        <p:spPr>
          <a:xfrm>
            <a:off x="8312337" y="1345262"/>
            <a:ext cx="2224969" cy="1744067"/>
          </a:xfrm>
          <a:prstGeom prst="rect">
            <a:avLst/>
          </a:prstGeom>
          <a:noFill/>
        </p:spPr>
        <p:txBody>
          <a:bodyPr wrap="square" lIns="0" tIns="0" rIns="0" bIns="0" rtlCol="0" anchor="ctr" anchorCtr="0">
            <a:spAutoFit/>
          </a:bodyPr>
          <a:lstStyle/>
          <a:p>
            <a:pPr algn="ctr"/>
            <a:r>
              <a:rPr lang="en-GB" sz="2800" dirty="0">
                <a:solidFill>
                  <a:schemeClr val="bg1"/>
                </a:solidFill>
                <a:latin typeface="BalboaPlus Fill" charset="0"/>
                <a:ea typeface="BalboaPlus Fill" charset="0"/>
                <a:cs typeface="BalboaPlus Fill" charset="0"/>
              </a:rPr>
              <a:t>ANGRY</a:t>
            </a:r>
          </a:p>
          <a:p>
            <a:pPr algn="ctr"/>
            <a:r>
              <a:rPr lang="en-GB" sz="2800" dirty="0">
                <a:solidFill>
                  <a:schemeClr val="bg1"/>
                </a:solidFill>
                <a:latin typeface="BalboaPlus Fill" charset="0"/>
                <a:ea typeface="BalboaPlus Fill" charset="0"/>
                <a:cs typeface="BalboaPlus Fill" charset="0"/>
              </a:rPr>
              <a:t>BLAME OTHERS</a:t>
            </a:r>
          </a:p>
          <a:p>
            <a:pPr algn="ctr"/>
            <a:r>
              <a:rPr lang="en-GB" sz="2800" dirty="0">
                <a:solidFill>
                  <a:schemeClr val="bg1"/>
                </a:solidFill>
                <a:latin typeface="BalboaPlus Fill" charset="0"/>
                <a:ea typeface="BalboaPlus Fill" charset="0"/>
                <a:cs typeface="BalboaPlus Fill" charset="0"/>
              </a:rPr>
              <a:t>IGNORE IT</a:t>
            </a:r>
          </a:p>
          <a:p>
            <a:pPr algn="ctr"/>
            <a:r>
              <a:rPr lang="en-GB" sz="2800" dirty="0">
                <a:solidFill>
                  <a:schemeClr val="bg1"/>
                </a:solidFill>
                <a:latin typeface="BalboaPlus Fill" charset="0"/>
                <a:ea typeface="BalboaPlus Fill" charset="0"/>
                <a:cs typeface="BalboaPlus Fill" charset="0"/>
              </a:rPr>
              <a:t>RUN AWAY</a:t>
            </a:r>
          </a:p>
        </p:txBody>
      </p:sp>
    </p:spTree>
    <p:extLst>
      <p:ext uri="{BB962C8B-B14F-4D97-AF65-F5344CB8AC3E}">
        <p14:creationId xmlns:p14="http://schemas.microsoft.com/office/powerpoint/2010/main" val="280582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k object 19"/>
          <p:cNvSpPr/>
          <p:nvPr/>
        </p:nvSpPr>
        <p:spPr>
          <a:xfrm flipH="1">
            <a:off x="786876" y="891193"/>
            <a:ext cx="974453" cy="1578877"/>
          </a:xfrm>
          <a:custGeom>
            <a:avLst/>
            <a:gdLst/>
            <a:ahLst/>
            <a:cxnLst/>
            <a:rect l="l" t="t" r="r" b="b"/>
            <a:pathLst>
              <a:path w="2499995" h="4050665">
                <a:moveTo>
                  <a:pt x="2499791" y="0"/>
                </a:moveTo>
                <a:lnTo>
                  <a:pt x="0" y="0"/>
                </a:lnTo>
                <a:lnTo>
                  <a:pt x="0" y="2025154"/>
                </a:lnTo>
                <a:lnTo>
                  <a:pt x="803503" y="2025154"/>
                </a:lnTo>
                <a:lnTo>
                  <a:pt x="0" y="4050309"/>
                </a:lnTo>
                <a:lnTo>
                  <a:pt x="1227582" y="4050309"/>
                </a:lnTo>
                <a:lnTo>
                  <a:pt x="2499791" y="1844344"/>
                </a:lnTo>
                <a:lnTo>
                  <a:pt x="2499791" y="0"/>
                </a:lnTo>
                <a:close/>
              </a:path>
            </a:pathLst>
          </a:custGeom>
          <a:solidFill>
            <a:schemeClr val="bg2">
              <a:lumMod val="90000"/>
            </a:schemeClr>
          </a:solidFill>
        </p:spPr>
        <p:txBody>
          <a:bodyPr wrap="square" lIns="0" tIns="0" rIns="0" bIns="0" rtlCol="0"/>
          <a:lstStyle/>
          <a:p>
            <a:endParaRPr>
              <a:ln>
                <a:solidFill>
                  <a:sysClr val="windowText" lastClr="000000"/>
                </a:solidFill>
              </a:ln>
            </a:endParaRPr>
          </a:p>
        </p:txBody>
      </p:sp>
      <p:sp>
        <p:nvSpPr>
          <p:cNvPr id="9" name="bk object 19"/>
          <p:cNvSpPr/>
          <p:nvPr/>
        </p:nvSpPr>
        <p:spPr>
          <a:xfrm>
            <a:off x="11052019" y="2862036"/>
            <a:ext cx="1052145" cy="1578877"/>
          </a:xfrm>
          <a:custGeom>
            <a:avLst/>
            <a:gdLst/>
            <a:ahLst/>
            <a:cxnLst/>
            <a:rect l="l" t="t" r="r" b="b"/>
            <a:pathLst>
              <a:path w="2499995" h="4050665">
                <a:moveTo>
                  <a:pt x="2499791" y="0"/>
                </a:moveTo>
                <a:lnTo>
                  <a:pt x="0" y="0"/>
                </a:lnTo>
                <a:lnTo>
                  <a:pt x="0" y="2025154"/>
                </a:lnTo>
                <a:lnTo>
                  <a:pt x="803503" y="2025154"/>
                </a:lnTo>
                <a:lnTo>
                  <a:pt x="0" y="4050309"/>
                </a:lnTo>
                <a:lnTo>
                  <a:pt x="1227582" y="4050309"/>
                </a:lnTo>
                <a:lnTo>
                  <a:pt x="2499791" y="1844344"/>
                </a:lnTo>
                <a:lnTo>
                  <a:pt x="2499791" y="0"/>
                </a:lnTo>
                <a:close/>
              </a:path>
            </a:pathLst>
          </a:custGeom>
          <a:solidFill>
            <a:schemeClr val="tx2"/>
          </a:solidFill>
        </p:spPr>
        <p:txBody>
          <a:bodyPr wrap="square" lIns="0" tIns="0" rIns="0" bIns="0" rtlCol="0"/>
          <a:lstStyle/>
          <a:p>
            <a:endParaRPr/>
          </a:p>
        </p:txBody>
      </p:sp>
      <p:sp>
        <p:nvSpPr>
          <p:cNvPr id="5" name="Title 4"/>
          <p:cNvSpPr>
            <a:spLocks noGrp="1"/>
          </p:cNvSpPr>
          <p:nvPr>
            <p:ph type="title"/>
          </p:nvPr>
        </p:nvSpPr>
        <p:spPr/>
        <p:txBody>
          <a:bodyPr/>
          <a:lstStyle/>
          <a:p>
            <a:r>
              <a:rPr lang="en-GB" dirty="0"/>
              <a:t>Sliding doors…</a:t>
            </a:r>
          </a:p>
        </p:txBody>
      </p:sp>
      <p:sp>
        <p:nvSpPr>
          <p:cNvPr id="6" name="Content Placeholder 5"/>
          <p:cNvSpPr>
            <a:spLocks noGrp="1"/>
          </p:cNvSpPr>
          <p:nvPr>
            <p:ph idx="1"/>
          </p:nvPr>
        </p:nvSpPr>
        <p:spPr>
          <a:xfrm>
            <a:off x="1163638" y="1754609"/>
            <a:ext cx="10300810" cy="3416300"/>
          </a:xfrm>
        </p:spPr>
        <p:txBody>
          <a:bodyPr/>
          <a:lstStyle/>
          <a:p>
            <a:pPr marL="0" indent="0">
              <a:buNone/>
            </a:pPr>
            <a:r>
              <a:rPr lang="en-GB" dirty="0"/>
              <a:t>You are asked by your boss on a Friday morning to lead a project that is going to pave the way to change the business like never before. It will ensure the future is secure. </a:t>
            </a:r>
          </a:p>
          <a:p>
            <a:pPr marL="0" indent="0">
              <a:buNone/>
            </a:pPr>
            <a:r>
              <a:rPr lang="en-GB" dirty="0"/>
              <a:t>He wants you to present back your thoughts to the Board on Monday including a couple of ideas. You have never worked on such a project before and you had your day planned out already before the weekend. He has suggested a colleague to work with.</a:t>
            </a:r>
          </a:p>
          <a:p>
            <a:pPr marL="0" indent="0">
              <a:buNone/>
            </a:pPr>
            <a:endParaRPr lang="en-GB" dirty="0"/>
          </a:p>
          <a:p>
            <a:r>
              <a:rPr lang="en-GB" dirty="0"/>
              <a:t>In pairs, take a statement and write it out.</a:t>
            </a:r>
          </a:p>
          <a:p>
            <a:r>
              <a:rPr lang="en-GB" dirty="0"/>
              <a:t>Work out how you can turn this negative self-talk into positive thinking. </a:t>
            </a:r>
            <a:endParaRPr lang="en-GB" dirty="0">
              <a:solidFill>
                <a:schemeClr val="accent3"/>
              </a:solidFill>
            </a:endParaRPr>
          </a:p>
        </p:txBody>
      </p:sp>
    </p:spTree>
    <p:extLst>
      <p:ext uri="{BB962C8B-B14F-4D97-AF65-F5344CB8AC3E}">
        <p14:creationId xmlns:p14="http://schemas.microsoft.com/office/powerpoint/2010/main" val="3059225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chemeClr val="tx2"/>
                </a:solidFill>
              </a:rPr>
              <a:t>Don’t let Bags of sand weigh you down…</a:t>
            </a:r>
          </a:p>
        </p:txBody>
      </p:sp>
      <p:pic>
        <p:nvPicPr>
          <p:cNvPr id="8" name="Picture 7"/>
          <p:cNvPicPr>
            <a:picLocks noChangeAspect="1"/>
          </p:cNvPicPr>
          <p:nvPr/>
        </p:nvPicPr>
        <p:blipFill rotWithShape="1">
          <a:blip r:embed="rId2"/>
          <a:srcRect l="9351" r="11346"/>
          <a:stretch/>
        </p:blipFill>
        <p:spPr>
          <a:xfrm rot="173498">
            <a:off x="1233490" y="1911809"/>
            <a:ext cx="2703715" cy="3409355"/>
          </a:xfrm>
          <a:prstGeom prst="rect">
            <a:avLst/>
          </a:prstGeom>
          <a:effectLst/>
        </p:spPr>
      </p:pic>
      <p:sp>
        <p:nvSpPr>
          <p:cNvPr id="6" name="Content Placeholder 5"/>
          <p:cNvSpPr>
            <a:spLocks noGrp="1"/>
          </p:cNvSpPr>
          <p:nvPr>
            <p:ph idx="1"/>
          </p:nvPr>
        </p:nvSpPr>
        <p:spPr>
          <a:xfrm>
            <a:off x="3651970" y="2533162"/>
            <a:ext cx="7127400" cy="3416300"/>
          </a:xfrm>
        </p:spPr>
        <p:txBody>
          <a:bodyPr/>
          <a:lstStyle/>
          <a:p>
            <a:pPr marL="0" indent="0">
              <a:spcBef>
                <a:spcPts val="1200"/>
              </a:spcBef>
              <a:buNone/>
            </a:pPr>
            <a:r>
              <a:rPr lang="en-GB" dirty="0">
                <a:solidFill>
                  <a:schemeClr val="accent1"/>
                </a:solidFill>
                <a:latin typeface="Vista Sans OT Bold"/>
                <a:ea typeface="Calibri"/>
                <a:cs typeface="Vista Sans OT Bold"/>
              </a:rPr>
              <a:t>Imagine you are in a team meeting and one person is being really negative. In a group discuss: </a:t>
            </a:r>
          </a:p>
          <a:p>
            <a:pPr lvl="1">
              <a:spcBef>
                <a:spcPts val="1200"/>
              </a:spcBef>
            </a:pPr>
            <a:r>
              <a:rPr lang="en-GB" dirty="0">
                <a:latin typeface="Vista Sans OT Light" panose="02000503030000020004" pitchFamily="50" charset="0"/>
                <a:ea typeface="Calibri"/>
                <a:cs typeface="Courier"/>
              </a:rPr>
              <a:t>Why might this person be acting like this?</a:t>
            </a:r>
          </a:p>
          <a:p>
            <a:pPr lvl="1">
              <a:spcBef>
                <a:spcPts val="1200"/>
              </a:spcBef>
            </a:pPr>
            <a:r>
              <a:rPr lang="en-GB" dirty="0">
                <a:latin typeface="Vista Sans OT Light" panose="02000503030000020004" pitchFamily="50" charset="0"/>
                <a:ea typeface="Calibri"/>
                <a:cs typeface="Courier"/>
              </a:rPr>
              <a:t>What might get them involved or interested?</a:t>
            </a:r>
          </a:p>
          <a:p>
            <a:pPr lvl="1">
              <a:spcBef>
                <a:spcPts val="1200"/>
              </a:spcBef>
            </a:pPr>
            <a:r>
              <a:rPr lang="en-GB" dirty="0">
                <a:latin typeface="Vista Sans OT Light" panose="02000503030000020004" pitchFamily="50" charset="0"/>
                <a:ea typeface="Calibri"/>
                <a:cs typeface="Courier"/>
              </a:rPr>
              <a:t>What could you do to deal with that person before, during and after the meeting?</a:t>
            </a:r>
            <a:endParaRPr lang="en-GB" dirty="0"/>
          </a:p>
        </p:txBody>
      </p:sp>
    </p:spTree>
    <p:extLst>
      <p:ext uri="{BB962C8B-B14F-4D97-AF65-F5344CB8AC3E}">
        <p14:creationId xmlns:p14="http://schemas.microsoft.com/office/powerpoint/2010/main" val="107312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11620" y="1279829"/>
            <a:ext cx="9368760" cy="1727140"/>
          </a:xfrm>
        </p:spPr>
        <p:txBody>
          <a:bodyPr/>
          <a:lstStyle/>
          <a:p>
            <a:r>
              <a:rPr lang="en-GB" dirty="0">
                <a:solidFill>
                  <a:schemeClr val="accent3"/>
                </a:solidFill>
              </a:rPr>
              <a:t>Don’t let life take over</a:t>
            </a:r>
          </a:p>
        </p:txBody>
      </p:sp>
      <p:grpSp>
        <p:nvGrpSpPr>
          <p:cNvPr id="4" name="Group 3"/>
          <p:cNvGrpSpPr/>
          <p:nvPr/>
        </p:nvGrpSpPr>
        <p:grpSpPr>
          <a:xfrm>
            <a:off x="7890632" y="4264921"/>
            <a:ext cx="2475703" cy="2593079"/>
            <a:chOff x="5392305" y="1199451"/>
            <a:chExt cx="2665095" cy="2791450"/>
          </a:xfrm>
          <a:pattFill prst="ltDnDiag">
            <a:fgClr>
              <a:schemeClr val="bg1"/>
            </a:fgClr>
            <a:bgClr>
              <a:schemeClr val="tx2"/>
            </a:bgClr>
          </a:pattFill>
        </p:grpSpPr>
        <p:sp>
          <p:nvSpPr>
            <p:cNvPr id="7" name="bk object 18"/>
            <p:cNvSpPr/>
            <p:nvPr/>
          </p:nvSpPr>
          <p:spPr>
            <a:xfrm>
              <a:off x="5802514" y="2945691"/>
              <a:ext cx="761365" cy="1045210"/>
            </a:xfrm>
            <a:custGeom>
              <a:avLst/>
              <a:gdLst/>
              <a:ahLst/>
              <a:cxnLst/>
              <a:rect l="l" t="t" r="r" b="b"/>
              <a:pathLst>
                <a:path w="761365" h="1045210">
                  <a:moveTo>
                    <a:pt x="490385" y="0"/>
                  </a:moveTo>
                  <a:lnTo>
                    <a:pt x="0" y="46050"/>
                  </a:lnTo>
                  <a:lnTo>
                    <a:pt x="761301" y="1044829"/>
                  </a:lnTo>
                  <a:lnTo>
                    <a:pt x="490385" y="0"/>
                  </a:lnTo>
                  <a:close/>
                </a:path>
              </a:pathLst>
            </a:custGeom>
            <a:grpFill/>
          </p:spPr>
          <p:txBody>
            <a:bodyPr wrap="square" lIns="0" tIns="0" rIns="0" bIns="0" rtlCol="0"/>
            <a:lstStyle/>
            <a:p>
              <a:endParaRPr/>
            </a:p>
          </p:txBody>
        </p:sp>
        <p:sp>
          <p:nvSpPr>
            <p:cNvPr id="8" name="bk object 19"/>
            <p:cNvSpPr/>
            <p:nvPr/>
          </p:nvSpPr>
          <p:spPr>
            <a:xfrm>
              <a:off x="5392305" y="1199451"/>
              <a:ext cx="2665095" cy="1993264"/>
            </a:xfrm>
            <a:custGeom>
              <a:avLst/>
              <a:gdLst/>
              <a:ahLst/>
              <a:cxnLst/>
              <a:rect l="l" t="t" r="r" b="b"/>
              <a:pathLst>
                <a:path w="2665095" h="1993264">
                  <a:moveTo>
                    <a:pt x="2664485" y="1993188"/>
                  </a:moveTo>
                  <a:lnTo>
                    <a:pt x="0" y="1993188"/>
                  </a:lnTo>
                  <a:lnTo>
                    <a:pt x="0" y="0"/>
                  </a:lnTo>
                  <a:lnTo>
                    <a:pt x="2664485" y="0"/>
                  </a:lnTo>
                  <a:lnTo>
                    <a:pt x="2664485" y="1993188"/>
                  </a:lnTo>
                  <a:close/>
                </a:path>
              </a:pathLst>
            </a:custGeom>
            <a:grpFill/>
          </p:spPr>
          <p:txBody>
            <a:bodyPr wrap="square" lIns="0" tIns="0" rIns="0" bIns="0" rtlCol="0"/>
            <a:lstStyle/>
            <a:p>
              <a:endParaRPr/>
            </a:p>
          </p:txBody>
        </p:sp>
      </p:grpSp>
      <p:grpSp>
        <p:nvGrpSpPr>
          <p:cNvPr id="9" name="Group 8"/>
          <p:cNvGrpSpPr/>
          <p:nvPr/>
        </p:nvGrpSpPr>
        <p:grpSpPr>
          <a:xfrm flipH="1">
            <a:off x="9953811" y="3830537"/>
            <a:ext cx="1605442" cy="1681558"/>
            <a:chOff x="5392305" y="1199451"/>
            <a:chExt cx="2665095" cy="2791450"/>
          </a:xfrm>
          <a:solidFill>
            <a:schemeClr val="tx2"/>
          </a:solidFill>
        </p:grpSpPr>
        <p:sp>
          <p:nvSpPr>
            <p:cNvPr id="10" name="bk object 18"/>
            <p:cNvSpPr/>
            <p:nvPr/>
          </p:nvSpPr>
          <p:spPr>
            <a:xfrm>
              <a:off x="5802514" y="2945691"/>
              <a:ext cx="761365" cy="1045210"/>
            </a:xfrm>
            <a:custGeom>
              <a:avLst/>
              <a:gdLst/>
              <a:ahLst/>
              <a:cxnLst/>
              <a:rect l="l" t="t" r="r" b="b"/>
              <a:pathLst>
                <a:path w="761365" h="1045210">
                  <a:moveTo>
                    <a:pt x="490385" y="0"/>
                  </a:moveTo>
                  <a:lnTo>
                    <a:pt x="0" y="46050"/>
                  </a:lnTo>
                  <a:lnTo>
                    <a:pt x="761301" y="1044829"/>
                  </a:lnTo>
                  <a:lnTo>
                    <a:pt x="490385" y="0"/>
                  </a:lnTo>
                  <a:close/>
                </a:path>
              </a:pathLst>
            </a:custGeom>
            <a:grpFill/>
          </p:spPr>
          <p:txBody>
            <a:bodyPr wrap="square" lIns="0" tIns="0" rIns="0" bIns="0" rtlCol="0"/>
            <a:lstStyle/>
            <a:p>
              <a:endParaRPr/>
            </a:p>
          </p:txBody>
        </p:sp>
        <p:sp>
          <p:nvSpPr>
            <p:cNvPr id="11" name="bk object 19"/>
            <p:cNvSpPr/>
            <p:nvPr/>
          </p:nvSpPr>
          <p:spPr>
            <a:xfrm>
              <a:off x="5392305" y="1199451"/>
              <a:ext cx="2665095" cy="1993264"/>
            </a:xfrm>
            <a:custGeom>
              <a:avLst/>
              <a:gdLst/>
              <a:ahLst/>
              <a:cxnLst/>
              <a:rect l="l" t="t" r="r" b="b"/>
              <a:pathLst>
                <a:path w="2665095" h="1993264">
                  <a:moveTo>
                    <a:pt x="2664485" y="1993188"/>
                  </a:moveTo>
                  <a:lnTo>
                    <a:pt x="0" y="1993188"/>
                  </a:lnTo>
                  <a:lnTo>
                    <a:pt x="0" y="0"/>
                  </a:lnTo>
                  <a:lnTo>
                    <a:pt x="2664485" y="0"/>
                  </a:lnTo>
                  <a:lnTo>
                    <a:pt x="2664485" y="1993188"/>
                  </a:lnTo>
                  <a:close/>
                </a:path>
              </a:pathLst>
            </a:custGeom>
            <a:grpFill/>
          </p:spPr>
          <p:txBody>
            <a:bodyPr wrap="square" lIns="0" tIns="0" rIns="0" bIns="0" rtlCol="0"/>
            <a:lstStyle/>
            <a:p>
              <a:endParaRPr/>
            </a:p>
          </p:txBody>
        </p:sp>
      </p:grpSp>
      <p:sp>
        <p:nvSpPr>
          <p:cNvPr id="6" name="Subtitle 5"/>
          <p:cNvSpPr>
            <a:spLocks noGrp="1"/>
          </p:cNvSpPr>
          <p:nvPr>
            <p:ph type="subTitle" idx="1"/>
          </p:nvPr>
        </p:nvSpPr>
        <p:spPr>
          <a:xfrm>
            <a:off x="2312831" y="3006969"/>
            <a:ext cx="7566337" cy="2520064"/>
          </a:xfrm>
        </p:spPr>
        <p:txBody>
          <a:bodyPr>
            <a:normAutofit/>
          </a:bodyPr>
          <a:lstStyle/>
          <a:p>
            <a:r>
              <a:rPr lang="en-GB" dirty="0">
                <a:solidFill>
                  <a:schemeClr val="bg1"/>
                </a:solidFill>
                <a:latin typeface="BalboaPlus Fill" charset="0"/>
                <a:ea typeface="BalboaPlus Fill" charset="0"/>
                <a:cs typeface="BalboaPlus Fill" charset="0"/>
              </a:rPr>
              <a:t>“Working more than 40 hours a week, doesn’t mean you’re doing your best…it just means you are working more than 40 hours a week” </a:t>
            </a:r>
          </a:p>
          <a:p>
            <a:r>
              <a:rPr lang="en-GB" sz="1800" spc="300" dirty="0">
                <a:solidFill>
                  <a:schemeClr val="bg1"/>
                </a:solidFill>
              </a:rPr>
              <a:t>Jason fried, basecamp</a:t>
            </a:r>
          </a:p>
        </p:txBody>
      </p:sp>
    </p:spTree>
    <p:extLst>
      <p:ext uri="{BB962C8B-B14F-4D97-AF65-F5344CB8AC3E}">
        <p14:creationId xmlns:p14="http://schemas.microsoft.com/office/powerpoint/2010/main" val="2247012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Take control…</a:t>
            </a:r>
          </a:p>
        </p:txBody>
      </p:sp>
      <p:sp>
        <p:nvSpPr>
          <p:cNvPr id="5" name="Text Placeholder 4"/>
          <p:cNvSpPr>
            <a:spLocks noGrp="1"/>
          </p:cNvSpPr>
          <p:nvPr>
            <p:ph type="body" idx="1"/>
          </p:nvPr>
        </p:nvSpPr>
        <p:spPr>
          <a:xfrm>
            <a:off x="6490642" y="1558410"/>
            <a:ext cx="5378803" cy="3741179"/>
          </a:xfrm>
          <a:solidFill>
            <a:schemeClr val="bg1"/>
          </a:solidFill>
        </p:spPr>
        <p:txBody>
          <a:bodyPr lIns="108000" tIns="108000" rIns="108000" bIns="108000"/>
          <a:lstStyle/>
          <a:p>
            <a:pPr marL="360000" indent="-360000">
              <a:lnSpc>
                <a:spcPct val="90000"/>
              </a:lnSpc>
            </a:pPr>
            <a:r>
              <a:rPr lang="en-GB" sz="4400" dirty="0">
                <a:solidFill>
                  <a:schemeClr val="tx2"/>
                </a:solidFill>
                <a:latin typeface="BalboaPlus Primary" charset="0"/>
                <a:ea typeface="BalboaPlus Primary" charset="0"/>
                <a:cs typeface="BalboaPlus Primary" charset="0"/>
              </a:rPr>
              <a:t>1</a:t>
            </a:r>
            <a:r>
              <a:rPr lang="en-GB" sz="4000" dirty="0">
                <a:latin typeface="BalboaPlus Primary" charset="0"/>
                <a:ea typeface="BalboaPlus Primary" charset="0"/>
                <a:cs typeface="BalboaPlus Primary" charset="0"/>
              </a:rPr>
              <a:t>	</a:t>
            </a:r>
            <a:r>
              <a:rPr lang="en-GB" sz="2800" dirty="0">
                <a:latin typeface="Vista Sans OT Bold"/>
                <a:cs typeface="Vista Sans OT Bold"/>
              </a:rPr>
              <a:t>Agree your non-negotiables</a:t>
            </a:r>
          </a:p>
          <a:p>
            <a:pPr marL="360000" indent="-360000">
              <a:lnSpc>
                <a:spcPct val="90000"/>
              </a:lnSpc>
            </a:pPr>
            <a:r>
              <a:rPr lang="en-GB" sz="4400" dirty="0">
                <a:solidFill>
                  <a:schemeClr val="tx2"/>
                </a:solidFill>
                <a:latin typeface="BalboaPlus Primary" charset="0"/>
                <a:ea typeface="BalboaPlus Primary" charset="0"/>
                <a:cs typeface="BalboaPlus Primary" charset="0"/>
              </a:rPr>
              <a:t>2</a:t>
            </a:r>
            <a:r>
              <a:rPr lang="en-GB" sz="4000" dirty="0">
                <a:latin typeface="BalboaPlus Primary" charset="0"/>
                <a:ea typeface="BalboaPlus Primary" charset="0"/>
                <a:cs typeface="BalboaPlus Primary" charset="0"/>
              </a:rPr>
              <a:t>	</a:t>
            </a:r>
            <a:r>
              <a:rPr lang="en-GB" sz="2800" dirty="0">
                <a:latin typeface="Vista Sans OT Bold"/>
                <a:cs typeface="Vista Sans OT Bold"/>
              </a:rPr>
              <a:t>Take care of yourself</a:t>
            </a:r>
          </a:p>
          <a:p>
            <a:pPr marL="360000" indent="-360000"/>
            <a:r>
              <a:rPr lang="en-GB" sz="4400" dirty="0">
                <a:solidFill>
                  <a:schemeClr val="tx2"/>
                </a:solidFill>
                <a:latin typeface="BalboaPlus Primary" charset="0"/>
                <a:ea typeface="BalboaPlus Primary" charset="0"/>
                <a:cs typeface="BalboaPlus Primary" charset="0"/>
              </a:rPr>
              <a:t>3</a:t>
            </a:r>
            <a:r>
              <a:rPr lang="en-GB" sz="4000" dirty="0">
                <a:latin typeface="BalboaPlus Primary" charset="0"/>
                <a:ea typeface="BalboaPlus Primary" charset="0"/>
                <a:cs typeface="BalboaPlus Primary" charset="0"/>
              </a:rPr>
              <a:t>	</a:t>
            </a:r>
            <a:r>
              <a:rPr lang="en-GB" sz="2800" dirty="0">
                <a:latin typeface="Vista Sans OT Bold"/>
                <a:cs typeface="Vista Sans OT Bold"/>
              </a:rPr>
              <a:t>Do less to do more</a:t>
            </a:r>
          </a:p>
          <a:p>
            <a:pPr marL="360000" indent="-360000"/>
            <a:r>
              <a:rPr lang="en-GB" sz="4400" dirty="0">
                <a:solidFill>
                  <a:schemeClr val="tx2"/>
                </a:solidFill>
                <a:latin typeface="BalboaPlus Primary" charset="0"/>
                <a:ea typeface="BalboaPlus Primary" charset="0"/>
                <a:cs typeface="BalboaPlus Primary" charset="0"/>
              </a:rPr>
              <a:t>4</a:t>
            </a:r>
            <a:r>
              <a:rPr lang="en-GB" sz="4000" dirty="0">
                <a:latin typeface="BalboaPlus Primary" charset="0"/>
                <a:ea typeface="BalboaPlus Primary" charset="0"/>
                <a:cs typeface="BalboaPlus Primary" charset="0"/>
              </a:rPr>
              <a:t>	</a:t>
            </a:r>
            <a:r>
              <a:rPr lang="en-GB" sz="2800" dirty="0">
                <a:latin typeface="Vista Sans OT Bold"/>
                <a:cs typeface="Vista Sans OT Bold"/>
              </a:rPr>
              <a:t>Eat your frogs</a:t>
            </a:r>
          </a:p>
        </p:txBody>
      </p:sp>
    </p:spTree>
    <p:extLst>
      <p:ext uri="{BB962C8B-B14F-4D97-AF65-F5344CB8AC3E}">
        <p14:creationId xmlns:p14="http://schemas.microsoft.com/office/powerpoint/2010/main" val="3002634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Agree your non-negotiables…</a:t>
            </a:r>
          </a:p>
        </p:txBody>
      </p:sp>
      <p:sp>
        <p:nvSpPr>
          <p:cNvPr id="5" name="Content Placeholder 4"/>
          <p:cNvSpPr>
            <a:spLocks noGrp="1"/>
          </p:cNvSpPr>
          <p:nvPr>
            <p:ph idx="1"/>
          </p:nvPr>
        </p:nvSpPr>
        <p:spPr>
          <a:xfrm>
            <a:off x="1163638" y="2505846"/>
            <a:ext cx="9110137" cy="3416300"/>
          </a:xfrm>
        </p:spPr>
        <p:txBody>
          <a:bodyPr/>
          <a:lstStyle/>
          <a:p>
            <a:pPr marL="0" indent="0">
              <a:buNone/>
            </a:pPr>
            <a:r>
              <a:rPr lang="en-GB" dirty="0">
                <a:solidFill>
                  <a:srgbClr val="EA1D22"/>
                </a:solidFill>
                <a:latin typeface="Vista Sans OT Bold"/>
                <a:ea typeface="Calibri"/>
                <a:cs typeface="Vista Sans OT Bold"/>
              </a:rPr>
              <a:t>On your own, write down all the things in your life that are most important to you being happy.</a:t>
            </a:r>
          </a:p>
          <a:p>
            <a:r>
              <a:rPr lang="en-GB" dirty="0">
                <a:latin typeface="Vista Sans OT Light" panose="02000503030000020004" pitchFamily="50" charset="0"/>
                <a:ea typeface="Calibri"/>
                <a:cs typeface="Courier"/>
              </a:rPr>
              <a:t>Now think about what you can do to succeed in these areas each week for example, going to the gym in the morning; having one day a week out of the office; being home for your child’s bedtime; eating healthily etc.</a:t>
            </a:r>
          </a:p>
          <a:p>
            <a:r>
              <a:rPr lang="en-GB" dirty="0">
                <a:latin typeface="Vista Sans OT Light" panose="02000503030000020004" pitchFamily="50" charset="0"/>
                <a:ea typeface="Calibri"/>
                <a:cs typeface="Courier"/>
              </a:rPr>
              <a:t>Now choose the most important one that you will stick by for one month.</a:t>
            </a:r>
          </a:p>
          <a:p>
            <a:pPr marL="0" indent="0">
              <a:buNone/>
            </a:pPr>
            <a:endParaRPr lang="en-GB" dirty="0"/>
          </a:p>
        </p:txBody>
      </p:sp>
    </p:spTree>
    <p:extLst>
      <p:ext uri="{BB962C8B-B14F-4D97-AF65-F5344CB8AC3E}">
        <p14:creationId xmlns:p14="http://schemas.microsoft.com/office/powerpoint/2010/main" val="463383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b="15596"/>
          <a:stretch/>
        </p:blipFill>
        <p:spPr>
          <a:xfrm>
            <a:off x="730617" y="664698"/>
            <a:ext cx="10268816" cy="5528603"/>
          </a:xfrm>
          <a:prstGeom prst="rect">
            <a:avLst/>
          </a:prstGeom>
        </p:spPr>
      </p:pic>
      <p:sp>
        <p:nvSpPr>
          <p:cNvPr id="4" name="Title 3"/>
          <p:cNvSpPr>
            <a:spLocks noGrp="1"/>
          </p:cNvSpPr>
          <p:nvPr>
            <p:ph type="title"/>
          </p:nvPr>
        </p:nvSpPr>
        <p:spPr/>
        <p:txBody>
          <a:bodyPr/>
          <a:lstStyle/>
          <a:p>
            <a:r>
              <a:rPr lang="en-GB" dirty="0">
                <a:solidFill>
                  <a:schemeClr val="bg1"/>
                </a:solidFill>
              </a:rPr>
              <a:t>Eat your frogs…</a:t>
            </a:r>
          </a:p>
        </p:txBody>
      </p:sp>
      <p:sp>
        <p:nvSpPr>
          <p:cNvPr id="5" name="Content Placeholder 4"/>
          <p:cNvSpPr>
            <a:spLocks noGrp="1"/>
          </p:cNvSpPr>
          <p:nvPr>
            <p:ph idx="1"/>
          </p:nvPr>
        </p:nvSpPr>
        <p:spPr>
          <a:xfrm>
            <a:off x="1131514" y="2820765"/>
            <a:ext cx="8825659" cy="3416300"/>
          </a:xfrm>
        </p:spPr>
        <p:txBody>
          <a:bodyPr/>
          <a:lstStyle/>
          <a:p>
            <a:pPr marL="0" indent="0">
              <a:buNone/>
            </a:pPr>
            <a:r>
              <a:rPr lang="en-GB" dirty="0">
                <a:solidFill>
                  <a:srgbClr val="EA1D22"/>
                </a:solidFill>
                <a:latin typeface="Vista Sans OT Bold"/>
                <a:ea typeface="Calibri"/>
                <a:cs typeface="Vista Sans OT Bold"/>
              </a:rPr>
              <a:t>When you get back to your desk, write down your “to do” list:</a:t>
            </a:r>
          </a:p>
          <a:p>
            <a:r>
              <a:rPr lang="en-GB" dirty="0">
                <a:solidFill>
                  <a:schemeClr val="bg1"/>
                </a:solidFill>
                <a:latin typeface="Vista Sans OT Light" panose="02000503030000020004" pitchFamily="50" charset="0"/>
                <a:ea typeface="Calibri"/>
                <a:cs typeface="Times New Roman"/>
              </a:rPr>
              <a:t>Next to each task, mark whether it’s something you dread doing but you know it’s important to do (a frog) or if it’s a task you love to work on (a prince). </a:t>
            </a:r>
          </a:p>
          <a:p>
            <a:r>
              <a:rPr lang="en-GB" dirty="0">
                <a:solidFill>
                  <a:schemeClr val="bg1"/>
                </a:solidFill>
                <a:latin typeface="Vista Sans OT Light" panose="02000503030000020004" pitchFamily="50" charset="0"/>
                <a:ea typeface="Calibri"/>
                <a:cs typeface="Times New Roman"/>
              </a:rPr>
              <a:t>Commit to completing one frog item first each day then reward yourself by doing something you love (or even a coffee and a biscuit!)</a:t>
            </a:r>
          </a:p>
          <a:p>
            <a:pPr marL="0" indent="0">
              <a:buNone/>
            </a:pPr>
            <a:endParaRPr lang="en-GB" dirty="0">
              <a:solidFill>
                <a:schemeClr val="bg1"/>
              </a:solidFill>
              <a:latin typeface="Vista Sans OT Light" panose="02000503030000020004" pitchFamily="50" charset="0"/>
              <a:ea typeface="Calibri"/>
              <a:cs typeface="Times New Roman"/>
            </a:endParaRPr>
          </a:p>
          <a:p>
            <a:endParaRPr lang="en-GB" dirty="0">
              <a:latin typeface="Vista Sans OT Light" panose="02000503030000020004" pitchFamily="50" charset="0"/>
              <a:ea typeface="Calibri"/>
              <a:cs typeface="Courier"/>
            </a:endParaRPr>
          </a:p>
          <a:p>
            <a:pPr marL="0" indent="0">
              <a:buNone/>
            </a:pPr>
            <a:endParaRPr lang="en-GB" dirty="0"/>
          </a:p>
        </p:txBody>
      </p:sp>
    </p:spTree>
    <p:extLst>
      <p:ext uri="{BB962C8B-B14F-4D97-AF65-F5344CB8AC3E}">
        <p14:creationId xmlns:p14="http://schemas.microsoft.com/office/powerpoint/2010/main" val="313917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nSpc>
                <a:spcPct val="100000"/>
              </a:lnSpc>
            </a:pPr>
            <a:r>
              <a:rPr lang="en-GB" dirty="0"/>
              <a:t>Your superhero potion…</a:t>
            </a:r>
            <a:br>
              <a:rPr lang="en-GB" dirty="0"/>
            </a:br>
            <a:r>
              <a:rPr lang="en-GB" sz="2400" dirty="0">
                <a:solidFill>
                  <a:srgbClr val="EA1D22"/>
                </a:solidFill>
                <a:latin typeface="Vista Sans OT Bold"/>
                <a:ea typeface="Calibri"/>
                <a:cs typeface="Vista Sans OT Bold"/>
              </a:rPr>
              <a:t>If you could create a potion to instantly transform yourself into your most brilliant self, what things would you put in there?</a:t>
            </a:r>
            <a:endParaRPr lang="en-GB" sz="2400" dirty="0"/>
          </a:p>
        </p:txBody>
      </p:sp>
      <p:sp>
        <p:nvSpPr>
          <p:cNvPr id="12" name="Text Placeholder 11"/>
          <p:cNvSpPr>
            <a:spLocks noGrp="1"/>
          </p:cNvSpPr>
          <p:nvPr>
            <p:ph type="body" idx="1"/>
          </p:nvPr>
        </p:nvSpPr>
        <p:spPr>
          <a:xfrm>
            <a:off x="6499201" y="1207837"/>
            <a:ext cx="5362151" cy="4089501"/>
          </a:xfrm>
          <a:solidFill>
            <a:schemeClr val="bg1"/>
          </a:solidFill>
        </p:spPr>
        <p:txBody>
          <a:bodyPr lIns="108000" rIns="108000"/>
          <a:lstStyle/>
          <a:p>
            <a:r>
              <a:rPr lang="en-GB" sz="2400" cap="none" dirty="0">
                <a:solidFill>
                  <a:srgbClr val="EA1D22"/>
                </a:solidFill>
                <a:latin typeface="Vista Sans OT Bold"/>
                <a:ea typeface="Calibri"/>
                <a:cs typeface="Vista Sans OT Bold"/>
              </a:rPr>
              <a:t>On your own write down:</a:t>
            </a:r>
          </a:p>
          <a:p>
            <a:pPr marL="342900" lvl="0" indent="-342900">
              <a:lnSpc>
                <a:spcPct val="115000"/>
              </a:lnSpc>
              <a:buFont typeface="ZapfDingbatsITC" charset="0"/>
              <a:buChar char="✱"/>
            </a:pPr>
            <a:r>
              <a:rPr lang="en-GB" sz="2000" b="1" cap="none" dirty="0">
                <a:latin typeface="Vista Sans OT Light" panose="02000503030000020004" pitchFamily="50" charset="0"/>
                <a:ea typeface="Calibri" panose="020F0502020204030204" pitchFamily="34" charset="0"/>
                <a:cs typeface="Courier New" panose="02070309020205020404" pitchFamily="49" charset="0"/>
              </a:rPr>
              <a:t>Your superhero name </a:t>
            </a:r>
          </a:p>
          <a:p>
            <a:pPr marL="342900" lvl="0" indent="-342900">
              <a:lnSpc>
                <a:spcPct val="115000"/>
              </a:lnSpc>
              <a:buFont typeface="ZapfDingbatsITC" charset="0"/>
              <a:buChar char="✱"/>
            </a:pPr>
            <a:r>
              <a:rPr lang="en-GB" sz="2000" b="1" cap="none" dirty="0">
                <a:latin typeface="Vista Sans OT Light" panose="02000503030000020004" pitchFamily="50" charset="0"/>
                <a:ea typeface="Calibri" panose="020F0502020204030204" pitchFamily="34" charset="0"/>
                <a:cs typeface="Courier New" panose="02070309020205020404" pitchFamily="49" charset="0"/>
              </a:rPr>
              <a:t>Your special power</a:t>
            </a:r>
          </a:p>
          <a:p>
            <a:pPr marL="342900" lvl="0" indent="-342900">
              <a:lnSpc>
                <a:spcPct val="115000"/>
              </a:lnSpc>
              <a:buFont typeface="ZapfDingbatsITC" charset="0"/>
              <a:buChar char="✱"/>
            </a:pPr>
            <a:r>
              <a:rPr lang="en-GB" sz="2000" b="1" cap="none" dirty="0">
                <a:latin typeface="Vista Sans OT Light" panose="02000503030000020004" pitchFamily="50" charset="0"/>
                <a:ea typeface="Calibri" panose="020F0502020204030204" pitchFamily="34" charset="0"/>
                <a:cs typeface="Courier New" panose="02070309020205020404" pitchFamily="49" charset="0"/>
              </a:rPr>
              <a:t>The traits you use when performing at your best</a:t>
            </a:r>
          </a:p>
          <a:p>
            <a:pPr lvl="0">
              <a:lnSpc>
                <a:spcPct val="115000"/>
              </a:lnSpc>
            </a:pPr>
            <a:r>
              <a:rPr lang="en-GB" sz="2400" cap="none" dirty="0">
                <a:solidFill>
                  <a:srgbClr val="EA1D22"/>
                </a:solidFill>
                <a:latin typeface="Vista Sans OT Bold"/>
                <a:ea typeface="Calibri" panose="020F0502020204030204" pitchFamily="34" charset="0"/>
                <a:cs typeface="Vista Sans OT Bold"/>
              </a:rPr>
              <a:t>Then, find a partner: </a:t>
            </a:r>
          </a:p>
          <a:p>
            <a:pPr marL="342900" indent="-342900">
              <a:lnSpc>
                <a:spcPct val="115000"/>
              </a:lnSpc>
              <a:buFont typeface="ZapfDingbatsITC" charset="0"/>
              <a:buChar char="✱"/>
            </a:pPr>
            <a:r>
              <a:rPr lang="en-GB" sz="2000" b="1" cap="none" dirty="0">
                <a:latin typeface="Vista Sans OT Light" panose="02000503030000020004" pitchFamily="50" charset="0"/>
                <a:ea typeface="Calibri" panose="020F0502020204030204" pitchFamily="34" charset="0"/>
                <a:cs typeface="Courier New" panose="02070309020205020404" pitchFamily="49" charset="0"/>
              </a:rPr>
              <a:t>Agree together the ingredients needed for your potions</a:t>
            </a:r>
          </a:p>
        </p:txBody>
      </p:sp>
    </p:spTree>
    <p:extLst>
      <p:ext uri="{BB962C8B-B14F-4D97-AF65-F5344CB8AC3E}">
        <p14:creationId xmlns:p14="http://schemas.microsoft.com/office/powerpoint/2010/main" val="852430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k object 18"/>
          <p:cNvSpPr/>
          <p:nvPr/>
        </p:nvSpPr>
        <p:spPr>
          <a:xfrm>
            <a:off x="10287318" y="333375"/>
            <a:ext cx="1740559" cy="2954333"/>
          </a:xfrm>
          <a:custGeom>
            <a:avLst/>
            <a:gdLst/>
            <a:ahLst/>
            <a:cxnLst/>
            <a:rect l="l" t="t" r="r" b="b"/>
            <a:pathLst>
              <a:path w="2035175" h="3454400">
                <a:moveTo>
                  <a:pt x="51672" y="2997200"/>
                </a:moveTo>
                <a:lnTo>
                  <a:pt x="20549" y="2997200"/>
                </a:lnTo>
                <a:lnTo>
                  <a:pt x="8586" y="3009900"/>
                </a:lnTo>
                <a:lnTo>
                  <a:pt x="1190" y="3022600"/>
                </a:lnTo>
                <a:lnTo>
                  <a:pt x="0" y="3048000"/>
                </a:lnTo>
                <a:lnTo>
                  <a:pt x="4947" y="3060700"/>
                </a:lnTo>
                <a:lnTo>
                  <a:pt x="15122" y="3073400"/>
                </a:lnTo>
                <a:lnTo>
                  <a:pt x="29612" y="3073400"/>
                </a:lnTo>
                <a:lnTo>
                  <a:pt x="176043" y="3314700"/>
                </a:lnTo>
                <a:lnTo>
                  <a:pt x="301913" y="3429000"/>
                </a:lnTo>
                <a:lnTo>
                  <a:pt x="400528" y="3454400"/>
                </a:lnTo>
                <a:lnTo>
                  <a:pt x="570531" y="3429000"/>
                </a:lnTo>
                <a:lnTo>
                  <a:pt x="818574" y="3302000"/>
                </a:lnTo>
                <a:lnTo>
                  <a:pt x="840634" y="3213100"/>
                </a:lnTo>
                <a:lnTo>
                  <a:pt x="871757" y="3213100"/>
                </a:lnTo>
                <a:lnTo>
                  <a:pt x="883720" y="3200400"/>
                </a:lnTo>
                <a:lnTo>
                  <a:pt x="891117" y="3187700"/>
                </a:lnTo>
                <a:lnTo>
                  <a:pt x="892312" y="3175000"/>
                </a:lnTo>
                <a:lnTo>
                  <a:pt x="887365" y="3162300"/>
                </a:lnTo>
                <a:lnTo>
                  <a:pt x="877192" y="3149600"/>
                </a:lnTo>
                <a:lnTo>
                  <a:pt x="862707" y="3136900"/>
                </a:lnTo>
                <a:lnTo>
                  <a:pt x="51672" y="2997200"/>
                </a:lnTo>
                <a:close/>
              </a:path>
              <a:path w="2035175" h="3454400">
                <a:moveTo>
                  <a:pt x="79591" y="2832100"/>
                </a:moveTo>
                <a:lnTo>
                  <a:pt x="64685" y="2844800"/>
                </a:lnTo>
                <a:lnTo>
                  <a:pt x="52724" y="2857500"/>
                </a:lnTo>
                <a:lnTo>
                  <a:pt x="45335" y="2870200"/>
                </a:lnTo>
                <a:lnTo>
                  <a:pt x="44137" y="2882900"/>
                </a:lnTo>
                <a:lnTo>
                  <a:pt x="49081" y="2895600"/>
                </a:lnTo>
                <a:lnTo>
                  <a:pt x="59254" y="2908300"/>
                </a:lnTo>
                <a:lnTo>
                  <a:pt x="73745" y="2921000"/>
                </a:lnTo>
                <a:lnTo>
                  <a:pt x="884767" y="3060700"/>
                </a:lnTo>
                <a:lnTo>
                  <a:pt x="915899" y="3060700"/>
                </a:lnTo>
                <a:lnTo>
                  <a:pt x="927860" y="3048000"/>
                </a:lnTo>
                <a:lnTo>
                  <a:pt x="935249" y="3035300"/>
                </a:lnTo>
                <a:lnTo>
                  <a:pt x="936445" y="3009900"/>
                </a:lnTo>
                <a:lnTo>
                  <a:pt x="931498" y="2997200"/>
                </a:lnTo>
                <a:lnTo>
                  <a:pt x="921324" y="2984500"/>
                </a:lnTo>
                <a:lnTo>
                  <a:pt x="906839" y="2984500"/>
                </a:lnTo>
                <a:lnTo>
                  <a:pt x="95817" y="2844800"/>
                </a:lnTo>
                <a:lnTo>
                  <a:pt x="79591" y="2832100"/>
                </a:lnTo>
                <a:close/>
              </a:path>
              <a:path w="2035175" h="3454400">
                <a:moveTo>
                  <a:pt x="139950" y="2679700"/>
                </a:moveTo>
                <a:lnTo>
                  <a:pt x="108822" y="2679700"/>
                </a:lnTo>
                <a:lnTo>
                  <a:pt x="96862" y="2692400"/>
                </a:lnTo>
                <a:lnTo>
                  <a:pt x="89467" y="2705100"/>
                </a:lnTo>
                <a:lnTo>
                  <a:pt x="88270" y="2730500"/>
                </a:lnTo>
                <a:lnTo>
                  <a:pt x="93214" y="2743200"/>
                </a:lnTo>
                <a:lnTo>
                  <a:pt x="103387" y="2755900"/>
                </a:lnTo>
                <a:lnTo>
                  <a:pt x="117877" y="2755900"/>
                </a:lnTo>
                <a:lnTo>
                  <a:pt x="928912" y="2908300"/>
                </a:lnTo>
                <a:lnTo>
                  <a:pt x="945131" y="2908300"/>
                </a:lnTo>
                <a:lnTo>
                  <a:pt x="960035" y="2895600"/>
                </a:lnTo>
                <a:lnTo>
                  <a:pt x="971998" y="2882900"/>
                </a:lnTo>
                <a:lnTo>
                  <a:pt x="979394" y="2870200"/>
                </a:lnTo>
                <a:lnTo>
                  <a:pt x="980584" y="2857500"/>
                </a:lnTo>
                <a:lnTo>
                  <a:pt x="975637" y="2844800"/>
                </a:lnTo>
                <a:lnTo>
                  <a:pt x="965462" y="2832100"/>
                </a:lnTo>
                <a:lnTo>
                  <a:pt x="950972" y="2819400"/>
                </a:lnTo>
                <a:lnTo>
                  <a:pt x="139950" y="2679700"/>
                </a:lnTo>
                <a:close/>
              </a:path>
              <a:path w="2035175" h="3454400">
                <a:moveTo>
                  <a:pt x="184082" y="2527300"/>
                </a:moveTo>
                <a:lnTo>
                  <a:pt x="152955" y="2527300"/>
                </a:lnTo>
                <a:lnTo>
                  <a:pt x="140995" y="2540000"/>
                </a:lnTo>
                <a:lnTo>
                  <a:pt x="133600" y="2552700"/>
                </a:lnTo>
                <a:lnTo>
                  <a:pt x="132404" y="2565400"/>
                </a:lnTo>
                <a:lnTo>
                  <a:pt x="137351" y="2578100"/>
                </a:lnTo>
                <a:lnTo>
                  <a:pt x="147525" y="2590800"/>
                </a:lnTo>
                <a:lnTo>
                  <a:pt x="162010" y="2603500"/>
                </a:lnTo>
                <a:lnTo>
                  <a:pt x="973044" y="2743200"/>
                </a:lnTo>
                <a:lnTo>
                  <a:pt x="1004167" y="2743200"/>
                </a:lnTo>
                <a:lnTo>
                  <a:pt x="1016130" y="2730500"/>
                </a:lnTo>
                <a:lnTo>
                  <a:pt x="1023527" y="2717800"/>
                </a:lnTo>
                <a:lnTo>
                  <a:pt x="1024722" y="2705100"/>
                </a:lnTo>
                <a:lnTo>
                  <a:pt x="1019774" y="2679700"/>
                </a:lnTo>
                <a:lnTo>
                  <a:pt x="1009597" y="2667000"/>
                </a:lnTo>
                <a:lnTo>
                  <a:pt x="995104" y="2667000"/>
                </a:lnTo>
                <a:lnTo>
                  <a:pt x="184082" y="2527300"/>
                </a:lnTo>
                <a:close/>
              </a:path>
              <a:path w="2035175" h="3454400">
                <a:moveTo>
                  <a:pt x="2016070" y="1193800"/>
                </a:moveTo>
                <a:lnTo>
                  <a:pt x="1468765" y="1193800"/>
                </a:lnTo>
                <a:lnTo>
                  <a:pt x="1487043" y="1206500"/>
                </a:lnTo>
                <a:lnTo>
                  <a:pt x="1503443" y="1219200"/>
                </a:lnTo>
                <a:lnTo>
                  <a:pt x="1517544" y="1231900"/>
                </a:lnTo>
                <a:lnTo>
                  <a:pt x="1530448" y="1257300"/>
                </a:lnTo>
                <a:lnTo>
                  <a:pt x="1537475" y="1270000"/>
                </a:lnTo>
                <a:lnTo>
                  <a:pt x="1538452" y="1295400"/>
                </a:lnTo>
                <a:lnTo>
                  <a:pt x="1533203" y="1320800"/>
                </a:lnTo>
                <a:lnTo>
                  <a:pt x="1522083" y="1346200"/>
                </a:lnTo>
                <a:lnTo>
                  <a:pt x="1506113" y="1358900"/>
                </a:lnTo>
                <a:lnTo>
                  <a:pt x="1486092" y="1384300"/>
                </a:lnTo>
                <a:lnTo>
                  <a:pt x="1462820" y="1384300"/>
                </a:lnTo>
                <a:lnTo>
                  <a:pt x="1417787" y="1397000"/>
                </a:lnTo>
                <a:lnTo>
                  <a:pt x="1388641" y="1409700"/>
                </a:lnTo>
                <a:lnTo>
                  <a:pt x="1362659" y="1409700"/>
                </a:lnTo>
                <a:lnTo>
                  <a:pt x="1327120" y="1422400"/>
                </a:lnTo>
                <a:lnTo>
                  <a:pt x="780004" y="2540000"/>
                </a:lnTo>
                <a:lnTo>
                  <a:pt x="1011919" y="2603500"/>
                </a:lnTo>
                <a:lnTo>
                  <a:pt x="1065569" y="2578100"/>
                </a:lnTo>
                <a:lnTo>
                  <a:pt x="1108160" y="2527300"/>
                </a:lnTo>
                <a:lnTo>
                  <a:pt x="1133923" y="2489200"/>
                </a:lnTo>
                <a:lnTo>
                  <a:pt x="1162546" y="2451100"/>
                </a:lnTo>
                <a:lnTo>
                  <a:pt x="1193405" y="2400300"/>
                </a:lnTo>
                <a:lnTo>
                  <a:pt x="1225873" y="2349500"/>
                </a:lnTo>
                <a:lnTo>
                  <a:pt x="1259323" y="2311400"/>
                </a:lnTo>
                <a:lnTo>
                  <a:pt x="1293129" y="2260600"/>
                </a:lnTo>
                <a:lnTo>
                  <a:pt x="1326665" y="2209800"/>
                </a:lnTo>
                <a:lnTo>
                  <a:pt x="1359305" y="2159000"/>
                </a:lnTo>
                <a:lnTo>
                  <a:pt x="1390423" y="2120900"/>
                </a:lnTo>
                <a:lnTo>
                  <a:pt x="1419393" y="2082800"/>
                </a:lnTo>
                <a:lnTo>
                  <a:pt x="1445588" y="2044700"/>
                </a:lnTo>
                <a:lnTo>
                  <a:pt x="1468382" y="2019300"/>
                </a:lnTo>
                <a:lnTo>
                  <a:pt x="1492575" y="1993900"/>
                </a:lnTo>
                <a:lnTo>
                  <a:pt x="1519140" y="1955800"/>
                </a:lnTo>
                <a:lnTo>
                  <a:pt x="1547733" y="1930400"/>
                </a:lnTo>
                <a:lnTo>
                  <a:pt x="1609609" y="1854200"/>
                </a:lnTo>
                <a:lnTo>
                  <a:pt x="1642199" y="1816100"/>
                </a:lnTo>
                <a:lnTo>
                  <a:pt x="1742415" y="1701800"/>
                </a:lnTo>
                <a:lnTo>
                  <a:pt x="1775479" y="1663700"/>
                </a:lnTo>
                <a:lnTo>
                  <a:pt x="1807795" y="1612900"/>
                </a:lnTo>
                <a:lnTo>
                  <a:pt x="1839015" y="1574800"/>
                </a:lnTo>
                <a:lnTo>
                  <a:pt x="1868793" y="1536700"/>
                </a:lnTo>
                <a:lnTo>
                  <a:pt x="1896781" y="1485900"/>
                </a:lnTo>
                <a:lnTo>
                  <a:pt x="1922634" y="1447800"/>
                </a:lnTo>
                <a:lnTo>
                  <a:pt x="1946003" y="1397000"/>
                </a:lnTo>
                <a:lnTo>
                  <a:pt x="1966542" y="1358900"/>
                </a:lnTo>
                <a:lnTo>
                  <a:pt x="1983905" y="1308100"/>
                </a:lnTo>
                <a:lnTo>
                  <a:pt x="1997744" y="1270000"/>
                </a:lnTo>
                <a:lnTo>
                  <a:pt x="2009678" y="1219200"/>
                </a:lnTo>
                <a:lnTo>
                  <a:pt x="2016070" y="1193800"/>
                </a:lnTo>
                <a:close/>
              </a:path>
              <a:path w="2035175" h="3454400">
                <a:moveTo>
                  <a:pt x="608796" y="1244600"/>
                </a:moveTo>
                <a:lnTo>
                  <a:pt x="498687" y="2463800"/>
                </a:lnTo>
                <a:lnTo>
                  <a:pt x="736342" y="2527300"/>
                </a:lnTo>
                <a:lnTo>
                  <a:pt x="1274377" y="1435100"/>
                </a:lnTo>
                <a:lnTo>
                  <a:pt x="1237055" y="1422400"/>
                </a:lnTo>
                <a:lnTo>
                  <a:pt x="1149422" y="1397000"/>
                </a:lnTo>
                <a:lnTo>
                  <a:pt x="1114814" y="1384300"/>
                </a:lnTo>
                <a:lnTo>
                  <a:pt x="1053032" y="1346200"/>
                </a:lnTo>
                <a:lnTo>
                  <a:pt x="1004309" y="1308100"/>
                </a:lnTo>
                <a:lnTo>
                  <a:pt x="988331" y="1295400"/>
                </a:lnTo>
                <a:lnTo>
                  <a:pt x="828313" y="1295400"/>
                </a:lnTo>
                <a:lnTo>
                  <a:pt x="769959" y="1282700"/>
                </a:lnTo>
                <a:lnTo>
                  <a:pt x="732695" y="1282700"/>
                </a:lnTo>
                <a:lnTo>
                  <a:pt x="643323" y="1257300"/>
                </a:lnTo>
                <a:lnTo>
                  <a:pt x="608796" y="1244600"/>
                </a:lnTo>
                <a:close/>
              </a:path>
              <a:path w="2035175" h="3454400">
                <a:moveTo>
                  <a:pt x="1210507" y="12700"/>
                </a:moveTo>
                <a:lnTo>
                  <a:pt x="885949" y="12700"/>
                </a:lnTo>
                <a:lnTo>
                  <a:pt x="840978" y="25400"/>
                </a:lnTo>
                <a:lnTo>
                  <a:pt x="796548" y="25400"/>
                </a:lnTo>
                <a:lnTo>
                  <a:pt x="709574" y="50800"/>
                </a:lnTo>
                <a:lnTo>
                  <a:pt x="667158" y="76200"/>
                </a:lnTo>
                <a:lnTo>
                  <a:pt x="625542" y="88900"/>
                </a:lnTo>
                <a:lnTo>
                  <a:pt x="584791" y="114300"/>
                </a:lnTo>
                <a:lnTo>
                  <a:pt x="544969" y="127000"/>
                </a:lnTo>
                <a:lnTo>
                  <a:pt x="506140" y="152400"/>
                </a:lnTo>
                <a:lnTo>
                  <a:pt x="468370" y="177800"/>
                </a:lnTo>
                <a:lnTo>
                  <a:pt x="431723" y="203200"/>
                </a:lnTo>
                <a:lnTo>
                  <a:pt x="396262" y="228600"/>
                </a:lnTo>
                <a:lnTo>
                  <a:pt x="362054" y="266700"/>
                </a:lnTo>
                <a:lnTo>
                  <a:pt x="329162" y="292100"/>
                </a:lnTo>
                <a:lnTo>
                  <a:pt x="297651" y="330200"/>
                </a:lnTo>
                <a:lnTo>
                  <a:pt x="267585" y="355600"/>
                </a:lnTo>
                <a:lnTo>
                  <a:pt x="239029" y="393700"/>
                </a:lnTo>
                <a:lnTo>
                  <a:pt x="212047" y="431800"/>
                </a:lnTo>
                <a:lnTo>
                  <a:pt x="186704" y="469900"/>
                </a:lnTo>
                <a:lnTo>
                  <a:pt x="163065" y="508000"/>
                </a:lnTo>
                <a:lnTo>
                  <a:pt x="141193" y="558800"/>
                </a:lnTo>
                <a:lnTo>
                  <a:pt x="121155" y="596900"/>
                </a:lnTo>
                <a:lnTo>
                  <a:pt x="103013" y="635000"/>
                </a:lnTo>
                <a:lnTo>
                  <a:pt x="86832" y="685800"/>
                </a:lnTo>
                <a:lnTo>
                  <a:pt x="72678" y="736600"/>
                </a:lnTo>
                <a:lnTo>
                  <a:pt x="62209" y="774700"/>
                </a:lnTo>
                <a:lnTo>
                  <a:pt x="54574" y="825500"/>
                </a:lnTo>
                <a:lnTo>
                  <a:pt x="49543" y="876300"/>
                </a:lnTo>
                <a:lnTo>
                  <a:pt x="46890" y="914400"/>
                </a:lnTo>
                <a:lnTo>
                  <a:pt x="46386" y="965200"/>
                </a:lnTo>
                <a:lnTo>
                  <a:pt x="47803" y="1016000"/>
                </a:lnTo>
                <a:lnTo>
                  <a:pt x="50913" y="1079500"/>
                </a:lnTo>
                <a:lnTo>
                  <a:pt x="55488" y="1130300"/>
                </a:lnTo>
                <a:lnTo>
                  <a:pt x="61300" y="1181100"/>
                </a:lnTo>
                <a:lnTo>
                  <a:pt x="68121" y="1231900"/>
                </a:lnTo>
                <a:lnTo>
                  <a:pt x="75723" y="1282700"/>
                </a:lnTo>
                <a:lnTo>
                  <a:pt x="83878" y="1333500"/>
                </a:lnTo>
                <a:lnTo>
                  <a:pt x="92357" y="1384300"/>
                </a:lnTo>
                <a:lnTo>
                  <a:pt x="100933" y="1435100"/>
                </a:lnTo>
                <a:lnTo>
                  <a:pt x="117463" y="1524000"/>
                </a:lnTo>
                <a:lnTo>
                  <a:pt x="124961" y="1574800"/>
                </a:lnTo>
                <a:lnTo>
                  <a:pt x="131644" y="1612900"/>
                </a:lnTo>
                <a:lnTo>
                  <a:pt x="137283" y="1651000"/>
                </a:lnTo>
                <a:lnTo>
                  <a:pt x="141844" y="1676400"/>
                </a:lnTo>
                <a:lnTo>
                  <a:pt x="146305" y="1727200"/>
                </a:lnTo>
                <a:lnTo>
                  <a:pt x="150641" y="1778000"/>
                </a:lnTo>
                <a:lnTo>
                  <a:pt x="154831" y="1828800"/>
                </a:lnTo>
                <a:lnTo>
                  <a:pt x="158850" y="1879600"/>
                </a:lnTo>
                <a:lnTo>
                  <a:pt x="162675" y="1943100"/>
                </a:lnTo>
                <a:lnTo>
                  <a:pt x="166283" y="2006600"/>
                </a:lnTo>
                <a:lnTo>
                  <a:pt x="169650" y="2057400"/>
                </a:lnTo>
                <a:lnTo>
                  <a:pt x="172753" y="2120900"/>
                </a:lnTo>
                <a:lnTo>
                  <a:pt x="175569" y="2171700"/>
                </a:lnTo>
                <a:lnTo>
                  <a:pt x="178075" y="2222500"/>
                </a:lnTo>
                <a:lnTo>
                  <a:pt x="180247" y="2273300"/>
                </a:lnTo>
                <a:lnTo>
                  <a:pt x="192869" y="2336800"/>
                </a:lnTo>
                <a:lnTo>
                  <a:pt x="223122" y="2387600"/>
                </a:lnTo>
                <a:lnTo>
                  <a:pt x="455037" y="2451100"/>
                </a:lnTo>
                <a:lnTo>
                  <a:pt x="567483" y="1206500"/>
                </a:lnTo>
                <a:lnTo>
                  <a:pt x="533519" y="1181100"/>
                </a:lnTo>
                <a:lnTo>
                  <a:pt x="502112" y="1143000"/>
                </a:lnTo>
                <a:lnTo>
                  <a:pt x="479036" y="1117600"/>
                </a:lnTo>
                <a:lnTo>
                  <a:pt x="470061" y="1104900"/>
                </a:lnTo>
                <a:lnTo>
                  <a:pt x="454426" y="1092200"/>
                </a:lnTo>
                <a:lnTo>
                  <a:pt x="444327" y="1066800"/>
                </a:lnTo>
                <a:lnTo>
                  <a:pt x="440082" y="1041400"/>
                </a:lnTo>
                <a:lnTo>
                  <a:pt x="442007" y="1016000"/>
                </a:lnTo>
                <a:lnTo>
                  <a:pt x="450026" y="990600"/>
                </a:lnTo>
                <a:lnTo>
                  <a:pt x="463389" y="977900"/>
                </a:lnTo>
                <a:lnTo>
                  <a:pt x="481392" y="965200"/>
                </a:lnTo>
                <a:lnTo>
                  <a:pt x="503335" y="952500"/>
                </a:lnTo>
                <a:lnTo>
                  <a:pt x="522825" y="939800"/>
                </a:lnTo>
                <a:lnTo>
                  <a:pt x="952343" y="939800"/>
                </a:lnTo>
                <a:lnTo>
                  <a:pt x="976059" y="927100"/>
                </a:lnTo>
                <a:lnTo>
                  <a:pt x="1002689" y="914400"/>
                </a:lnTo>
                <a:lnTo>
                  <a:pt x="2030794" y="914400"/>
                </a:lnTo>
                <a:lnTo>
                  <a:pt x="2029551" y="901700"/>
                </a:lnTo>
                <a:lnTo>
                  <a:pt x="2023730" y="850900"/>
                </a:lnTo>
                <a:lnTo>
                  <a:pt x="2015853" y="812800"/>
                </a:lnTo>
                <a:lnTo>
                  <a:pt x="2005957" y="762000"/>
                </a:lnTo>
                <a:lnTo>
                  <a:pt x="1994077" y="723900"/>
                </a:lnTo>
                <a:lnTo>
                  <a:pt x="1980250" y="673100"/>
                </a:lnTo>
                <a:lnTo>
                  <a:pt x="1964513" y="635000"/>
                </a:lnTo>
                <a:lnTo>
                  <a:pt x="1946901" y="596900"/>
                </a:lnTo>
                <a:lnTo>
                  <a:pt x="1927451" y="546100"/>
                </a:lnTo>
                <a:lnTo>
                  <a:pt x="1906199" y="508000"/>
                </a:lnTo>
                <a:lnTo>
                  <a:pt x="1883182" y="469900"/>
                </a:lnTo>
                <a:lnTo>
                  <a:pt x="1858435" y="431800"/>
                </a:lnTo>
                <a:lnTo>
                  <a:pt x="1831996" y="393700"/>
                </a:lnTo>
                <a:lnTo>
                  <a:pt x="1803900" y="368300"/>
                </a:lnTo>
                <a:lnTo>
                  <a:pt x="1774185" y="330200"/>
                </a:lnTo>
                <a:lnTo>
                  <a:pt x="1742885" y="292100"/>
                </a:lnTo>
                <a:lnTo>
                  <a:pt x="1710037" y="266700"/>
                </a:lnTo>
                <a:lnTo>
                  <a:pt x="1675679" y="228600"/>
                </a:lnTo>
                <a:lnTo>
                  <a:pt x="1639845" y="203200"/>
                </a:lnTo>
                <a:lnTo>
                  <a:pt x="1602573" y="177800"/>
                </a:lnTo>
                <a:lnTo>
                  <a:pt x="1563899" y="152400"/>
                </a:lnTo>
                <a:lnTo>
                  <a:pt x="1523859" y="127000"/>
                </a:lnTo>
                <a:lnTo>
                  <a:pt x="1482488" y="101600"/>
                </a:lnTo>
                <a:lnTo>
                  <a:pt x="1439825" y="88900"/>
                </a:lnTo>
                <a:lnTo>
                  <a:pt x="1395905" y="63500"/>
                </a:lnTo>
                <a:lnTo>
                  <a:pt x="1210507" y="12700"/>
                </a:lnTo>
                <a:close/>
              </a:path>
              <a:path w="2035175" h="3454400">
                <a:moveTo>
                  <a:pt x="2030794" y="914400"/>
                </a:moveTo>
                <a:lnTo>
                  <a:pt x="1059798" y="914400"/>
                </a:lnTo>
                <a:lnTo>
                  <a:pt x="1086608" y="927100"/>
                </a:lnTo>
                <a:lnTo>
                  <a:pt x="1109215" y="939800"/>
                </a:lnTo>
                <a:lnTo>
                  <a:pt x="1126730" y="965200"/>
                </a:lnTo>
                <a:lnTo>
                  <a:pt x="1138259" y="990600"/>
                </a:lnTo>
                <a:lnTo>
                  <a:pt x="1142730" y="1016000"/>
                </a:lnTo>
                <a:lnTo>
                  <a:pt x="1139873" y="1054100"/>
                </a:lnTo>
                <a:lnTo>
                  <a:pt x="1129970" y="1079500"/>
                </a:lnTo>
                <a:lnTo>
                  <a:pt x="1113303" y="1104900"/>
                </a:lnTo>
                <a:lnTo>
                  <a:pt x="998228" y="1219200"/>
                </a:lnTo>
                <a:lnTo>
                  <a:pt x="1012188" y="1257300"/>
                </a:lnTo>
                <a:lnTo>
                  <a:pt x="1044610" y="1295400"/>
                </a:lnTo>
                <a:lnTo>
                  <a:pt x="1083769" y="1320800"/>
                </a:lnTo>
                <a:lnTo>
                  <a:pt x="1117939" y="1346200"/>
                </a:lnTo>
                <a:lnTo>
                  <a:pt x="1155320" y="1358900"/>
                </a:lnTo>
                <a:lnTo>
                  <a:pt x="1258849" y="1384300"/>
                </a:lnTo>
                <a:lnTo>
                  <a:pt x="1297288" y="1371600"/>
                </a:lnTo>
                <a:lnTo>
                  <a:pt x="1355022" y="1257300"/>
                </a:lnTo>
                <a:lnTo>
                  <a:pt x="1371139" y="1231900"/>
                </a:lnTo>
                <a:lnTo>
                  <a:pt x="1393224" y="1206500"/>
                </a:lnTo>
                <a:lnTo>
                  <a:pt x="1419709" y="1193800"/>
                </a:lnTo>
                <a:lnTo>
                  <a:pt x="2016070" y="1193800"/>
                </a:lnTo>
                <a:lnTo>
                  <a:pt x="2019266" y="1181100"/>
                </a:lnTo>
                <a:lnTo>
                  <a:pt x="2026544" y="1130300"/>
                </a:lnTo>
                <a:lnTo>
                  <a:pt x="2031548" y="1079500"/>
                </a:lnTo>
                <a:lnTo>
                  <a:pt x="2034314" y="1041400"/>
                </a:lnTo>
                <a:lnTo>
                  <a:pt x="2034879" y="990600"/>
                </a:lnTo>
                <a:lnTo>
                  <a:pt x="2033279" y="939800"/>
                </a:lnTo>
                <a:lnTo>
                  <a:pt x="2030794" y="914400"/>
                </a:lnTo>
                <a:close/>
              </a:path>
              <a:path w="2035175" h="3454400">
                <a:moveTo>
                  <a:pt x="1461260" y="1244600"/>
                </a:moveTo>
                <a:lnTo>
                  <a:pt x="1412552" y="1244600"/>
                </a:lnTo>
                <a:lnTo>
                  <a:pt x="1395535" y="1270000"/>
                </a:lnTo>
                <a:lnTo>
                  <a:pt x="1352393" y="1358900"/>
                </a:lnTo>
                <a:lnTo>
                  <a:pt x="1453396" y="1346200"/>
                </a:lnTo>
                <a:lnTo>
                  <a:pt x="1477207" y="1333500"/>
                </a:lnTo>
                <a:lnTo>
                  <a:pt x="1491184" y="1308100"/>
                </a:lnTo>
                <a:lnTo>
                  <a:pt x="1493614" y="1282700"/>
                </a:lnTo>
                <a:lnTo>
                  <a:pt x="1482784" y="1257300"/>
                </a:lnTo>
                <a:lnTo>
                  <a:pt x="1461260" y="1244600"/>
                </a:lnTo>
                <a:close/>
              </a:path>
              <a:path w="2035175" h="3454400">
                <a:moveTo>
                  <a:pt x="960878" y="1270000"/>
                </a:moveTo>
                <a:lnTo>
                  <a:pt x="905874" y="1282700"/>
                </a:lnTo>
                <a:lnTo>
                  <a:pt x="867652" y="1295400"/>
                </a:lnTo>
                <a:lnTo>
                  <a:pt x="988331" y="1295400"/>
                </a:lnTo>
                <a:lnTo>
                  <a:pt x="972354" y="1282700"/>
                </a:lnTo>
                <a:lnTo>
                  <a:pt x="960878" y="1270000"/>
                </a:lnTo>
                <a:close/>
              </a:path>
              <a:path w="2035175" h="3454400">
                <a:moveTo>
                  <a:pt x="952343" y="939800"/>
                </a:moveTo>
                <a:lnTo>
                  <a:pt x="561876" y="939800"/>
                </a:lnTo>
                <a:lnTo>
                  <a:pt x="580487" y="952500"/>
                </a:lnTo>
                <a:lnTo>
                  <a:pt x="604280" y="965200"/>
                </a:lnTo>
                <a:lnTo>
                  <a:pt x="621346" y="990600"/>
                </a:lnTo>
                <a:lnTo>
                  <a:pt x="630826" y="1016000"/>
                </a:lnTo>
                <a:lnTo>
                  <a:pt x="631859" y="1054100"/>
                </a:lnTo>
                <a:lnTo>
                  <a:pt x="615895" y="1181100"/>
                </a:lnTo>
                <a:lnTo>
                  <a:pt x="646201" y="1206500"/>
                </a:lnTo>
                <a:lnTo>
                  <a:pt x="695268" y="1231900"/>
                </a:lnTo>
                <a:lnTo>
                  <a:pt x="747638" y="1244600"/>
                </a:lnTo>
                <a:lnTo>
                  <a:pt x="877450" y="1244600"/>
                </a:lnTo>
                <a:lnTo>
                  <a:pt x="923222" y="1231900"/>
                </a:lnTo>
                <a:lnTo>
                  <a:pt x="952597" y="1206500"/>
                </a:lnTo>
                <a:lnTo>
                  <a:pt x="917812" y="1041400"/>
                </a:lnTo>
                <a:lnTo>
                  <a:pt x="915944" y="1016000"/>
                </a:lnTo>
                <a:lnTo>
                  <a:pt x="921338" y="990600"/>
                </a:lnTo>
                <a:lnTo>
                  <a:pt x="933602" y="965200"/>
                </a:lnTo>
                <a:lnTo>
                  <a:pt x="952343" y="939800"/>
                </a:lnTo>
                <a:close/>
              </a:path>
              <a:path w="2035175" h="3454400">
                <a:moveTo>
                  <a:pt x="1047784" y="952500"/>
                </a:moveTo>
                <a:lnTo>
                  <a:pt x="1012145" y="952500"/>
                </a:lnTo>
                <a:lnTo>
                  <a:pt x="982550" y="977900"/>
                </a:lnTo>
                <a:lnTo>
                  <a:pt x="964023" y="1003300"/>
                </a:lnTo>
                <a:lnTo>
                  <a:pt x="961589" y="1041400"/>
                </a:lnTo>
                <a:lnTo>
                  <a:pt x="987738" y="1168400"/>
                </a:lnTo>
                <a:lnTo>
                  <a:pt x="1080270" y="1066800"/>
                </a:lnTo>
                <a:lnTo>
                  <a:pt x="1096638" y="1041400"/>
                </a:lnTo>
                <a:lnTo>
                  <a:pt x="1095417" y="1003300"/>
                </a:lnTo>
                <a:lnTo>
                  <a:pt x="1078501" y="977900"/>
                </a:lnTo>
                <a:lnTo>
                  <a:pt x="1047784" y="952500"/>
                </a:lnTo>
                <a:close/>
              </a:path>
              <a:path w="2035175" h="3454400">
                <a:moveTo>
                  <a:pt x="545211" y="990600"/>
                </a:moveTo>
                <a:lnTo>
                  <a:pt x="518588" y="990600"/>
                </a:lnTo>
                <a:lnTo>
                  <a:pt x="496648" y="1003300"/>
                </a:lnTo>
                <a:lnTo>
                  <a:pt x="485664" y="1028700"/>
                </a:lnTo>
                <a:lnTo>
                  <a:pt x="486675" y="1054100"/>
                </a:lnTo>
                <a:lnTo>
                  <a:pt x="500719" y="1079500"/>
                </a:lnTo>
                <a:lnTo>
                  <a:pt x="575750" y="1143000"/>
                </a:lnTo>
                <a:lnTo>
                  <a:pt x="587574" y="1041400"/>
                </a:lnTo>
                <a:lnTo>
                  <a:pt x="583724" y="1016000"/>
                </a:lnTo>
                <a:lnTo>
                  <a:pt x="568264" y="1003300"/>
                </a:lnTo>
                <a:lnTo>
                  <a:pt x="545211" y="990600"/>
                </a:lnTo>
                <a:close/>
              </a:path>
              <a:path w="2035175" h="3454400">
                <a:moveTo>
                  <a:pt x="1116679" y="0"/>
                </a:moveTo>
                <a:lnTo>
                  <a:pt x="977260" y="0"/>
                </a:lnTo>
                <a:lnTo>
                  <a:pt x="931398" y="12700"/>
                </a:lnTo>
                <a:lnTo>
                  <a:pt x="1163548" y="12700"/>
                </a:lnTo>
                <a:lnTo>
                  <a:pt x="1116679" y="0"/>
                </a:lnTo>
                <a:close/>
              </a:path>
            </a:pathLst>
          </a:custGeom>
          <a:solidFill>
            <a:schemeClr val="tx2"/>
          </a:solidFill>
        </p:spPr>
        <p:txBody>
          <a:bodyPr wrap="square" lIns="0" tIns="0" rIns="0" bIns="0" rtlCol="0"/>
          <a:lstStyle/>
          <a:p>
            <a:endParaRPr/>
          </a:p>
        </p:txBody>
      </p:sp>
      <p:sp>
        <p:nvSpPr>
          <p:cNvPr id="4" name="Title 3"/>
          <p:cNvSpPr>
            <a:spLocks noGrp="1"/>
          </p:cNvSpPr>
          <p:nvPr>
            <p:ph type="title"/>
          </p:nvPr>
        </p:nvSpPr>
        <p:spPr/>
        <p:txBody>
          <a:bodyPr/>
          <a:lstStyle/>
          <a:p>
            <a:r>
              <a:rPr lang="en-GB" dirty="0"/>
              <a:t>Are you being your brilliant self? </a:t>
            </a:r>
          </a:p>
        </p:txBody>
      </p:sp>
      <p:sp>
        <p:nvSpPr>
          <p:cNvPr id="2" name="Content Placeholder 1"/>
          <p:cNvSpPr>
            <a:spLocks noGrp="1"/>
          </p:cNvSpPr>
          <p:nvPr>
            <p:ph idx="1"/>
          </p:nvPr>
        </p:nvSpPr>
        <p:spPr>
          <a:xfrm>
            <a:off x="1163638" y="2361356"/>
            <a:ext cx="10248433" cy="3416300"/>
          </a:xfrm>
        </p:spPr>
        <p:txBody>
          <a:bodyPr/>
          <a:lstStyle/>
          <a:p>
            <a:pPr>
              <a:spcBef>
                <a:spcPts val="0"/>
              </a:spcBef>
            </a:pPr>
            <a:r>
              <a:rPr lang="en-US" dirty="0">
                <a:solidFill>
                  <a:schemeClr val="tx2"/>
                </a:solidFill>
                <a:latin typeface="BalboaPlus Fill"/>
                <a:ea typeface="BalboaPlus Fill" charset="0"/>
                <a:cs typeface="BalboaPlus Fill"/>
              </a:rPr>
              <a:t>Be you</a:t>
            </a:r>
            <a:r>
              <a:rPr lang="en-US" dirty="0">
                <a:solidFill>
                  <a:schemeClr val="tx2"/>
                </a:solidFill>
                <a:latin typeface="BalboaPlus Fill"/>
                <a:cs typeface="BalboaPlus Fill"/>
              </a:rPr>
              <a:t> </a:t>
            </a:r>
            <a:r>
              <a:rPr lang="en-US" dirty="0"/>
              <a:t>- </a:t>
            </a:r>
            <a:r>
              <a:rPr lang="en-GB" dirty="0"/>
              <a:t>authenticity counts, what makes you brilliant?</a:t>
            </a:r>
          </a:p>
          <a:p>
            <a:pPr>
              <a:spcBef>
                <a:spcPts val="0"/>
              </a:spcBef>
            </a:pPr>
            <a:r>
              <a:rPr lang="en-US" dirty="0">
                <a:solidFill>
                  <a:schemeClr val="tx2"/>
                </a:solidFill>
                <a:latin typeface="BalboaPlus Fill" charset="0"/>
                <a:ea typeface="BalboaPlus Fill" charset="0"/>
                <a:cs typeface="BalboaPlus Fill" charset="0"/>
              </a:rPr>
              <a:t>Positivity is infectious</a:t>
            </a:r>
            <a:r>
              <a:rPr lang="en-US" dirty="0">
                <a:solidFill>
                  <a:schemeClr val="tx2"/>
                </a:solidFill>
              </a:rPr>
              <a:t> </a:t>
            </a:r>
            <a:r>
              <a:rPr lang="en-US" dirty="0"/>
              <a:t>– laugh, surprise &amp; delight others, </a:t>
            </a:r>
            <a:br>
              <a:rPr lang="en-US" dirty="0"/>
            </a:br>
            <a:r>
              <a:rPr lang="en-US" dirty="0"/>
              <a:t>exceed expectations.</a:t>
            </a:r>
            <a:endParaRPr lang="en-US" dirty="0">
              <a:solidFill>
                <a:schemeClr val="tx2"/>
              </a:solidFill>
            </a:endParaRPr>
          </a:p>
          <a:p>
            <a:pPr>
              <a:spcBef>
                <a:spcPts val="0"/>
              </a:spcBef>
            </a:pPr>
            <a:r>
              <a:rPr lang="en-US" dirty="0">
                <a:solidFill>
                  <a:schemeClr val="tx2"/>
                </a:solidFill>
                <a:latin typeface="BalboaPlus Fill" charset="0"/>
                <a:ea typeface="BalboaPlus Fill" charset="0"/>
                <a:cs typeface="BalboaPlus Fill" charset="0"/>
              </a:rPr>
              <a:t>Fortune favors the brave</a:t>
            </a:r>
            <a:r>
              <a:rPr lang="en-US" dirty="0">
                <a:solidFill>
                  <a:schemeClr val="tx2"/>
                </a:solidFill>
              </a:rPr>
              <a:t> </a:t>
            </a:r>
            <a:r>
              <a:rPr lang="en-US" dirty="0"/>
              <a:t> – try something new and push your comfort zone.</a:t>
            </a:r>
            <a:endParaRPr lang="en-US" dirty="0">
              <a:solidFill>
                <a:schemeClr val="tx2"/>
              </a:solidFill>
            </a:endParaRPr>
          </a:p>
          <a:p>
            <a:pPr>
              <a:spcBef>
                <a:spcPts val="0"/>
              </a:spcBef>
            </a:pPr>
            <a:r>
              <a:rPr lang="en-US" dirty="0">
                <a:solidFill>
                  <a:schemeClr val="tx2"/>
                </a:solidFill>
                <a:latin typeface="BalboaPlus Fill" charset="0"/>
                <a:ea typeface="BalboaPlus Fill" charset="0"/>
                <a:cs typeface="BalboaPlus Fill" charset="0"/>
              </a:rPr>
              <a:t>Treat every day as a school day</a:t>
            </a:r>
            <a:r>
              <a:rPr lang="en-US" dirty="0">
                <a:solidFill>
                  <a:schemeClr val="tx2"/>
                </a:solidFill>
              </a:rPr>
              <a:t> </a:t>
            </a:r>
            <a:r>
              <a:rPr lang="en-US" dirty="0"/>
              <a:t>– be open to new thinking.</a:t>
            </a:r>
            <a:endParaRPr lang="en-US" dirty="0">
              <a:solidFill>
                <a:schemeClr val="tx2"/>
              </a:solidFill>
            </a:endParaRPr>
          </a:p>
          <a:p>
            <a:pPr>
              <a:spcBef>
                <a:spcPts val="0"/>
              </a:spcBef>
            </a:pPr>
            <a:r>
              <a:rPr lang="en-US" dirty="0">
                <a:solidFill>
                  <a:schemeClr val="tx2"/>
                </a:solidFill>
                <a:latin typeface="BalboaPlus Fill" charset="0"/>
                <a:ea typeface="BalboaPlus Fill" charset="0"/>
                <a:cs typeface="BalboaPlus Fill" charset="0"/>
              </a:rPr>
              <a:t>You can be creative</a:t>
            </a:r>
            <a:r>
              <a:rPr lang="en-US" dirty="0">
                <a:solidFill>
                  <a:schemeClr val="tx2"/>
                </a:solidFill>
              </a:rPr>
              <a:t> </a:t>
            </a:r>
            <a:r>
              <a:rPr lang="en-US" dirty="0"/>
              <a:t>– problem solve, be playful and just give it a try.</a:t>
            </a:r>
            <a:endParaRPr lang="en-US" dirty="0">
              <a:solidFill>
                <a:schemeClr val="tx2"/>
              </a:solidFill>
            </a:endParaRPr>
          </a:p>
          <a:p>
            <a:pPr>
              <a:spcBef>
                <a:spcPts val="0"/>
              </a:spcBef>
            </a:pPr>
            <a:r>
              <a:rPr lang="en-US" dirty="0">
                <a:solidFill>
                  <a:schemeClr val="tx2"/>
                </a:solidFill>
                <a:latin typeface="BalboaPlus Fill" charset="0"/>
                <a:ea typeface="BalboaPlus Fill" charset="0"/>
                <a:cs typeface="BalboaPlus Fill" charset="0"/>
              </a:rPr>
              <a:t>Be more Batman</a:t>
            </a:r>
            <a:r>
              <a:rPr lang="en-US" dirty="0">
                <a:solidFill>
                  <a:schemeClr val="tx2"/>
                </a:solidFill>
              </a:rPr>
              <a:t> </a:t>
            </a:r>
            <a:r>
              <a:rPr lang="en-US" dirty="0"/>
              <a:t>– be prepared for things not always going your way &amp; don’t let set backs stop you. Remember what you have to be grateful for.</a:t>
            </a:r>
            <a:endParaRPr lang="en-US" dirty="0">
              <a:solidFill>
                <a:schemeClr val="tx2"/>
              </a:solidFill>
            </a:endParaRPr>
          </a:p>
          <a:p>
            <a:pPr>
              <a:spcBef>
                <a:spcPts val="0"/>
              </a:spcBef>
            </a:pPr>
            <a:r>
              <a:rPr lang="en-US" dirty="0">
                <a:solidFill>
                  <a:schemeClr val="tx2"/>
                </a:solidFill>
                <a:latin typeface="BalboaPlus Fill" charset="0"/>
                <a:ea typeface="BalboaPlus Fill" charset="0"/>
                <a:cs typeface="BalboaPlus Fill" charset="0"/>
              </a:rPr>
              <a:t>Breathe</a:t>
            </a:r>
            <a:r>
              <a:rPr lang="en-US" dirty="0">
                <a:solidFill>
                  <a:schemeClr val="tx2"/>
                </a:solidFill>
              </a:rPr>
              <a:t> </a:t>
            </a:r>
            <a:r>
              <a:rPr lang="en-US" dirty="0"/>
              <a:t>– look after yourself, find space, eat frogs.</a:t>
            </a:r>
          </a:p>
          <a:p>
            <a:pPr marL="0" indent="0">
              <a:spcBef>
                <a:spcPts val="0"/>
              </a:spcBef>
              <a:buNone/>
            </a:pPr>
            <a:endParaRPr lang="en-GB" dirty="0">
              <a:solidFill>
                <a:schemeClr val="tx2"/>
              </a:solidFill>
            </a:endParaRPr>
          </a:p>
        </p:txBody>
      </p:sp>
    </p:spTree>
    <p:extLst>
      <p:ext uri="{BB962C8B-B14F-4D97-AF65-F5344CB8AC3E}">
        <p14:creationId xmlns:p14="http://schemas.microsoft.com/office/powerpoint/2010/main" val="60317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k object 19"/>
          <p:cNvSpPr/>
          <p:nvPr/>
        </p:nvSpPr>
        <p:spPr>
          <a:xfrm>
            <a:off x="9240344" y="1941405"/>
            <a:ext cx="2749859" cy="4455513"/>
          </a:xfrm>
          <a:custGeom>
            <a:avLst/>
            <a:gdLst/>
            <a:ahLst/>
            <a:cxnLst/>
            <a:rect l="l" t="t" r="r" b="b"/>
            <a:pathLst>
              <a:path w="2499995" h="4050665">
                <a:moveTo>
                  <a:pt x="2499791" y="0"/>
                </a:moveTo>
                <a:lnTo>
                  <a:pt x="0" y="0"/>
                </a:lnTo>
                <a:lnTo>
                  <a:pt x="0" y="2025154"/>
                </a:lnTo>
                <a:lnTo>
                  <a:pt x="803503" y="2025154"/>
                </a:lnTo>
                <a:lnTo>
                  <a:pt x="0" y="4050309"/>
                </a:lnTo>
                <a:lnTo>
                  <a:pt x="1227582" y="4050309"/>
                </a:lnTo>
                <a:lnTo>
                  <a:pt x="2499791" y="1844344"/>
                </a:lnTo>
                <a:lnTo>
                  <a:pt x="2499791" y="0"/>
                </a:lnTo>
                <a:close/>
              </a:path>
            </a:pathLst>
          </a:custGeom>
          <a:solidFill>
            <a:schemeClr val="tx2"/>
          </a:solidFill>
        </p:spPr>
        <p:txBody>
          <a:bodyPr wrap="square" lIns="0" tIns="0" rIns="0" bIns="0" rtlCol="0"/>
          <a:lstStyle/>
          <a:p>
            <a:endParaRPr/>
          </a:p>
        </p:txBody>
      </p:sp>
      <p:sp>
        <p:nvSpPr>
          <p:cNvPr id="6" name="Title 5"/>
          <p:cNvSpPr>
            <a:spLocks noGrp="1"/>
          </p:cNvSpPr>
          <p:nvPr>
            <p:ph type="title"/>
          </p:nvPr>
        </p:nvSpPr>
        <p:spPr>
          <a:xfrm>
            <a:off x="2210196" y="684661"/>
            <a:ext cx="7771607" cy="5488678"/>
          </a:xfrm>
        </p:spPr>
        <p:txBody>
          <a:bodyPr/>
          <a:lstStyle/>
          <a:p>
            <a:pPr marL="0" indent="0" algn="ctr">
              <a:lnSpc>
                <a:spcPct val="100000"/>
              </a:lnSpc>
              <a:spcBef>
                <a:spcPts val="168"/>
              </a:spcBef>
            </a:pPr>
            <a:r>
              <a:rPr lang="en-US" sz="2000" dirty="0">
                <a:latin typeface="Vista Sans OT Light" panose="02000503030000020004" pitchFamily="50" charset="0"/>
                <a:ea typeface="Courier New" charset="0"/>
              </a:rPr>
              <a:t>Our deepest fear is not that we are inadequate. </a:t>
            </a:r>
            <a:r>
              <a:rPr lang="en-GB" sz="2000" dirty="0">
                <a:latin typeface="Vista Sans OT Light" panose="02000503030000020004" pitchFamily="50" charset="0"/>
                <a:ea typeface="Courier New" charset="0"/>
              </a:rPr>
              <a:t/>
            </a:r>
            <a:br>
              <a:rPr lang="en-GB" sz="2000" dirty="0">
                <a:latin typeface="Vista Sans OT Light" panose="02000503030000020004" pitchFamily="50" charset="0"/>
                <a:ea typeface="Courier New" charset="0"/>
              </a:rPr>
            </a:br>
            <a:r>
              <a:rPr lang="en-US" sz="2000" dirty="0">
                <a:latin typeface="Vista Sans OT Light" panose="02000503030000020004" pitchFamily="50" charset="0"/>
                <a:ea typeface="Courier New" charset="0"/>
              </a:rPr>
              <a:t>Our deepest fear is that we are powerful beyond measure.</a:t>
            </a:r>
            <a:r>
              <a:rPr lang="en-GB" sz="2000" dirty="0">
                <a:latin typeface="Vista Sans OT Light" panose="02000503030000020004" pitchFamily="50" charset="0"/>
                <a:ea typeface="Courier New" charset="0"/>
              </a:rPr>
              <a:t/>
            </a:r>
            <a:br>
              <a:rPr lang="en-GB" sz="2000" dirty="0">
                <a:latin typeface="Vista Sans OT Light" panose="02000503030000020004" pitchFamily="50" charset="0"/>
                <a:ea typeface="Courier New" charset="0"/>
              </a:rPr>
            </a:br>
            <a:r>
              <a:rPr lang="en-US" sz="2000" dirty="0">
                <a:latin typeface="Vista Sans OT Light" panose="02000503030000020004" pitchFamily="50" charset="0"/>
                <a:ea typeface="Courier New" charset="0"/>
              </a:rPr>
              <a:t>It is our light, not our darkness that most frightens us.</a:t>
            </a:r>
            <a:r>
              <a:rPr lang="en-GB" sz="2000" dirty="0">
                <a:latin typeface="Vista Sans OT Light" panose="02000503030000020004" pitchFamily="50" charset="0"/>
                <a:ea typeface="Courier New" charset="0"/>
              </a:rPr>
              <a:t/>
            </a:r>
            <a:br>
              <a:rPr lang="en-GB" sz="2000" dirty="0">
                <a:latin typeface="Vista Sans OT Light" panose="02000503030000020004" pitchFamily="50" charset="0"/>
                <a:ea typeface="Courier New" charset="0"/>
              </a:rPr>
            </a:br>
            <a:r>
              <a:rPr lang="en-US" sz="2000" dirty="0">
                <a:latin typeface="Vista Sans OT Light" panose="02000503030000020004" pitchFamily="50" charset="0"/>
                <a:ea typeface="Courier New" charset="0"/>
              </a:rPr>
              <a:t>We ask ourselves, Who am I to be brilliant, gorgeous, </a:t>
            </a:r>
            <a:br>
              <a:rPr lang="en-US" sz="2000" dirty="0">
                <a:latin typeface="Vista Sans OT Light" panose="02000503030000020004" pitchFamily="50" charset="0"/>
                <a:ea typeface="Courier New" charset="0"/>
              </a:rPr>
            </a:br>
            <a:r>
              <a:rPr lang="en-US" sz="2000" dirty="0">
                <a:latin typeface="Vista Sans OT Light" panose="02000503030000020004" pitchFamily="50" charset="0"/>
                <a:ea typeface="Courier New" charset="0"/>
              </a:rPr>
              <a:t>talented, fabulous? Actually, who are you not to be?.....</a:t>
            </a:r>
            <a:br>
              <a:rPr lang="en-US" sz="2000" dirty="0">
                <a:latin typeface="Vista Sans OT Light" panose="02000503030000020004" pitchFamily="50" charset="0"/>
                <a:ea typeface="Courier New" charset="0"/>
              </a:rPr>
            </a:br>
            <a:r>
              <a:rPr lang="en-GB" sz="2000" dirty="0">
                <a:latin typeface="Vista Sans OT Light" panose="02000503030000020004" pitchFamily="50" charset="0"/>
                <a:ea typeface="Courier New" charset="0"/>
              </a:rPr>
              <a:t/>
            </a:r>
            <a:br>
              <a:rPr lang="en-GB" sz="2000" dirty="0">
                <a:latin typeface="Vista Sans OT Light" panose="02000503030000020004" pitchFamily="50" charset="0"/>
                <a:ea typeface="Courier New" charset="0"/>
              </a:rPr>
            </a:br>
            <a:r>
              <a:rPr lang="en-US" sz="2000" dirty="0">
                <a:latin typeface="Vista Sans OT Light" panose="02000503030000020004" pitchFamily="50" charset="0"/>
                <a:ea typeface="Courier New" charset="0"/>
              </a:rPr>
              <a:t>Your playing small does not serve the world.</a:t>
            </a:r>
            <a:r>
              <a:rPr lang="en-GB" sz="2000" dirty="0">
                <a:latin typeface="Vista Sans OT Light" panose="02000503030000020004" pitchFamily="50" charset="0"/>
                <a:ea typeface="Courier New" charset="0"/>
              </a:rPr>
              <a:t/>
            </a:r>
            <a:br>
              <a:rPr lang="en-GB" sz="2000" dirty="0">
                <a:latin typeface="Vista Sans OT Light" panose="02000503030000020004" pitchFamily="50" charset="0"/>
                <a:ea typeface="Courier New" charset="0"/>
              </a:rPr>
            </a:br>
            <a:r>
              <a:rPr lang="en-US" sz="2000" dirty="0">
                <a:latin typeface="Vista Sans OT Light" panose="02000503030000020004" pitchFamily="50" charset="0"/>
                <a:ea typeface="Courier New" charset="0"/>
              </a:rPr>
              <a:t>There is nothing enlightened about shrinking so that </a:t>
            </a:r>
            <a:br>
              <a:rPr lang="en-US" sz="2000" dirty="0">
                <a:latin typeface="Vista Sans OT Light" panose="02000503030000020004" pitchFamily="50" charset="0"/>
                <a:ea typeface="Courier New" charset="0"/>
              </a:rPr>
            </a:br>
            <a:r>
              <a:rPr lang="en-US" sz="2000" dirty="0">
                <a:latin typeface="Vista Sans OT Light" panose="02000503030000020004" pitchFamily="50" charset="0"/>
                <a:ea typeface="Courier New" charset="0"/>
              </a:rPr>
              <a:t>other people won't feel insecure around you. </a:t>
            </a:r>
            <a:br>
              <a:rPr lang="en-US" sz="2000" dirty="0">
                <a:latin typeface="Vista Sans OT Light" panose="02000503030000020004" pitchFamily="50" charset="0"/>
                <a:ea typeface="Courier New" charset="0"/>
              </a:rPr>
            </a:br>
            <a:r>
              <a:rPr lang="en-GB" sz="2000" dirty="0">
                <a:latin typeface="Vista Sans OT Light" panose="02000503030000020004" pitchFamily="50" charset="0"/>
                <a:ea typeface="Courier New" charset="0"/>
              </a:rPr>
              <a:t/>
            </a:r>
            <a:br>
              <a:rPr lang="en-GB" sz="2000" dirty="0">
                <a:latin typeface="Vista Sans OT Light" panose="02000503030000020004" pitchFamily="50" charset="0"/>
                <a:ea typeface="Courier New" charset="0"/>
              </a:rPr>
            </a:br>
            <a:r>
              <a:rPr lang="en-US" sz="2000" dirty="0">
                <a:latin typeface="Vista Sans OT Light" panose="02000503030000020004" pitchFamily="50" charset="0"/>
                <a:ea typeface="Courier New" charset="0"/>
              </a:rPr>
              <a:t>We are all meant to shine, as children do</a:t>
            </a:r>
            <a:r>
              <a:rPr lang="is-IS" sz="2000" dirty="0">
                <a:latin typeface="Vista Sans OT Light" panose="02000503030000020004" pitchFamily="50" charset="0"/>
                <a:ea typeface="Courier New" charset="0"/>
              </a:rPr>
              <a:t>…</a:t>
            </a:r>
            <a:r>
              <a:rPr lang="en-GB" sz="2000" dirty="0">
                <a:latin typeface="Vista Sans OT Light" panose="02000503030000020004" pitchFamily="50" charset="0"/>
                <a:ea typeface="Courier New" charset="0"/>
              </a:rPr>
              <a:t/>
            </a:r>
            <a:br>
              <a:rPr lang="en-GB" sz="2000" dirty="0">
                <a:latin typeface="Vista Sans OT Light" panose="02000503030000020004" pitchFamily="50" charset="0"/>
                <a:ea typeface="Courier New" charset="0"/>
              </a:rPr>
            </a:br>
            <a:r>
              <a:rPr lang="en-US" sz="2000" dirty="0">
                <a:latin typeface="Vista Sans OT Light" panose="02000503030000020004" pitchFamily="50" charset="0"/>
                <a:ea typeface="Courier New" charset="0"/>
              </a:rPr>
              <a:t>It's not just in some of us; it's in everyone.</a:t>
            </a:r>
            <a:r>
              <a:rPr lang="en-GB" sz="2000" dirty="0">
                <a:latin typeface="Vista Sans OT Light" panose="02000503030000020004" pitchFamily="50" charset="0"/>
                <a:ea typeface="Courier New" charset="0"/>
              </a:rPr>
              <a:t> </a:t>
            </a:r>
            <a:r>
              <a:rPr lang="en-US" sz="2000" dirty="0">
                <a:latin typeface="Vista Sans OT Light" panose="02000503030000020004" pitchFamily="50" charset="0"/>
                <a:ea typeface="Courier New" charset="0"/>
              </a:rPr>
              <a:t>And as we let our own light shine, we unconsciously give other people permission to do the same.</a:t>
            </a:r>
            <a:r>
              <a:rPr lang="en-GB" sz="2000" dirty="0">
                <a:latin typeface="Vista Sans OT Light" panose="02000503030000020004" pitchFamily="50" charset="0"/>
                <a:ea typeface="Courier New" charset="0"/>
              </a:rPr>
              <a:t> </a:t>
            </a:r>
            <a:r>
              <a:rPr lang="en-US" sz="2000" dirty="0">
                <a:latin typeface="Vista Sans OT Light" panose="02000503030000020004" pitchFamily="50" charset="0"/>
                <a:ea typeface="Courier New" charset="0"/>
              </a:rPr>
              <a:t>As we are liberated from our own fear, our presence automatically liberates others.</a:t>
            </a:r>
            <a:br>
              <a:rPr lang="en-US" sz="2000" dirty="0">
                <a:latin typeface="Vista Sans OT Light" panose="02000503030000020004" pitchFamily="50" charset="0"/>
                <a:ea typeface="Courier New" charset="0"/>
              </a:rPr>
            </a:br>
            <a:r>
              <a:rPr lang="en-US" sz="2000" dirty="0">
                <a:solidFill>
                  <a:schemeClr val="tx1">
                    <a:lumMod val="75000"/>
                    <a:lumOff val="25000"/>
                  </a:schemeClr>
                </a:solidFill>
                <a:latin typeface="Vista Sans OT Light" panose="02000503030000020004" pitchFamily="50" charset="0"/>
                <a:ea typeface="Courier New" charset="0"/>
              </a:rPr>
              <a:t/>
            </a:r>
            <a:br>
              <a:rPr lang="en-US" sz="2000" dirty="0">
                <a:solidFill>
                  <a:schemeClr val="tx1">
                    <a:lumMod val="75000"/>
                    <a:lumOff val="25000"/>
                  </a:schemeClr>
                </a:solidFill>
                <a:latin typeface="Vista Sans OT Light" panose="02000503030000020004" pitchFamily="50" charset="0"/>
                <a:ea typeface="Courier New" charset="0"/>
              </a:rPr>
            </a:br>
            <a:r>
              <a:rPr lang="en-US" sz="2000" spc="300" dirty="0">
                <a:solidFill>
                  <a:schemeClr val="tx2"/>
                </a:solidFill>
                <a:latin typeface="Vista Sans OT Light" panose="02000503030000020004" pitchFamily="50" charset="0"/>
                <a:ea typeface="Courier New" charset="0"/>
              </a:rPr>
              <a:t>NELSON MANDELA</a:t>
            </a:r>
            <a:endParaRPr lang="en-GB" sz="2000" spc="300" dirty="0">
              <a:solidFill>
                <a:schemeClr val="tx2"/>
              </a:solidFill>
              <a:latin typeface="Vista Sans OT Light" panose="02000503030000020004" pitchFamily="50" charset="0"/>
            </a:endParaRPr>
          </a:p>
        </p:txBody>
      </p:sp>
      <p:sp>
        <p:nvSpPr>
          <p:cNvPr id="12" name="object 6"/>
          <p:cNvSpPr/>
          <p:nvPr/>
        </p:nvSpPr>
        <p:spPr>
          <a:xfrm>
            <a:off x="334963" y="331680"/>
            <a:ext cx="1821180" cy="1609725"/>
          </a:xfrm>
          <a:custGeom>
            <a:avLst/>
            <a:gdLst/>
            <a:ahLst/>
            <a:cxnLst/>
            <a:rect l="l" t="t" r="r" b="b"/>
            <a:pathLst>
              <a:path w="1821179" h="1609725">
                <a:moveTo>
                  <a:pt x="467715" y="0"/>
                </a:moveTo>
                <a:lnTo>
                  <a:pt x="415880" y="29805"/>
                </a:lnTo>
                <a:lnTo>
                  <a:pt x="366902" y="60630"/>
                </a:lnTo>
                <a:lnTo>
                  <a:pt x="320816" y="92451"/>
                </a:lnTo>
                <a:lnTo>
                  <a:pt x="277660" y="125241"/>
                </a:lnTo>
                <a:lnTo>
                  <a:pt x="237470" y="158978"/>
                </a:lnTo>
                <a:lnTo>
                  <a:pt x="200284" y="193635"/>
                </a:lnTo>
                <a:lnTo>
                  <a:pt x="166138" y="229190"/>
                </a:lnTo>
                <a:lnTo>
                  <a:pt x="135069" y="265617"/>
                </a:lnTo>
                <a:lnTo>
                  <a:pt x="107114" y="302891"/>
                </a:lnTo>
                <a:lnTo>
                  <a:pt x="82310" y="340988"/>
                </a:lnTo>
                <a:lnTo>
                  <a:pt x="60694" y="379884"/>
                </a:lnTo>
                <a:lnTo>
                  <a:pt x="42302" y="419553"/>
                </a:lnTo>
                <a:lnTo>
                  <a:pt x="27171" y="459972"/>
                </a:lnTo>
                <a:lnTo>
                  <a:pt x="15339" y="501116"/>
                </a:lnTo>
                <a:lnTo>
                  <a:pt x="6830" y="543059"/>
                </a:lnTo>
                <a:lnTo>
                  <a:pt x="1716" y="585479"/>
                </a:lnTo>
                <a:lnTo>
                  <a:pt x="0" y="628650"/>
                </a:lnTo>
                <a:lnTo>
                  <a:pt x="0" y="1257300"/>
                </a:lnTo>
                <a:lnTo>
                  <a:pt x="352043" y="1609344"/>
                </a:lnTo>
                <a:lnTo>
                  <a:pt x="1041044" y="1609344"/>
                </a:lnTo>
                <a:lnTo>
                  <a:pt x="1041044" y="1523847"/>
                </a:lnTo>
                <a:lnTo>
                  <a:pt x="1820570" y="1523847"/>
                </a:lnTo>
                <a:lnTo>
                  <a:pt x="1820570" y="1196949"/>
                </a:lnTo>
                <a:lnTo>
                  <a:pt x="60350" y="1196949"/>
                </a:lnTo>
                <a:lnTo>
                  <a:pt x="60350" y="628650"/>
                </a:lnTo>
                <a:lnTo>
                  <a:pt x="62238" y="585479"/>
                </a:lnTo>
                <a:lnTo>
                  <a:pt x="67822" y="542960"/>
                </a:lnTo>
                <a:lnTo>
                  <a:pt x="77047" y="501069"/>
                </a:lnTo>
                <a:lnTo>
                  <a:pt x="89914" y="459722"/>
                </a:lnTo>
                <a:lnTo>
                  <a:pt x="106358" y="419100"/>
                </a:lnTo>
                <a:lnTo>
                  <a:pt x="126333" y="379282"/>
                </a:lnTo>
                <a:lnTo>
                  <a:pt x="149795" y="340349"/>
                </a:lnTo>
                <a:lnTo>
                  <a:pt x="176700" y="302382"/>
                </a:lnTo>
                <a:lnTo>
                  <a:pt x="207001" y="265461"/>
                </a:lnTo>
                <a:lnTo>
                  <a:pt x="240656" y="229666"/>
                </a:lnTo>
                <a:lnTo>
                  <a:pt x="277619" y="195079"/>
                </a:lnTo>
                <a:lnTo>
                  <a:pt x="317845" y="161779"/>
                </a:lnTo>
                <a:lnTo>
                  <a:pt x="361290" y="129847"/>
                </a:lnTo>
                <a:lnTo>
                  <a:pt x="407909" y="99363"/>
                </a:lnTo>
                <a:lnTo>
                  <a:pt x="457657" y="70408"/>
                </a:lnTo>
                <a:lnTo>
                  <a:pt x="539841" y="70408"/>
                </a:lnTo>
                <a:lnTo>
                  <a:pt x="467715" y="0"/>
                </a:lnTo>
                <a:close/>
              </a:path>
              <a:path w="1821179" h="1609725">
                <a:moveTo>
                  <a:pt x="1820570" y="1523847"/>
                </a:moveTo>
                <a:lnTo>
                  <a:pt x="1041044" y="1523847"/>
                </a:lnTo>
                <a:lnTo>
                  <a:pt x="1131569" y="1609344"/>
                </a:lnTo>
                <a:lnTo>
                  <a:pt x="1820570" y="1609344"/>
                </a:lnTo>
                <a:lnTo>
                  <a:pt x="1820570" y="1523847"/>
                </a:lnTo>
                <a:close/>
              </a:path>
              <a:path w="1821179" h="1609725">
                <a:moveTo>
                  <a:pt x="539841" y="70408"/>
                </a:moveTo>
                <a:lnTo>
                  <a:pt x="457657" y="70408"/>
                </a:lnTo>
                <a:lnTo>
                  <a:pt x="583387" y="196138"/>
                </a:lnTo>
                <a:lnTo>
                  <a:pt x="548264" y="219349"/>
                </a:lnTo>
                <a:lnTo>
                  <a:pt x="513630" y="243939"/>
                </a:lnTo>
                <a:lnTo>
                  <a:pt x="479974" y="270240"/>
                </a:lnTo>
                <a:lnTo>
                  <a:pt x="447785" y="298585"/>
                </a:lnTo>
                <a:lnTo>
                  <a:pt x="417551" y="329304"/>
                </a:lnTo>
                <a:lnTo>
                  <a:pt x="389762" y="362731"/>
                </a:lnTo>
                <a:lnTo>
                  <a:pt x="364908" y="399195"/>
                </a:lnTo>
                <a:lnTo>
                  <a:pt x="343475" y="439030"/>
                </a:lnTo>
                <a:lnTo>
                  <a:pt x="325955" y="482567"/>
                </a:lnTo>
                <a:lnTo>
                  <a:pt x="312834" y="530138"/>
                </a:lnTo>
                <a:lnTo>
                  <a:pt x="304604" y="582074"/>
                </a:lnTo>
                <a:lnTo>
                  <a:pt x="301751" y="638708"/>
                </a:lnTo>
                <a:lnTo>
                  <a:pt x="628649" y="638708"/>
                </a:lnTo>
                <a:lnTo>
                  <a:pt x="628649" y="1196949"/>
                </a:lnTo>
                <a:lnTo>
                  <a:pt x="839876" y="1196949"/>
                </a:lnTo>
                <a:lnTo>
                  <a:pt x="839876" y="628650"/>
                </a:lnTo>
                <a:lnTo>
                  <a:pt x="841764" y="585479"/>
                </a:lnTo>
                <a:lnTo>
                  <a:pt x="847348" y="542960"/>
                </a:lnTo>
                <a:lnTo>
                  <a:pt x="856573" y="501069"/>
                </a:lnTo>
                <a:lnTo>
                  <a:pt x="869440" y="459722"/>
                </a:lnTo>
                <a:lnTo>
                  <a:pt x="885884" y="419100"/>
                </a:lnTo>
                <a:lnTo>
                  <a:pt x="905859" y="379282"/>
                </a:lnTo>
                <a:lnTo>
                  <a:pt x="919243" y="357073"/>
                </a:lnTo>
                <a:lnTo>
                  <a:pt x="824788" y="357073"/>
                </a:lnTo>
                <a:lnTo>
                  <a:pt x="678941" y="206197"/>
                </a:lnTo>
                <a:lnTo>
                  <a:pt x="539841" y="70408"/>
                </a:lnTo>
                <a:close/>
              </a:path>
              <a:path w="1821179" h="1609725">
                <a:moveTo>
                  <a:pt x="1319367" y="70408"/>
                </a:moveTo>
                <a:lnTo>
                  <a:pt x="1237183" y="70408"/>
                </a:lnTo>
                <a:lnTo>
                  <a:pt x="1362913" y="196138"/>
                </a:lnTo>
                <a:lnTo>
                  <a:pt x="1327790" y="219349"/>
                </a:lnTo>
                <a:lnTo>
                  <a:pt x="1293156" y="243939"/>
                </a:lnTo>
                <a:lnTo>
                  <a:pt x="1259500" y="270240"/>
                </a:lnTo>
                <a:lnTo>
                  <a:pt x="1227311" y="298585"/>
                </a:lnTo>
                <a:lnTo>
                  <a:pt x="1197077" y="329304"/>
                </a:lnTo>
                <a:lnTo>
                  <a:pt x="1169288" y="362731"/>
                </a:lnTo>
                <a:lnTo>
                  <a:pt x="1144434" y="399195"/>
                </a:lnTo>
                <a:lnTo>
                  <a:pt x="1123001" y="439030"/>
                </a:lnTo>
                <a:lnTo>
                  <a:pt x="1105481" y="482567"/>
                </a:lnTo>
                <a:lnTo>
                  <a:pt x="1092360" y="530138"/>
                </a:lnTo>
                <a:lnTo>
                  <a:pt x="1084130" y="582074"/>
                </a:lnTo>
                <a:lnTo>
                  <a:pt x="1081277" y="638708"/>
                </a:lnTo>
                <a:lnTo>
                  <a:pt x="1408175" y="638708"/>
                </a:lnTo>
                <a:lnTo>
                  <a:pt x="1408175" y="1196949"/>
                </a:lnTo>
                <a:lnTo>
                  <a:pt x="1820570" y="1196949"/>
                </a:lnTo>
                <a:lnTo>
                  <a:pt x="1820570" y="940460"/>
                </a:lnTo>
                <a:lnTo>
                  <a:pt x="1604314" y="714146"/>
                </a:lnTo>
                <a:lnTo>
                  <a:pt x="1636380" y="682965"/>
                </a:lnTo>
                <a:lnTo>
                  <a:pt x="1672550" y="650577"/>
                </a:lnTo>
                <a:lnTo>
                  <a:pt x="1713307" y="618189"/>
                </a:lnTo>
                <a:lnTo>
                  <a:pt x="1759133" y="587008"/>
                </a:lnTo>
                <a:lnTo>
                  <a:pt x="1810511" y="558241"/>
                </a:lnTo>
                <a:lnTo>
                  <a:pt x="1458467" y="206197"/>
                </a:lnTo>
                <a:lnTo>
                  <a:pt x="1319367" y="70408"/>
                </a:lnTo>
                <a:close/>
              </a:path>
              <a:path w="1821179" h="1609725">
                <a:moveTo>
                  <a:pt x="1247241" y="0"/>
                </a:moveTo>
                <a:lnTo>
                  <a:pt x="1197274" y="27926"/>
                </a:lnTo>
                <a:lnTo>
                  <a:pt x="1149007" y="56828"/>
                </a:lnTo>
                <a:lnTo>
                  <a:pt x="1102645" y="86682"/>
                </a:lnTo>
                <a:lnTo>
                  <a:pt x="1058391" y="117466"/>
                </a:lnTo>
                <a:lnTo>
                  <a:pt x="1016450" y="149156"/>
                </a:lnTo>
                <a:lnTo>
                  <a:pt x="977025" y="181731"/>
                </a:lnTo>
                <a:lnTo>
                  <a:pt x="940320" y="215167"/>
                </a:lnTo>
                <a:lnTo>
                  <a:pt x="906540" y="249442"/>
                </a:lnTo>
                <a:lnTo>
                  <a:pt x="875889" y="284533"/>
                </a:lnTo>
                <a:lnTo>
                  <a:pt x="848570" y="320417"/>
                </a:lnTo>
                <a:lnTo>
                  <a:pt x="824788" y="357073"/>
                </a:lnTo>
                <a:lnTo>
                  <a:pt x="919243" y="357073"/>
                </a:lnTo>
                <a:lnTo>
                  <a:pt x="929321" y="340349"/>
                </a:lnTo>
                <a:lnTo>
                  <a:pt x="956226" y="302382"/>
                </a:lnTo>
                <a:lnTo>
                  <a:pt x="986527" y="265461"/>
                </a:lnTo>
                <a:lnTo>
                  <a:pt x="1020182" y="229666"/>
                </a:lnTo>
                <a:lnTo>
                  <a:pt x="1057145" y="195079"/>
                </a:lnTo>
                <a:lnTo>
                  <a:pt x="1097371" y="161779"/>
                </a:lnTo>
                <a:lnTo>
                  <a:pt x="1140816" y="129847"/>
                </a:lnTo>
                <a:lnTo>
                  <a:pt x="1187435" y="99363"/>
                </a:lnTo>
                <a:lnTo>
                  <a:pt x="1237183" y="70408"/>
                </a:lnTo>
                <a:lnTo>
                  <a:pt x="1319367" y="70408"/>
                </a:lnTo>
                <a:lnTo>
                  <a:pt x="1247241" y="0"/>
                </a:lnTo>
                <a:close/>
              </a:path>
            </a:pathLst>
          </a:custGeom>
          <a:solidFill>
            <a:schemeClr val="bg2">
              <a:lumMod val="90000"/>
            </a:schemeClr>
          </a:solidFill>
        </p:spPr>
        <p:txBody>
          <a:bodyPr wrap="square" lIns="0" tIns="0" rIns="0" bIns="0" rtlCol="0"/>
          <a:lstStyle/>
          <a:p>
            <a:endParaRPr/>
          </a:p>
        </p:txBody>
      </p:sp>
    </p:spTree>
    <p:extLst>
      <p:ext uri="{BB962C8B-B14F-4D97-AF65-F5344CB8AC3E}">
        <p14:creationId xmlns:p14="http://schemas.microsoft.com/office/powerpoint/2010/main" val="195145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phone-spa-icons-02.png"/>
          <p:cNvPicPr>
            <a:picLocks noChangeAspect="1"/>
          </p:cNvPicPr>
          <p:nvPr/>
        </p:nvPicPr>
        <p:blipFill>
          <a:blip r:embed="rId2" cstate="screen">
            <a:alphaModFix amt="80000"/>
            <a:extLst>
              <a:ext uri="{28A0092B-C50C-407E-A947-70E740481C1C}">
                <a14:useLocalDpi xmlns:a14="http://schemas.microsoft.com/office/drawing/2010/main"/>
              </a:ext>
            </a:extLst>
          </a:blip>
          <a:stretch>
            <a:fillRect/>
          </a:stretch>
        </p:blipFill>
        <p:spPr>
          <a:xfrm rot="21127093">
            <a:off x="1115246" y="629548"/>
            <a:ext cx="1099025" cy="2491315"/>
          </a:xfrm>
          <a:prstGeom prst="rect">
            <a:avLst/>
          </a:prstGeom>
        </p:spPr>
      </p:pic>
      <p:pic>
        <p:nvPicPr>
          <p:cNvPr id="5" name="Picture 4" descr="sparkle-icons-01.png"/>
          <p:cNvPicPr>
            <a:picLocks noChangeAspect="1"/>
          </p:cNvPicPr>
          <p:nvPr/>
        </p:nvPicPr>
        <p:blipFill>
          <a:blip r:embed="rId3" cstate="screen">
            <a:alphaModFix amt="80000"/>
            <a:extLst>
              <a:ext uri="{28A0092B-C50C-407E-A947-70E740481C1C}">
                <a14:useLocalDpi xmlns:a14="http://schemas.microsoft.com/office/drawing/2010/main"/>
              </a:ext>
            </a:extLst>
          </a:blip>
          <a:stretch>
            <a:fillRect/>
          </a:stretch>
        </p:blipFill>
        <p:spPr>
          <a:xfrm>
            <a:off x="766306" y="3977555"/>
            <a:ext cx="2328728" cy="2354020"/>
          </a:xfrm>
          <a:prstGeom prst="rect">
            <a:avLst/>
          </a:prstGeom>
        </p:spPr>
      </p:pic>
      <p:pic>
        <p:nvPicPr>
          <p:cNvPr id="6" name="Picture 5" descr="helping-hand-icons-01.png"/>
          <p:cNvPicPr>
            <a:picLocks noChangeAspect="1"/>
          </p:cNvPicPr>
          <p:nvPr/>
        </p:nvPicPr>
        <p:blipFill>
          <a:blip r:embed="rId4" cstate="screen">
            <a:alphaModFix amt="80000"/>
            <a:extLst>
              <a:ext uri="{28A0092B-C50C-407E-A947-70E740481C1C}">
                <a14:useLocalDpi xmlns:a14="http://schemas.microsoft.com/office/drawing/2010/main"/>
              </a:ext>
            </a:extLst>
          </a:blip>
          <a:stretch>
            <a:fillRect/>
          </a:stretch>
        </p:blipFill>
        <p:spPr>
          <a:xfrm rot="20126180">
            <a:off x="8211782" y="4373712"/>
            <a:ext cx="3600118" cy="1561705"/>
          </a:xfrm>
          <a:prstGeom prst="rect">
            <a:avLst/>
          </a:prstGeom>
        </p:spPr>
      </p:pic>
      <p:pic>
        <p:nvPicPr>
          <p:cNvPr id="7" name="Picture 6" descr="smart-stylish-icons-02.png"/>
          <p:cNvPicPr>
            <a:picLocks noChangeAspect="1"/>
          </p:cNvPicPr>
          <p:nvPr/>
        </p:nvPicPr>
        <p:blipFill>
          <a:blip r:embed="rId5" cstate="screen">
            <a:alphaModFix amt="80000"/>
            <a:extLst>
              <a:ext uri="{28A0092B-C50C-407E-A947-70E740481C1C}">
                <a14:useLocalDpi xmlns:a14="http://schemas.microsoft.com/office/drawing/2010/main"/>
              </a:ext>
            </a:extLst>
          </a:blip>
          <a:stretch>
            <a:fillRect/>
          </a:stretch>
        </p:blipFill>
        <p:spPr>
          <a:xfrm>
            <a:off x="9326743" y="799163"/>
            <a:ext cx="2219328" cy="1794827"/>
          </a:xfrm>
          <a:prstGeom prst="rect">
            <a:avLst/>
          </a:prstGeom>
        </p:spPr>
      </p:pic>
      <p:sp>
        <p:nvSpPr>
          <p:cNvPr id="12" name="bk object 26"/>
          <p:cNvSpPr/>
          <p:nvPr/>
        </p:nvSpPr>
        <p:spPr>
          <a:xfrm>
            <a:off x="4762233" y="1951521"/>
            <a:ext cx="2713518" cy="2954957"/>
          </a:xfrm>
          <a:custGeom>
            <a:avLst/>
            <a:gdLst/>
            <a:ahLst/>
            <a:cxnLst/>
            <a:rect l="l" t="t" r="r" b="b"/>
            <a:pathLst>
              <a:path w="1612900" h="1756409">
                <a:moveTo>
                  <a:pt x="99119" y="78580"/>
                </a:moveTo>
                <a:lnTo>
                  <a:pt x="62104" y="157930"/>
                </a:lnTo>
                <a:lnTo>
                  <a:pt x="44047" y="222795"/>
                </a:lnTo>
                <a:lnTo>
                  <a:pt x="29518" y="284348"/>
                </a:lnTo>
                <a:lnTo>
                  <a:pt x="20958" y="331246"/>
                </a:lnTo>
                <a:lnTo>
                  <a:pt x="13833" y="380708"/>
                </a:lnTo>
                <a:lnTo>
                  <a:pt x="8159" y="432076"/>
                </a:lnTo>
                <a:lnTo>
                  <a:pt x="3951" y="484692"/>
                </a:lnTo>
                <a:lnTo>
                  <a:pt x="1226" y="537899"/>
                </a:lnTo>
                <a:lnTo>
                  <a:pt x="0" y="591040"/>
                </a:lnTo>
                <a:lnTo>
                  <a:pt x="288" y="643458"/>
                </a:lnTo>
                <a:lnTo>
                  <a:pt x="2107" y="694495"/>
                </a:lnTo>
                <a:lnTo>
                  <a:pt x="5472" y="743493"/>
                </a:lnTo>
                <a:lnTo>
                  <a:pt x="10401" y="789796"/>
                </a:lnTo>
                <a:lnTo>
                  <a:pt x="16907" y="832746"/>
                </a:lnTo>
                <a:lnTo>
                  <a:pt x="26497" y="880429"/>
                </a:lnTo>
                <a:lnTo>
                  <a:pt x="38280" y="927717"/>
                </a:lnTo>
                <a:lnTo>
                  <a:pt x="52201" y="974540"/>
                </a:lnTo>
                <a:lnTo>
                  <a:pt x="68203" y="1020830"/>
                </a:lnTo>
                <a:lnTo>
                  <a:pt x="86231" y="1066517"/>
                </a:lnTo>
                <a:lnTo>
                  <a:pt x="106228" y="1111531"/>
                </a:lnTo>
                <a:lnTo>
                  <a:pt x="128138" y="1155804"/>
                </a:lnTo>
                <a:lnTo>
                  <a:pt x="151905" y="1199265"/>
                </a:lnTo>
                <a:lnTo>
                  <a:pt x="177473" y="1241846"/>
                </a:lnTo>
                <a:lnTo>
                  <a:pt x="204786" y="1283477"/>
                </a:lnTo>
                <a:lnTo>
                  <a:pt x="233788" y="1324088"/>
                </a:lnTo>
                <a:lnTo>
                  <a:pt x="264422" y="1363611"/>
                </a:lnTo>
                <a:lnTo>
                  <a:pt x="296658" y="1402003"/>
                </a:lnTo>
                <a:lnTo>
                  <a:pt x="330365" y="1439113"/>
                </a:lnTo>
                <a:lnTo>
                  <a:pt x="365561" y="1474953"/>
                </a:lnTo>
                <a:lnTo>
                  <a:pt x="402165" y="1509427"/>
                </a:lnTo>
                <a:lnTo>
                  <a:pt x="440122" y="1542465"/>
                </a:lnTo>
                <a:lnTo>
                  <a:pt x="479374" y="1573998"/>
                </a:lnTo>
                <a:lnTo>
                  <a:pt x="519867" y="1603957"/>
                </a:lnTo>
                <a:lnTo>
                  <a:pt x="561543" y="1632271"/>
                </a:lnTo>
                <a:lnTo>
                  <a:pt x="604347" y="1658872"/>
                </a:lnTo>
                <a:lnTo>
                  <a:pt x="648223" y="1683691"/>
                </a:lnTo>
                <a:lnTo>
                  <a:pt x="693115" y="1706658"/>
                </a:lnTo>
                <a:lnTo>
                  <a:pt x="738966" y="1727703"/>
                </a:lnTo>
                <a:lnTo>
                  <a:pt x="804104" y="1756011"/>
                </a:lnTo>
                <a:lnTo>
                  <a:pt x="844833" y="1739984"/>
                </a:lnTo>
                <a:lnTo>
                  <a:pt x="889241" y="1721386"/>
                </a:lnTo>
                <a:lnTo>
                  <a:pt x="932906" y="1700816"/>
                </a:lnTo>
                <a:lnTo>
                  <a:pt x="975766" y="1678343"/>
                </a:lnTo>
                <a:lnTo>
                  <a:pt x="1017761" y="1654037"/>
                </a:lnTo>
                <a:lnTo>
                  <a:pt x="1058831" y="1627968"/>
                </a:lnTo>
                <a:lnTo>
                  <a:pt x="1098914" y="1600206"/>
                </a:lnTo>
                <a:lnTo>
                  <a:pt x="1137950" y="1570821"/>
                </a:lnTo>
                <a:lnTo>
                  <a:pt x="1175877" y="1539884"/>
                </a:lnTo>
                <a:lnTo>
                  <a:pt x="1212636" y="1507463"/>
                </a:lnTo>
                <a:lnTo>
                  <a:pt x="1248166" y="1473630"/>
                </a:lnTo>
                <a:lnTo>
                  <a:pt x="1282405" y="1438453"/>
                </a:lnTo>
                <a:lnTo>
                  <a:pt x="1315316" y="1401976"/>
                </a:lnTo>
                <a:lnTo>
                  <a:pt x="1346770" y="1364350"/>
                </a:lnTo>
                <a:lnTo>
                  <a:pt x="1376774" y="1325564"/>
                </a:lnTo>
                <a:lnTo>
                  <a:pt x="1405245" y="1285715"/>
                </a:lnTo>
                <a:lnTo>
                  <a:pt x="1432121" y="1244873"/>
                </a:lnTo>
                <a:lnTo>
                  <a:pt x="1457344" y="1203107"/>
                </a:lnTo>
                <a:lnTo>
                  <a:pt x="1480850" y="1160488"/>
                </a:lnTo>
                <a:lnTo>
                  <a:pt x="1502580" y="1117086"/>
                </a:lnTo>
                <a:lnTo>
                  <a:pt x="1522474" y="1072970"/>
                </a:lnTo>
                <a:lnTo>
                  <a:pt x="1540469" y="1028211"/>
                </a:lnTo>
                <a:lnTo>
                  <a:pt x="1556506" y="982878"/>
                </a:lnTo>
                <a:lnTo>
                  <a:pt x="1570524" y="937042"/>
                </a:lnTo>
                <a:lnTo>
                  <a:pt x="1582462" y="890773"/>
                </a:lnTo>
                <a:lnTo>
                  <a:pt x="1591650" y="846514"/>
                </a:lnTo>
                <a:lnTo>
                  <a:pt x="1599167" y="799903"/>
                </a:lnTo>
                <a:lnTo>
                  <a:pt x="1605013" y="751306"/>
                </a:lnTo>
                <a:lnTo>
                  <a:pt x="1609187" y="701090"/>
                </a:lnTo>
                <a:lnTo>
                  <a:pt x="1611690" y="649621"/>
                </a:lnTo>
                <a:lnTo>
                  <a:pt x="1612519" y="597266"/>
                </a:lnTo>
                <a:lnTo>
                  <a:pt x="1611677" y="544391"/>
                </a:lnTo>
                <a:lnTo>
                  <a:pt x="1609161" y="491362"/>
                </a:lnTo>
                <a:lnTo>
                  <a:pt x="1604972" y="438545"/>
                </a:lnTo>
                <a:lnTo>
                  <a:pt x="1599109" y="386307"/>
                </a:lnTo>
                <a:lnTo>
                  <a:pt x="1591572" y="335014"/>
                </a:lnTo>
                <a:lnTo>
                  <a:pt x="1582360" y="285034"/>
                </a:lnTo>
                <a:lnTo>
                  <a:pt x="1567775" y="223165"/>
                </a:lnTo>
                <a:lnTo>
                  <a:pt x="1549588" y="157773"/>
                </a:lnTo>
                <a:lnTo>
                  <a:pt x="1533871" y="108922"/>
                </a:lnTo>
                <a:lnTo>
                  <a:pt x="1219804" y="108922"/>
                </a:lnTo>
                <a:lnTo>
                  <a:pt x="1202796" y="108140"/>
                </a:lnTo>
                <a:lnTo>
                  <a:pt x="328464" y="108140"/>
                </a:lnTo>
                <a:lnTo>
                  <a:pt x="276416" y="106792"/>
                </a:lnTo>
                <a:lnTo>
                  <a:pt x="231260" y="101925"/>
                </a:lnTo>
                <a:lnTo>
                  <a:pt x="181588" y="92806"/>
                </a:lnTo>
                <a:lnTo>
                  <a:pt x="147512" y="86150"/>
                </a:lnTo>
                <a:lnTo>
                  <a:pt x="119023" y="81253"/>
                </a:lnTo>
                <a:lnTo>
                  <a:pt x="99119" y="78580"/>
                </a:lnTo>
                <a:close/>
              </a:path>
              <a:path w="1612900" h="1756409">
                <a:moveTo>
                  <a:pt x="1512810" y="78526"/>
                </a:moveTo>
                <a:lnTo>
                  <a:pt x="1493563" y="81041"/>
                </a:lnTo>
                <a:lnTo>
                  <a:pt x="1466014" y="85683"/>
                </a:lnTo>
                <a:lnTo>
                  <a:pt x="1433034" y="91994"/>
                </a:lnTo>
                <a:lnTo>
                  <a:pt x="1383477" y="100258"/>
                </a:lnTo>
                <a:lnTo>
                  <a:pt x="1330395" y="105837"/>
                </a:lnTo>
                <a:lnTo>
                  <a:pt x="1275325" y="108726"/>
                </a:lnTo>
                <a:lnTo>
                  <a:pt x="1219804" y="108922"/>
                </a:lnTo>
                <a:lnTo>
                  <a:pt x="1533871" y="108922"/>
                </a:lnTo>
                <a:lnTo>
                  <a:pt x="1532476" y="104600"/>
                </a:lnTo>
                <a:lnTo>
                  <a:pt x="1520879" y="78595"/>
                </a:lnTo>
                <a:lnTo>
                  <a:pt x="1512810" y="78526"/>
                </a:lnTo>
                <a:close/>
              </a:path>
              <a:path w="1612900" h="1756409">
                <a:moveTo>
                  <a:pt x="802990" y="0"/>
                </a:moveTo>
                <a:lnTo>
                  <a:pt x="781317" y="7861"/>
                </a:lnTo>
                <a:lnTo>
                  <a:pt x="743957" y="26157"/>
                </a:lnTo>
                <a:lnTo>
                  <a:pt x="697307" y="48100"/>
                </a:lnTo>
                <a:lnTo>
                  <a:pt x="652498" y="65928"/>
                </a:lnTo>
                <a:lnTo>
                  <a:pt x="607893" y="80022"/>
                </a:lnTo>
                <a:lnTo>
                  <a:pt x="561857" y="90764"/>
                </a:lnTo>
                <a:lnTo>
                  <a:pt x="512755" y="98537"/>
                </a:lnTo>
                <a:lnTo>
                  <a:pt x="458951" y="103721"/>
                </a:lnTo>
                <a:lnTo>
                  <a:pt x="398809" y="106700"/>
                </a:lnTo>
                <a:lnTo>
                  <a:pt x="328464" y="108140"/>
                </a:lnTo>
                <a:lnTo>
                  <a:pt x="1202796" y="108140"/>
                </a:lnTo>
                <a:lnTo>
                  <a:pt x="1113555" y="101220"/>
                </a:lnTo>
                <a:lnTo>
                  <a:pt x="1065902" y="93314"/>
                </a:lnTo>
                <a:lnTo>
                  <a:pt x="1016297" y="81151"/>
                </a:lnTo>
                <a:lnTo>
                  <a:pt x="963066" y="64853"/>
                </a:lnTo>
                <a:lnTo>
                  <a:pt x="911257" y="46229"/>
                </a:lnTo>
                <a:lnTo>
                  <a:pt x="865917" y="27085"/>
                </a:lnTo>
                <a:lnTo>
                  <a:pt x="832095" y="9228"/>
                </a:lnTo>
                <a:lnTo>
                  <a:pt x="817180" y="984"/>
                </a:lnTo>
                <a:lnTo>
                  <a:pt x="802990" y="0"/>
                </a:lnTo>
                <a:close/>
              </a:path>
            </a:pathLst>
          </a:custGeom>
          <a:solidFill>
            <a:schemeClr val="tx2"/>
          </a:solidFill>
        </p:spPr>
        <p:txBody>
          <a:bodyPr wrap="square" lIns="0" tIns="0" rIns="0" bIns="0" rtlCol="0"/>
          <a:lstStyle/>
          <a:p>
            <a:endParaRPr/>
          </a:p>
        </p:txBody>
      </p:sp>
      <p:sp>
        <p:nvSpPr>
          <p:cNvPr id="13" name="Title 3"/>
          <p:cNvSpPr>
            <a:spLocks noGrp="1"/>
          </p:cNvSpPr>
          <p:nvPr>
            <p:ph type="title"/>
          </p:nvPr>
        </p:nvSpPr>
        <p:spPr>
          <a:xfrm>
            <a:off x="3418492" y="2289969"/>
            <a:ext cx="5401001" cy="2278061"/>
          </a:xfrm>
        </p:spPr>
        <p:txBody>
          <a:bodyPr/>
          <a:lstStyle/>
          <a:p>
            <a:pPr>
              <a:lnSpc>
                <a:spcPts val="7200"/>
              </a:lnSpc>
            </a:pPr>
            <a:r>
              <a:rPr lang="en-GB" sz="7200" dirty="0">
                <a:solidFill>
                  <a:schemeClr val="accent3"/>
                </a:solidFill>
              </a:rPr>
              <a:t>accelerator </a:t>
            </a:r>
            <a:br>
              <a:rPr lang="en-GB" sz="7200" dirty="0">
                <a:solidFill>
                  <a:schemeClr val="accent3"/>
                </a:solidFill>
              </a:rPr>
            </a:br>
            <a:r>
              <a:rPr lang="en-GB" sz="7200" dirty="0">
                <a:solidFill>
                  <a:schemeClr val="accent3"/>
                </a:solidFill>
              </a:rPr>
              <a:t>manifesto</a:t>
            </a:r>
          </a:p>
        </p:txBody>
      </p:sp>
      <p:sp>
        <p:nvSpPr>
          <p:cNvPr id="14" name="bk object 26"/>
          <p:cNvSpPr/>
          <p:nvPr/>
        </p:nvSpPr>
        <p:spPr>
          <a:xfrm>
            <a:off x="5752633" y="1141628"/>
            <a:ext cx="686734" cy="653074"/>
          </a:xfrm>
          <a:custGeom>
            <a:avLst/>
            <a:gdLst/>
            <a:ahLst/>
            <a:cxnLst/>
            <a:rect l="l" t="t" r="r" b="b"/>
            <a:pathLst>
              <a:path w="2319020" h="2205355">
                <a:moveTo>
                  <a:pt x="2318448" y="842238"/>
                </a:moveTo>
                <a:lnTo>
                  <a:pt x="0" y="842238"/>
                </a:lnTo>
                <a:lnTo>
                  <a:pt x="716445" y="1362760"/>
                </a:lnTo>
                <a:lnTo>
                  <a:pt x="442785" y="2204999"/>
                </a:lnTo>
                <a:lnTo>
                  <a:pt x="1159230" y="1684464"/>
                </a:lnTo>
                <a:lnTo>
                  <a:pt x="1706531" y="1684464"/>
                </a:lnTo>
                <a:lnTo>
                  <a:pt x="1602003" y="1362760"/>
                </a:lnTo>
                <a:lnTo>
                  <a:pt x="2318448" y="842238"/>
                </a:lnTo>
                <a:close/>
              </a:path>
              <a:path w="2319020" h="2205355">
                <a:moveTo>
                  <a:pt x="1706531" y="1684464"/>
                </a:moveTo>
                <a:lnTo>
                  <a:pt x="1159230" y="1684464"/>
                </a:lnTo>
                <a:lnTo>
                  <a:pt x="1875663" y="2204999"/>
                </a:lnTo>
                <a:lnTo>
                  <a:pt x="1706531" y="1684464"/>
                </a:lnTo>
                <a:close/>
              </a:path>
              <a:path w="2319020" h="2205355">
                <a:moveTo>
                  <a:pt x="1159230" y="0"/>
                </a:moveTo>
                <a:lnTo>
                  <a:pt x="885571" y="842238"/>
                </a:lnTo>
                <a:lnTo>
                  <a:pt x="1432877" y="842238"/>
                </a:lnTo>
                <a:lnTo>
                  <a:pt x="1159230" y="0"/>
                </a:lnTo>
                <a:close/>
              </a:path>
            </a:pathLst>
          </a:custGeom>
          <a:solidFill>
            <a:srgbClr val="D8222F"/>
          </a:solidFill>
        </p:spPr>
        <p:txBody>
          <a:bodyPr wrap="square" lIns="0" tIns="0" rIns="0" bIns="0" rtlCol="0"/>
          <a:lstStyle/>
          <a:p>
            <a:endParaRPr/>
          </a:p>
        </p:txBody>
      </p:sp>
    </p:spTree>
    <p:extLst>
      <p:ext uri="{BB962C8B-B14F-4D97-AF65-F5344CB8AC3E}">
        <p14:creationId xmlns:p14="http://schemas.microsoft.com/office/powerpoint/2010/main" val="2003010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 letter from my future brilliant self…</a:t>
            </a:r>
          </a:p>
        </p:txBody>
      </p:sp>
      <p:sp>
        <p:nvSpPr>
          <p:cNvPr id="6" name="Content Placeholder 5"/>
          <p:cNvSpPr>
            <a:spLocks noGrp="1"/>
          </p:cNvSpPr>
          <p:nvPr>
            <p:ph idx="1"/>
          </p:nvPr>
        </p:nvSpPr>
        <p:spPr>
          <a:xfrm>
            <a:off x="1154954" y="2137335"/>
            <a:ext cx="9163422" cy="4120029"/>
          </a:xfrm>
        </p:spPr>
        <p:txBody>
          <a:bodyPr/>
          <a:lstStyle/>
          <a:p>
            <a:pPr marL="0" lvl="0" indent="0">
              <a:buNone/>
            </a:pPr>
            <a:r>
              <a:rPr lang="en-GB" dirty="0">
                <a:solidFill>
                  <a:srgbClr val="EA1D22"/>
                </a:solidFill>
                <a:latin typeface="Vista Sans OT Bold"/>
                <a:cs typeface="Vista Sans OT Bold"/>
              </a:rPr>
              <a:t>In your Journal, tell yourself how it feels to be your brilliant self in the future:</a:t>
            </a:r>
          </a:p>
          <a:p>
            <a:r>
              <a:rPr lang="en-GB" dirty="0"/>
              <a:t>What does </a:t>
            </a:r>
            <a:r>
              <a:rPr lang="en-GB" dirty="0" smtClean="0"/>
              <a:t>your </a:t>
            </a:r>
            <a:r>
              <a:rPr lang="en-GB" dirty="0"/>
              <a:t>brilliant future self look like? What is happening in </a:t>
            </a:r>
            <a:r>
              <a:rPr lang="en-GB" dirty="0" smtClean="0"/>
              <a:t>your </a:t>
            </a:r>
            <a:r>
              <a:rPr lang="en-GB" dirty="0"/>
              <a:t>life? How do </a:t>
            </a:r>
            <a:r>
              <a:rPr lang="en-GB" dirty="0" smtClean="0"/>
              <a:t>you </a:t>
            </a:r>
            <a:r>
              <a:rPr lang="en-GB" dirty="0"/>
              <a:t>feel? What are people saying to </a:t>
            </a:r>
            <a:r>
              <a:rPr lang="en-GB" dirty="0" smtClean="0"/>
              <a:t>you? </a:t>
            </a:r>
          </a:p>
          <a:p>
            <a:r>
              <a:rPr lang="en-GB" dirty="0"/>
              <a:t>Write down one thing that </a:t>
            </a:r>
            <a:r>
              <a:rPr lang="en-GB" dirty="0" smtClean="0"/>
              <a:t>you </a:t>
            </a:r>
            <a:r>
              <a:rPr lang="en-GB" dirty="0"/>
              <a:t>would need to change to be </a:t>
            </a:r>
            <a:r>
              <a:rPr lang="en-GB" dirty="0" smtClean="0"/>
              <a:t>your </a:t>
            </a:r>
            <a:r>
              <a:rPr lang="en-GB" dirty="0"/>
              <a:t>brilliant self in the future. What shifts do </a:t>
            </a:r>
            <a:r>
              <a:rPr lang="en-GB" dirty="0" smtClean="0"/>
              <a:t>you </a:t>
            </a:r>
            <a:r>
              <a:rPr lang="en-GB" dirty="0"/>
              <a:t>need to make? What should </a:t>
            </a:r>
            <a:r>
              <a:rPr lang="en-GB" dirty="0" smtClean="0"/>
              <a:t>you </a:t>
            </a:r>
            <a:r>
              <a:rPr lang="en-GB" dirty="0"/>
              <a:t>focus on to make it happen?</a:t>
            </a:r>
          </a:p>
          <a:p>
            <a:r>
              <a:rPr lang="en-GB" dirty="0" smtClean="0"/>
              <a:t>Note </a:t>
            </a:r>
            <a:r>
              <a:rPr lang="en-GB" dirty="0"/>
              <a:t>one person that </a:t>
            </a:r>
            <a:r>
              <a:rPr lang="en-GB" dirty="0" smtClean="0"/>
              <a:t>you </a:t>
            </a:r>
            <a:r>
              <a:rPr lang="en-GB" dirty="0"/>
              <a:t>would like to surprise and delight. How can </a:t>
            </a:r>
            <a:r>
              <a:rPr lang="en-GB" dirty="0" smtClean="0"/>
              <a:t>you </a:t>
            </a:r>
            <a:r>
              <a:rPr lang="en-GB" dirty="0"/>
              <a:t>make it happen</a:t>
            </a:r>
            <a:r>
              <a:rPr lang="en-GB" dirty="0" smtClean="0"/>
              <a:t>?</a:t>
            </a:r>
            <a:endParaRPr lang="en-GB" dirty="0"/>
          </a:p>
          <a:p>
            <a:pPr lvl="0"/>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3617734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25430" y="1354933"/>
            <a:ext cx="4918209" cy="4167247"/>
            <a:chOff x="1320673" y="997493"/>
            <a:chExt cx="3286023" cy="2784281"/>
          </a:xfrm>
          <a:solidFill>
            <a:schemeClr val="accent3"/>
          </a:solidFill>
        </p:grpSpPr>
        <p:sp>
          <p:nvSpPr>
            <p:cNvPr id="4" name="bk object 16"/>
            <p:cNvSpPr/>
            <p:nvPr/>
          </p:nvSpPr>
          <p:spPr>
            <a:xfrm>
              <a:off x="1320673" y="997493"/>
              <a:ext cx="2611120" cy="2611120"/>
            </a:xfrm>
            <a:custGeom>
              <a:avLst/>
              <a:gdLst/>
              <a:ahLst/>
              <a:cxnLst/>
              <a:rect l="l" t="t" r="r" b="b"/>
              <a:pathLst>
                <a:path w="2611120" h="2611120">
                  <a:moveTo>
                    <a:pt x="1305280" y="0"/>
                  </a:moveTo>
                  <a:lnTo>
                    <a:pt x="1257428" y="860"/>
                  </a:lnTo>
                  <a:lnTo>
                    <a:pt x="1210010" y="3423"/>
                  </a:lnTo>
                  <a:lnTo>
                    <a:pt x="1163055" y="7659"/>
                  </a:lnTo>
                  <a:lnTo>
                    <a:pt x="1116593" y="13537"/>
                  </a:lnTo>
                  <a:lnTo>
                    <a:pt x="1070653" y="21029"/>
                  </a:lnTo>
                  <a:lnTo>
                    <a:pt x="1025266" y="30105"/>
                  </a:lnTo>
                  <a:lnTo>
                    <a:pt x="980459" y="40736"/>
                  </a:lnTo>
                  <a:lnTo>
                    <a:pt x="936264" y="52892"/>
                  </a:lnTo>
                  <a:lnTo>
                    <a:pt x="892709" y="66543"/>
                  </a:lnTo>
                  <a:lnTo>
                    <a:pt x="849824" y="81661"/>
                  </a:lnTo>
                  <a:lnTo>
                    <a:pt x="807638" y="98215"/>
                  </a:lnTo>
                  <a:lnTo>
                    <a:pt x="766181" y="116176"/>
                  </a:lnTo>
                  <a:lnTo>
                    <a:pt x="725483" y="135515"/>
                  </a:lnTo>
                  <a:lnTo>
                    <a:pt x="685572" y="156202"/>
                  </a:lnTo>
                  <a:lnTo>
                    <a:pt x="646478" y="178208"/>
                  </a:lnTo>
                  <a:lnTo>
                    <a:pt x="608232" y="201503"/>
                  </a:lnTo>
                  <a:lnTo>
                    <a:pt x="570861" y="226057"/>
                  </a:lnTo>
                  <a:lnTo>
                    <a:pt x="534397" y="251842"/>
                  </a:lnTo>
                  <a:lnTo>
                    <a:pt x="498868" y="278827"/>
                  </a:lnTo>
                  <a:lnTo>
                    <a:pt x="464303" y="306984"/>
                  </a:lnTo>
                  <a:lnTo>
                    <a:pt x="430733" y="336282"/>
                  </a:lnTo>
                  <a:lnTo>
                    <a:pt x="398186" y="366693"/>
                  </a:lnTo>
                  <a:lnTo>
                    <a:pt x="366693" y="398186"/>
                  </a:lnTo>
                  <a:lnTo>
                    <a:pt x="336282" y="430733"/>
                  </a:lnTo>
                  <a:lnTo>
                    <a:pt x="306984" y="464303"/>
                  </a:lnTo>
                  <a:lnTo>
                    <a:pt x="278827" y="498868"/>
                  </a:lnTo>
                  <a:lnTo>
                    <a:pt x="251842" y="534397"/>
                  </a:lnTo>
                  <a:lnTo>
                    <a:pt x="226057" y="570861"/>
                  </a:lnTo>
                  <a:lnTo>
                    <a:pt x="201503" y="608232"/>
                  </a:lnTo>
                  <a:lnTo>
                    <a:pt x="178208" y="646478"/>
                  </a:lnTo>
                  <a:lnTo>
                    <a:pt x="156202" y="685572"/>
                  </a:lnTo>
                  <a:lnTo>
                    <a:pt x="135515" y="725483"/>
                  </a:lnTo>
                  <a:lnTo>
                    <a:pt x="116176" y="766181"/>
                  </a:lnTo>
                  <a:lnTo>
                    <a:pt x="98215" y="807638"/>
                  </a:lnTo>
                  <a:lnTo>
                    <a:pt x="81661" y="849824"/>
                  </a:lnTo>
                  <a:lnTo>
                    <a:pt x="66543" y="892709"/>
                  </a:lnTo>
                  <a:lnTo>
                    <a:pt x="52892" y="936264"/>
                  </a:lnTo>
                  <a:lnTo>
                    <a:pt x="40736" y="980459"/>
                  </a:lnTo>
                  <a:lnTo>
                    <a:pt x="30105" y="1025266"/>
                  </a:lnTo>
                  <a:lnTo>
                    <a:pt x="21029" y="1070653"/>
                  </a:lnTo>
                  <a:lnTo>
                    <a:pt x="13537" y="1116593"/>
                  </a:lnTo>
                  <a:lnTo>
                    <a:pt x="7659" y="1163055"/>
                  </a:lnTo>
                  <a:lnTo>
                    <a:pt x="3423" y="1210010"/>
                  </a:lnTo>
                  <a:lnTo>
                    <a:pt x="860" y="1257428"/>
                  </a:lnTo>
                  <a:lnTo>
                    <a:pt x="0" y="1305280"/>
                  </a:lnTo>
                  <a:lnTo>
                    <a:pt x="860" y="1353132"/>
                  </a:lnTo>
                  <a:lnTo>
                    <a:pt x="3423" y="1400550"/>
                  </a:lnTo>
                  <a:lnTo>
                    <a:pt x="7659" y="1447505"/>
                  </a:lnTo>
                  <a:lnTo>
                    <a:pt x="13537" y="1493967"/>
                  </a:lnTo>
                  <a:lnTo>
                    <a:pt x="21029" y="1539906"/>
                  </a:lnTo>
                  <a:lnTo>
                    <a:pt x="30105" y="1585294"/>
                  </a:lnTo>
                  <a:lnTo>
                    <a:pt x="40736" y="1630100"/>
                  </a:lnTo>
                  <a:lnTo>
                    <a:pt x="52892" y="1674295"/>
                  </a:lnTo>
                  <a:lnTo>
                    <a:pt x="66543" y="1717850"/>
                  </a:lnTo>
                  <a:lnTo>
                    <a:pt x="81661" y="1760735"/>
                  </a:lnTo>
                  <a:lnTo>
                    <a:pt x="98215" y="1802920"/>
                  </a:lnTo>
                  <a:lnTo>
                    <a:pt x="116176" y="1844377"/>
                  </a:lnTo>
                  <a:lnTo>
                    <a:pt x="135515" y="1885075"/>
                  </a:lnTo>
                  <a:lnTo>
                    <a:pt x="156202" y="1924985"/>
                  </a:lnTo>
                  <a:lnTo>
                    <a:pt x="178208" y="1964078"/>
                  </a:lnTo>
                  <a:lnTo>
                    <a:pt x="201503" y="2002325"/>
                  </a:lnTo>
                  <a:lnTo>
                    <a:pt x="226057" y="2039695"/>
                  </a:lnTo>
                  <a:lnTo>
                    <a:pt x="251842" y="2076159"/>
                  </a:lnTo>
                  <a:lnTo>
                    <a:pt x="278827" y="2111688"/>
                  </a:lnTo>
                  <a:lnTo>
                    <a:pt x="306984" y="2146252"/>
                  </a:lnTo>
                  <a:lnTo>
                    <a:pt x="336282" y="2179822"/>
                  </a:lnTo>
                  <a:lnTo>
                    <a:pt x="366693" y="2212368"/>
                  </a:lnTo>
                  <a:lnTo>
                    <a:pt x="398186" y="2243861"/>
                  </a:lnTo>
                  <a:lnTo>
                    <a:pt x="430733" y="2274271"/>
                  </a:lnTo>
                  <a:lnTo>
                    <a:pt x="464303" y="2303569"/>
                  </a:lnTo>
                  <a:lnTo>
                    <a:pt x="498868" y="2331725"/>
                  </a:lnTo>
                  <a:lnTo>
                    <a:pt x="534397" y="2358710"/>
                  </a:lnTo>
                  <a:lnTo>
                    <a:pt x="570861" y="2384494"/>
                  </a:lnTo>
                  <a:lnTo>
                    <a:pt x="608232" y="2409049"/>
                  </a:lnTo>
                  <a:lnTo>
                    <a:pt x="646478" y="2432343"/>
                  </a:lnTo>
                  <a:lnTo>
                    <a:pt x="685572" y="2454348"/>
                  </a:lnTo>
                  <a:lnTo>
                    <a:pt x="725483" y="2475035"/>
                  </a:lnTo>
                  <a:lnTo>
                    <a:pt x="766181" y="2494374"/>
                  </a:lnTo>
                  <a:lnTo>
                    <a:pt x="807638" y="2512335"/>
                  </a:lnTo>
                  <a:lnTo>
                    <a:pt x="849824" y="2528888"/>
                  </a:lnTo>
                  <a:lnTo>
                    <a:pt x="892709" y="2544006"/>
                  </a:lnTo>
                  <a:lnTo>
                    <a:pt x="936264" y="2557657"/>
                  </a:lnTo>
                  <a:lnTo>
                    <a:pt x="980459" y="2569812"/>
                  </a:lnTo>
                  <a:lnTo>
                    <a:pt x="1025266" y="2580443"/>
                  </a:lnTo>
                  <a:lnTo>
                    <a:pt x="1070653" y="2589519"/>
                  </a:lnTo>
                  <a:lnTo>
                    <a:pt x="1116593" y="2597011"/>
                  </a:lnTo>
                  <a:lnTo>
                    <a:pt x="1163055" y="2602889"/>
                  </a:lnTo>
                  <a:lnTo>
                    <a:pt x="1210010" y="2607124"/>
                  </a:lnTo>
                  <a:lnTo>
                    <a:pt x="1257428" y="2609687"/>
                  </a:lnTo>
                  <a:lnTo>
                    <a:pt x="1305280" y="2610548"/>
                  </a:lnTo>
                  <a:lnTo>
                    <a:pt x="1353132" y="2609687"/>
                  </a:lnTo>
                  <a:lnTo>
                    <a:pt x="1400551" y="2607124"/>
                  </a:lnTo>
                  <a:lnTo>
                    <a:pt x="1447505" y="2602889"/>
                  </a:lnTo>
                  <a:lnTo>
                    <a:pt x="1493967" y="2597011"/>
                  </a:lnTo>
                  <a:lnTo>
                    <a:pt x="1539907" y="2589519"/>
                  </a:lnTo>
                  <a:lnTo>
                    <a:pt x="1585294" y="2580443"/>
                  </a:lnTo>
                  <a:lnTo>
                    <a:pt x="1630101" y="2569812"/>
                  </a:lnTo>
                  <a:lnTo>
                    <a:pt x="1674296" y="2557657"/>
                  </a:lnTo>
                  <a:lnTo>
                    <a:pt x="1717851" y="2544006"/>
                  </a:lnTo>
                  <a:lnTo>
                    <a:pt x="1760736" y="2528888"/>
                  </a:lnTo>
                  <a:lnTo>
                    <a:pt x="1802922" y="2512335"/>
                  </a:lnTo>
                  <a:lnTo>
                    <a:pt x="1844379" y="2494374"/>
                  </a:lnTo>
                  <a:lnTo>
                    <a:pt x="1885078" y="2475035"/>
                  </a:lnTo>
                  <a:lnTo>
                    <a:pt x="1924988" y="2454348"/>
                  </a:lnTo>
                  <a:lnTo>
                    <a:pt x="1964082" y="2432343"/>
                  </a:lnTo>
                  <a:lnTo>
                    <a:pt x="2002328" y="2409049"/>
                  </a:lnTo>
                  <a:lnTo>
                    <a:pt x="2039699" y="2384494"/>
                  </a:lnTo>
                  <a:lnTo>
                    <a:pt x="2076163" y="2358710"/>
                  </a:lnTo>
                  <a:lnTo>
                    <a:pt x="2111693" y="2331725"/>
                  </a:lnTo>
                  <a:lnTo>
                    <a:pt x="2146257" y="2303569"/>
                  </a:lnTo>
                  <a:lnTo>
                    <a:pt x="2179828" y="2274271"/>
                  </a:lnTo>
                  <a:lnTo>
                    <a:pt x="2212374" y="2243861"/>
                  </a:lnTo>
                  <a:lnTo>
                    <a:pt x="2243867" y="2212368"/>
                  </a:lnTo>
                  <a:lnTo>
                    <a:pt x="2274278" y="2179822"/>
                  </a:lnTo>
                  <a:lnTo>
                    <a:pt x="2303576" y="2146252"/>
                  </a:lnTo>
                  <a:lnTo>
                    <a:pt x="2331733" y="2111688"/>
                  </a:lnTo>
                  <a:lnTo>
                    <a:pt x="2358718" y="2076159"/>
                  </a:lnTo>
                  <a:lnTo>
                    <a:pt x="2384503" y="2039695"/>
                  </a:lnTo>
                  <a:lnTo>
                    <a:pt x="2409058" y="2002325"/>
                  </a:lnTo>
                  <a:lnTo>
                    <a:pt x="2432352" y="1964078"/>
                  </a:lnTo>
                  <a:lnTo>
                    <a:pt x="2454358" y="1924985"/>
                  </a:lnTo>
                  <a:lnTo>
                    <a:pt x="2475045" y="1885075"/>
                  </a:lnTo>
                  <a:lnTo>
                    <a:pt x="2494384" y="1844377"/>
                  </a:lnTo>
                  <a:lnTo>
                    <a:pt x="2512345" y="1802920"/>
                  </a:lnTo>
                  <a:lnTo>
                    <a:pt x="2528899" y="1760735"/>
                  </a:lnTo>
                  <a:lnTo>
                    <a:pt x="2544017" y="1717850"/>
                  </a:lnTo>
                  <a:lnTo>
                    <a:pt x="2557668" y="1674295"/>
                  </a:lnTo>
                  <a:lnTo>
                    <a:pt x="2569824" y="1630100"/>
                  </a:lnTo>
                  <a:lnTo>
                    <a:pt x="2580455" y="1585294"/>
                  </a:lnTo>
                  <a:lnTo>
                    <a:pt x="2589531" y="1539906"/>
                  </a:lnTo>
                  <a:lnTo>
                    <a:pt x="2597023" y="1493967"/>
                  </a:lnTo>
                  <a:lnTo>
                    <a:pt x="2602902" y="1447505"/>
                  </a:lnTo>
                  <a:lnTo>
                    <a:pt x="2607137" y="1400550"/>
                  </a:lnTo>
                  <a:lnTo>
                    <a:pt x="2609700" y="1353132"/>
                  </a:lnTo>
                  <a:lnTo>
                    <a:pt x="2610561" y="1305280"/>
                  </a:lnTo>
                  <a:lnTo>
                    <a:pt x="2609700" y="1257428"/>
                  </a:lnTo>
                  <a:lnTo>
                    <a:pt x="2607137" y="1210010"/>
                  </a:lnTo>
                  <a:lnTo>
                    <a:pt x="2602902" y="1163055"/>
                  </a:lnTo>
                  <a:lnTo>
                    <a:pt x="2597023" y="1116593"/>
                  </a:lnTo>
                  <a:lnTo>
                    <a:pt x="2589531" y="1070653"/>
                  </a:lnTo>
                  <a:lnTo>
                    <a:pt x="2580455" y="1025266"/>
                  </a:lnTo>
                  <a:lnTo>
                    <a:pt x="2569824" y="980459"/>
                  </a:lnTo>
                  <a:lnTo>
                    <a:pt x="2557668" y="936264"/>
                  </a:lnTo>
                  <a:lnTo>
                    <a:pt x="2544017" y="892709"/>
                  </a:lnTo>
                  <a:lnTo>
                    <a:pt x="2528899" y="849824"/>
                  </a:lnTo>
                  <a:lnTo>
                    <a:pt x="2512345" y="807638"/>
                  </a:lnTo>
                  <a:lnTo>
                    <a:pt x="2494384" y="766181"/>
                  </a:lnTo>
                  <a:lnTo>
                    <a:pt x="2475045" y="725483"/>
                  </a:lnTo>
                  <a:lnTo>
                    <a:pt x="2454358" y="685572"/>
                  </a:lnTo>
                  <a:lnTo>
                    <a:pt x="2432352" y="646478"/>
                  </a:lnTo>
                  <a:lnTo>
                    <a:pt x="2409058" y="608232"/>
                  </a:lnTo>
                  <a:lnTo>
                    <a:pt x="2384503" y="570861"/>
                  </a:lnTo>
                  <a:lnTo>
                    <a:pt x="2358718" y="534397"/>
                  </a:lnTo>
                  <a:lnTo>
                    <a:pt x="2331733" y="498868"/>
                  </a:lnTo>
                  <a:lnTo>
                    <a:pt x="2303576" y="464303"/>
                  </a:lnTo>
                  <a:lnTo>
                    <a:pt x="2274278" y="430733"/>
                  </a:lnTo>
                  <a:lnTo>
                    <a:pt x="2243867" y="398186"/>
                  </a:lnTo>
                  <a:lnTo>
                    <a:pt x="2212374" y="366693"/>
                  </a:lnTo>
                  <a:lnTo>
                    <a:pt x="2179828" y="336282"/>
                  </a:lnTo>
                  <a:lnTo>
                    <a:pt x="2146257" y="306984"/>
                  </a:lnTo>
                  <a:lnTo>
                    <a:pt x="2111693" y="278827"/>
                  </a:lnTo>
                  <a:lnTo>
                    <a:pt x="2076163" y="251842"/>
                  </a:lnTo>
                  <a:lnTo>
                    <a:pt x="2039699" y="226057"/>
                  </a:lnTo>
                  <a:lnTo>
                    <a:pt x="2002328" y="201503"/>
                  </a:lnTo>
                  <a:lnTo>
                    <a:pt x="1964082" y="178208"/>
                  </a:lnTo>
                  <a:lnTo>
                    <a:pt x="1924988" y="156202"/>
                  </a:lnTo>
                  <a:lnTo>
                    <a:pt x="1885078" y="135515"/>
                  </a:lnTo>
                  <a:lnTo>
                    <a:pt x="1844379" y="116176"/>
                  </a:lnTo>
                  <a:lnTo>
                    <a:pt x="1802922" y="98215"/>
                  </a:lnTo>
                  <a:lnTo>
                    <a:pt x="1760736" y="81661"/>
                  </a:lnTo>
                  <a:lnTo>
                    <a:pt x="1717851" y="66543"/>
                  </a:lnTo>
                  <a:lnTo>
                    <a:pt x="1674296" y="52892"/>
                  </a:lnTo>
                  <a:lnTo>
                    <a:pt x="1630101" y="40736"/>
                  </a:lnTo>
                  <a:lnTo>
                    <a:pt x="1585294" y="30105"/>
                  </a:lnTo>
                  <a:lnTo>
                    <a:pt x="1539907" y="21029"/>
                  </a:lnTo>
                  <a:lnTo>
                    <a:pt x="1493967" y="13537"/>
                  </a:lnTo>
                  <a:lnTo>
                    <a:pt x="1447505" y="7659"/>
                  </a:lnTo>
                  <a:lnTo>
                    <a:pt x="1400551" y="3423"/>
                  </a:lnTo>
                  <a:lnTo>
                    <a:pt x="1353132" y="860"/>
                  </a:lnTo>
                  <a:lnTo>
                    <a:pt x="1305280" y="0"/>
                  </a:lnTo>
                  <a:close/>
                </a:path>
              </a:pathLst>
            </a:custGeom>
            <a:grpFill/>
          </p:spPr>
          <p:txBody>
            <a:bodyPr wrap="square" lIns="0" tIns="0" rIns="0" bIns="0" rtlCol="0"/>
            <a:lstStyle/>
            <a:p>
              <a:endParaRPr/>
            </a:p>
          </p:txBody>
        </p:sp>
        <p:sp>
          <p:nvSpPr>
            <p:cNvPr id="5" name="bk object 17"/>
            <p:cNvSpPr/>
            <p:nvPr/>
          </p:nvSpPr>
          <p:spPr>
            <a:xfrm>
              <a:off x="3311931" y="2812130"/>
              <a:ext cx="1294765" cy="969644"/>
            </a:xfrm>
            <a:custGeom>
              <a:avLst/>
              <a:gdLst/>
              <a:ahLst/>
              <a:cxnLst/>
              <a:rect l="l" t="t" r="r" b="b"/>
              <a:pathLst>
                <a:path w="1294764" h="969645">
                  <a:moveTo>
                    <a:pt x="258648" y="0"/>
                  </a:moveTo>
                  <a:lnTo>
                    <a:pt x="0" y="327596"/>
                  </a:lnTo>
                  <a:lnTo>
                    <a:pt x="1294485" y="969441"/>
                  </a:lnTo>
                  <a:lnTo>
                    <a:pt x="258648" y="0"/>
                  </a:lnTo>
                  <a:close/>
                </a:path>
              </a:pathLst>
            </a:custGeom>
            <a:grpFill/>
          </p:spPr>
          <p:txBody>
            <a:bodyPr wrap="square" lIns="0" tIns="0" rIns="0" bIns="0" rtlCol="0"/>
            <a:lstStyle/>
            <a:p>
              <a:endParaRPr/>
            </a:p>
          </p:txBody>
        </p:sp>
      </p:grpSp>
      <p:sp>
        <p:nvSpPr>
          <p:cNvPr id="2" name="Title 1"/>
          <p:cNvSpPr>
            <a:spLocks noGrp="1"/>
          </p:cNvSpPr>
          <p:nvPr>
            <p:ph type="ctrTitle"/>
          </p:nvPr>
        </p:nvSpPr>
        <p:spPr/>
        <p:txBody>
          <a:bodyPr/>
          <a:lstStyle/>
          <a:p>
            <a:pPr>
              <a:lnSpc>
                <a:spcPts val="9600"/>
              </a:lnSpc>
            </a:pPr>
            <a:r>
              <a:rPr lang="en-GB" sz="9600" dirty="0"/>
              <a:t>Thank</a:t>
            </a:r>
            <a:br>
              <a:rPr lang="en-GB" sz="9600" dirty="0"/>
            </a:br>
            <a:r>
              <a:rPr lang="en-GB" sz="9600" dirty="0"/>
              <a:t>you!</a:t>
            </a:r>
          </a:p>
        </p:txBody>
      </p:sp>
    </p:spTree>
    <p:extLst>
      <p:ext uri="{BB962C8B-B14F-4D97-AF65-F5344CB8AC3E}">
        <p14:creationId xmlns:p14="http://schemas.microsoft.com/office/powerpoint/2010/main" val="153259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BREAK Time</a:t>
            </a:r>
          </a:p>
        </p:txBody>
      </p:sp>
    </p:spTree>
    <p:extLst>
      <p:ext uri="{BB962C8B-B14F-4D97-AF65-F5344CB8AC3E}">
        <p14:creationId xmlns:p14="http://schemas.microsoft.com/office/powerpoint/2010/main" val="3888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9-19 at 17.19.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132" y="2733773"/>
            <a:ext cx="6611254" cy="3402565"/>
          </a:xfrm>
          <a:prstGeom prst="rect">
            <a:avLst/>
          </a:prstGeom>
          <a:effectLst>
            <a:outerShdw blurRad="50800" dist="38100" dir="2700000" algn="tl" rotWithShape="0">
              <a:prstClr val="black">
                <a:alpha val="40000"/>
              </a:prstClr>
            </a:outerShdw>
          </a:effectLst>
        </p:spPr>
      </p:pic>
      <p:sp>
        <p:nvSpPr>
          <p:cNvPr id="5" name="Text Placeholder 4"/>
          <p:cNvSpPr>
            <a:spLocks noGrp="1"/>
          </p:cNvSpPr>
          <p:nvPr>
            <p:ph type="body" idx="1"/>
          </p:nvPr>
        </p:nvSpPr>
        <p:spPr>
          <a:xfrm>
            <a:off x="8931751" y="580380"/>
            <a:ext cx="2672646" cy="2653014"/>
          </a:xfrm>
          <a:solidFill>
            <a:schemeClr val="bg1"/>
          </a:solidFill>
        </p:spPr>
        <p:txBody>
          <a:bodyPr lIns="108000" tIns="108000" rIns="108000" bIns="108000"/>
          <a:lstStyle/>
          <a:p>
            <a:pPr>
              <a:lnSpc>
                <a:spcPct val="100000"/>
              </a:lnSpc>
              <a:spcBef>
                <a:spcPts val="0"/>
              </a:spcBef>
            </a:pPr>
            <a:r>
              <a:rPr lang="en-US" sz="2000" dirty="0">
                <a:latin typeface="BalboaPlus Primary" charset="0"/>
                <a:ea typeface="BalboaPlus Primary" charset="0"/>
                <a:cs typeface="BalboaPlus Primary" charset="0"/>
              </a:rPr>
              <a:t>1.</a:t>
            </a:r>
            <a:r>
              <a:rPr lang="en-US" sz="2000" dirty="0"/>
              <a:t> </a:t>
            </a:r>
            <a:r>
              <a:rPr lang="en-US" sz="2000" dirty="0">
                <a:latin typeface="Vista Sans OT Bold"/>
                <a:cs typeface="Vista Sans OT Bold"/>
              </a:rPr>
              <a:t>Exceptional</a:t>
            </a:r>
          </a:p>
          <a:p>
            <a:pPr>
              <a:lnSpc>
                <a:spcPct val="100000"/>
              </a:lnSpc>
              <a:spcBef>
                <a:spcPts val="0"/>
              </a:spcBef>
            </a:pPr>
            <a:r>
              <a:rPr lang="en-US" sz="2000" dirty="0">
                <a:latin typeface="BalboaPlus Primary" charset="0"/>
                <a:ea typeface="BalboaPlus Primary" charset="0"/>
                <a:cs typeface="BalboaPlus Primary" charset="0"/>
              </a:rPr>
              <a:t>2.</a:t>
            </a:r>
            <a:r>
              <a:rPr lang="en-US" sz="2000" dirty="0"/>
              <a:t> </a:t>
            </a:r>
            <a:r>
              <a:rPr lang="en-US" sz="2000" dirty="0">
                <a:latin typeface="Vista Sans OT Bold"/>
                <a:cs typeface="Vista Sans OT Bold"/>
              </a:rPr>
              <a:t>Superb</a:t>
            </a:r>
          </a:p>
          <a:p>
            <a:pPr>
              <a:lnSpc>
                <a:spcPct val="100000"/>
              </a:lnSpc>
              <a:spcBef>
                <a:spcPts val="0"/>
              </a:spcBef>
            </a:pPr>
            <a:r>
              <a:rPr lang="en-US" sz="2000" dirty="0">
                <a:latin typeface="BalboaPlus Primary" charset="0"/>
                <a:ea typeface="BalboaPlus Primary" charset="0"/>
                <a:cs typeface="BalboaPlus Primary" charset="0"/>
              </a:rPr>
              <a:t>3.</a:t>
            </a:r>
            <a:r>
              <a:rPr lang="en-US" sz="2000" dirty="0"/>
              <a:t> </a:t>
            </a:r>
            <a:r>
              <a:rPr lang="en-US" sz="2000" dirty="0">
                <a:latin typeface="Vista Sans OT Bold"/>
                <a:cs typeface="Vista Sans OT Bold"/>
              </a:rPr>
              <a:t>Fabulous</a:t>
            </a:r>
          </a:p>
          <a:p>
            <a:pPr>
              <a:lnSpc>
                <a:spcPct val="100000"/>
              </a:lnSpc>
              <a:spcBef>
                <a:spcPts val="0"/>
              </a:spcBef>
            </a:pPr>
            <a:r>
              <a:rPr lang="en-US" sz="2000" dirty="0">
                <a:latin typeface="BalboaPlus Primary" charset="0"/>
                <a:ea typeface="BalboaPlus Primary" charset="0"/>
                <a:cs typeface="BalboaPlus Primary" charset="0"/>
              </a:rPr>
              <a:t>4.</a:t>
            </a:r>
            <a:r>
              <a:rPr lang="en-US" sz="2000" dirty="0"/>
              <a:t> </a:t>
            </a:r>
            <a:r>
              <a:rPr lang="en-US" sz="2000" dirty="0">
                <a:latin typeface="Vista Sans OT Bold"/>
                <a:cs typeface="Vista Sans OT Bold"/>
              </a:rPr>
              <a:t>Very good</a:t>
            </a:r>
          </a:p>
          <a:p>
            <a:pPr>
              <a:lnSpc>
                <a:spcPct val="100000"/>
              </a:lnSpc>
              <a:spcBef>
                <a:spcPts val="0"/>
              </a:spcBef>
            </a:pPr>
            <a:r>
              <a:rPr lang="en-US" sz="2000" dirty="0">
                <a:solidFill>
                  <a:schemeClr val="tx2"/>
                </a:solidFill>
                <a:latin typeface="BalboaPlus Primary" charset="0"/>
                <a:ea typeface="BalboaPlus Primary" charset="0"/>
                <a:cs typeface="BalboaPlus Primary" charset="0"/>
              </a:rPr>
              <a:t>5.</a:t>
            </a:r>
            <a:r>
              <a:rPr lang="en-US" sz="2000" b="1" dirty="0">
                <a:solidFill>
                  <a:srgbClr val="FF0000"/>
                </a:solidFill>
              </a:rPr>
              <a:t> </a:t>
            </a:r>
            <a:r>
              <a:rPr lang="en-US" sz="2000" dirty="0">
                <a:solidFill>
                  <a:srgbClr val="FF0000"/>
                </a:solidFill>
                <a:latin typeface="Vista Sans OT Bold"/>
                <a:cs typeface="Vista Sans OT Bold"/>
              </a:rPr>
              <a:t>Good</a:t>
            </a:r>
          </a:p>
          <a:p>
            <a:pPr>
              <a:lnSpc>
                <a:spcPct val="100000"/>
              </a:lnSpc>
              <a:spcBef>
                <a:spcPts val="0"/>
              </a:spcBef>
            </a:pPr>
            <a:r>
              <a:rPr lang="en-US" sz="2000" dirty="0">
                <a:latin typeface="BalboaPlus Primary" charset="0"/>
                <a:ea typeface="BalboaPlus Primary" charset="0"/>
                <a:cs typeface="BalboaPlus Primary" charset="0"/>
              </a:rPr>
              <a:t>6.</a:t>
            </a:r>
            <a:r>
              <a:rPr lang="en-US" sz="2000" dirty="0"/>
              <a:t> </a:t>
            </a:r>
            <a:r>
              <a:rPr lang="en-US" sz="2000" dirty="0">
                <a:latin typeface="Vista Sans OT Bold"/>
                <a:cs typeface="Vista Sans OT Bold"/>
              </a:rPr>
              <a:t>Pleasant</a:t>
            </a:r>
          </a:p>
          <a:p>
            <a:pPr>
              <a:lnSpc>
                <a:spcPct val="100000"/>
              </a:lnSpc>
              <a:spcBef>
                <a:spcPts val="0"/>
              </a:spcBef>
            </a:pPr>
            <a:r>
              <a:rPr lang="en-US" sz="2000" dirty="0">
                <a:latin typeface="BalboaPlus Primary" charset="0"/>
                <a:ea typeface="BalboaPlus Primary" charset="0"/>
                <a:cs typeface="BalboaPlus Primary" charset="0"/>
              </a:rPr>
              <a:t>7.</a:t>
            </a:r>
            <a:r>
              <a:rPr lang="en-US" sz="2000" dirty="0"/>
              <a:t> </a:t>
            </a:r>
            <a:r>
              <a:rPr lang="en-US" sz="2000" dirty="0">
                <a:latin typeface="Vista Sans OT Bold"/>
                <a:cs typeface="Vista Sans OT Bold"/>
              </a:rPr>
              <a:t>Okay</a:t>
            </a:r>
          </a:p>
          <a:p>
            <a:pPr>
              <a:lnSpc>
                <a:spcPct val="100000"/>
              </a:lnSpc>
              <a:spcBef>
                <a:spcPts val="0"/>
              </a:spcBef>
            </a:pPr>
            <a:r>
              <a:rPr lang="en-US" sz="2000" dirty="0">
                <a:latin typeface="BalboaPlus Primary" charset="0"/>
                <a:ea typeface="BalboaPlus Primary" charset="0"/>
                <a:cs typeface="BalboaPlus Primary" charset="0"/>
              </a:rPr>
              <a:t>8.</a:t>
            </a:r>
            <a:r>
              <a:rPr lang="en-US" sz="2000" dirty="0"/>
              <a:t> </a:t>
            </a:r>
            <a:r>
              <a:rPr lang="en-US" sz="2000" dirty="0">
                <a:latin typeface="Vista Sans OT Bold"/>
                <a:cs typeface="Vista Sans OT Bold"/>
              </a:rPr>
              <a:t>Passable</a:t>
            </a:r>
          </a:p>
        </p:txBody>
      </p:sp>
      <p:sp>
        <p:nvSpPr>
          <p:cNvPr id="10" name="bk object 18"/>
          <p:cNvSpPr/>
          <p:nvPr/>
        </p:nvSpPr>
        <p:spPr>
          <a:xfrm>
            <a:off x="614084" y="1146461"/>
            <a:ext cx="896017" cy="1520852"/>
          </a:xfrm>
          <a:custGeom>
            <a:avLst/>
            <a:gdLst/>
            <a:ahLst/>
            <a:cxnLst/>
            <a:rect l="l" t="t" r="r" b="b"/>
            <a:pathLst>
              <a:path w="2035175" h="3454400">
                <a:moveTo>
                  <a:pt x="51672" y="2997200"/>
                </a:moveTo>
                <a:lnTo>
                  <a:pt x="20549" y="2997200"/>
                </a:lnTo>
                <a:lnTo>
                  <a:pt x="8586" y="3009900"/>
                </a:lnTo>
                <a:lnTo>
                  <a:pt x="1190" y="3022600"/>
                </a:lnTo>
                <a:lnTo>
                  <a:pt x="0" y="3048000"/>
                </a:lnTo>
                <a:lnTo>
                  <a:pt x="4947" y="3060700"/>
                </a:lnTo>
                <a:lnTo>
                  <a:pt x="15122" y="3073400"/>
                </a:lnTo>
                <a:lnTo>
                  <a:pt x="29612" y="3073400"/>
                </a:lnTo>
                <a:lnTo>
                  <a:pt x="176043" y="3314700"/>
                </a:lnTo>
                <a:lnTo>
                  <a:pt x="301913" y="3429000"/>
                </a:lnTo>
                <a:lnTo>
                  <a:pt x="400528" y="3454400"/>
                </a:lnTo>
                <a:lnTo>
                  <a:pt x="570531" y="3429000"/>
                </a:lnTo>
                <a:lnTo>
                  <a:pt x="818574" y="3302000"/>
                </a:lnTo>
                <a:lnTo>
                  <a:pt x="840634" y="3213100"/>
                </a:lnTo>
                <a:lnTo>
                  <a:pt x="871757" y="3213100"/>
                </a:lnTo>
                <a:lnTo>
                  <a:pt x="883720" y="3200400"/>
                </a:lnTo>
                <a:lnTo>
                  <a:pt x="891117" y="3187700"/>
                </a:lnTo>
                <a:lnTo>
                  <a:pt x="892312" y="3175000"/>
                </a:lnTo>
                <a:lnTo>
                  <a:pt x="887365" y="3162300"/>
                </a:lnTo>
                <a:lnTo>
                  <a:pt x="877192" y="3149600"/>
                </a:lnTo>
                <a:lnTo>
                  <a:pt x="862707" y="3136900"/>
                </a:lnTo>
                <a:lnTo>
                  <a:pt x="51672" y="2997200"/>
                </a:lnTo>
                <a:close/>
              </a:path>
              <a:path w="2035175" h="3454400">
                <a:moveTo>
                  <a:pt x="79591" y="2832100"/>
                </a:moveTo>
                <a:lnTo>
                  <a:pt x="64685" y="2844800"/>
                </a:lnTo>
                <a:lnTo>
                  <a:pt x="52724" y="2857500"/>
                </a:lnTo>
                <a:lnTo>
                  <a:pt x="45335" y="2870200"/>
                </a:lnTo>
                <a:lnTo>
                  <a:pt x="44137" y="2882900"/>
                </a:lnTo>
                <a:lnTo>
                  <a:pt x="49081" y="2895600"/>
                </a:lnTo>
                <a:lnTo>
                  <a:pt x="59254" y="2908300"/>
                </a:lnTo>
                <a:lnTo>
                  <a:pt x="73745" y="2921000"/>
                </a:lnTo>
                <a:lnTo>
                  <a:pt x="884767" y="3060700"/>
                </a:lnTo>
                <a:lnTo>
                  <a:pt x="915899" y="3060700"/>
                </a:lnTo>
                <a:lnTo>
                  <a:pt x="927860" y="3048000"/>
                </a:lnTo>
                <a:lnTo>
                  <a:pt x="935249" y="3035300"/>
                </a:lnTo>
                <a:lnTo>
                  <a:pt x="936445" y="3009900"/>
                </a:lnTo>
                <a:lnTo>
                  <a:pt x="931498" y="2997200"/>
                </a:lnTo>
                <a:lnTo>
                  <a:pt x="921324" y="2984500"/>
                </a:lnTo>
                <a:lnTo>
                  <a:pt x="906839" y="2984500"/>
                </a:lnTo>
                <a:lnTo>
                  <a:pt x="95817" y="2844800"/>
                </a:lnTo>
                <a:lnTo>
                  <a:pt x="79591" y="2832100"/>
                </a:lnTo>
                <a:close/>
              </a:path>
              <a:path w="2035175" h="3454400">
                <a:moveTo>
                  <a:pt x="139950" y="2679700"/>
                </a:moveTo>
                <a:lnTo>
                  <a:pt x="108822" y="2679700"/>
                </a:lnTo>
                <a:lnTo>
                  <a:pt x="96862" y="2692400"/>
                </a:lnTo>
                <a:lnTo>
                  <a:pt x="89467" y="2705100"/>
                </a:lnTo>
                <a:lnTo>
                  <a:pt x="88270" y="2730500"/>
                </a:lnTo>
                <a:lnTo>
                  <a:pt x="93214" y="2743200"/>
                </a:lnTo>
                <a:lnTo>
                  <a:pt x="103387" y="2755900"/>
                </a:lnTo>
                <a:lnTo>
                  <a:pt x="117877" y="2755900"/>
                </a:lnTo>
                <a:lnTo>
                  <a:pt x="928912" y="2908300"/>
                </a:lnTo>
                <a:lnTo>
                  <a:pt x="945131" y="2908300"/>
                </a:lnTo>
                <a:lnTo>
                  <a:pt x="960035" y="2895600"/>
                </a:lnTo>
                <a:lnTo>
                  <a:pt x="971998" y="2882900"/>
                </a:lnTo>
                <a:lnTo>
                  <a:pt x="979394" y="2870200"/>
                </a:lnTo>
                <a:lnTo>
                  <a:pt x="980584" y="2857500"/>
                </a:lnTo>
                <a:lnTo>
                  <a:pt x="975637" y="2844800"/>
                </a:lnTo>
                <a:lnTo>
                  <a:pt x="965462" y="2832100"/>
                </a:lnTo>
                <a:lnTo>
                  <a:pt x="950972" y="2819400"/>
                </a:lnTo>
                <a:lnTo>
                  <a:pt x="139950" y="2679700"/>
                </a:lnTo>
                <a:close/>
              </a:path>
              <a:path w="2035175" h="3454400">
                <a:moveTo>
                  <a:pt x="184082" y="2527300"/>
                </a:moveTo>
                <a:lnTo>
                  <a:pt x="152955" y="2527300"/>
                </a:lnTo>
                <a:lnTo>
                  <a:pt x="140995" y="2540000"/>
                </a:lnTo>
                <a:lnTo>
                  <a:pt x="133600" y="2552700"/>
                </a:lnTo>
                <a:lnTo>
                  <a:pt x="132404" y="2565400"/>
                </a:lnTo>
                <a:lnTo>
                  <a:pt x="137351" y="2578100"/>
                </a:lnTo>
                <a:lnTo>
                  <a:pt x="147525" y="2590800"/>
                </a:lnTo>
                <a:lnTo>
                  <a:pt x="162010" y="2603500"/>
                </a:lnTo>
                <a:lnTo>
                  <a:pt x="973044" y="2743200"/>
                </a:lnTo>
                <a:lnTo>
                  <a:pt x="1004167" y="2743200"/>
                </a:lnTo>
                <a:lnTo>
                  <a:pt x="1016130" y="2730500"/>
                </a:lnTo>
                <a:lnTo>
                  <a:pt x="1023527" y="2717800"/>
                </a:lnTo>
                <a:lnTo>
                  <a:pt x="1024722" y="2705100"/>
                </a:lnTo>
                <a:lnTo>
                  <a:pt x="1019774" y="2679700"/>
                </a:lnTo>
                <a:lnTo>
                  <a:pt x="1009597" y="2667000"/>
                </a:lnTo>
                <a:lnTo>
                  <a:pt x="995104" y="2667000"/>
                </a:lnTo>
                <a:lnTo>
                  <a:pt x="184082" y="2527300"/>
                </a:lnTo>
                <a:close/>
              </a:path>
              <a:path w="2035175" h="3454400">
                <a:moveTo>
                  <a:pt x="2016070" y="1193800"/>
                </a:moveTo>
                <a:lnTo>
                  <a:pt x="1468765" y="1193800"/>
                </a:lnTo>
                <a:lnTo>
                  <a:pt x="1487043" y="1206500"/>
                </a:lnTo>
                <a:lnTo>
                  <a:pt x="1503443" y="1219200"/>
                </a:lnTo>
                <a:lnTo>
                  <a:pt x="1517544" y="1231900"/>
                </a:lnTo>
                <a:lnTo>
                  <a:pt x="1530448" y="1257300"/>
                </a:lnTo>
                <a:lnTo>
                  <a:pt x="1537475" y="1270000"/>
                </a:lnTo>
                <a:lnTo>
                  <a:pt x="1538452" y="1295400"/>
                </a:lnTo>
                <a:lnTo>
                  <a:pt x="1533203" y="1320800"/>
                </a:lnTo>
                <a:lnTo>
                  <a:pt x="1522083" y="1346200"/>
                </a:lnTo>
                <a:lnTo>
                  <a:pt x="1506113" y="1358900"/>
                </a:lnTo>
                <a:lnTo>
                  <a:pt x="1486092" y="1384300"/>
                </a:lnTo>
                <a:lnTo>
                  <a:pt x="1462820" y="1384300"/>
                </a:lnTo>
                <a:lnTo>
                  <a:pt x="1417787" y="1397000"/>
                </a:lnTo>
                <a:lnTo>
                  <a:pt x="1388641" y="1409700"/>
                </a:lnTo>
                <a:lnTo>
                  <a:pt x="1362659" y="1409700"/>
                </a:lnTo>
                <a:lnTo>
                  <a:pt x="1327120" y="1422400"/>
                </a:lnTo>
                <a:lnTo>
                  <a:pt x="780004" y="2540000"/>
                </a:lnTo>
                <a:lnTo>
                  <a:pt x="1011919" y="2603500"/>
                </a:lnTo>
                <a:lnTo>
                  <a:pt x="1065569" y="2578100"/>
                </a:lnTo>
                <a:lnTo>
                  <a:pt x="1108160" y="2527300"/>
                </a:lnTo>
                <a:lnTo>
                  <a:pt x="1133923" y="2489200"/>
                </a:lnTo>
                <a:lnTo>
                  <a:pt x="1162546" y="2451100"/>
                </a:lnTo>
                <a:lnTo>
                  <a:pt x="1193405" y="2400300"/>
                </a:lnTo>
                <a:lnTo>
                  <a:pt x="1225873" y="2349500"/>
                </a:lnTo>
                <a:lnTo>
                  <a:pt x="1259323" y="2311400"/>
                </a:lnTo>
                <a:lnTo>
                  <a:pt x="1293129" y="2260600"/>
                </a:lnTo>
                <a:lnTo>
                  <a:pt x="1326665" y="2209800"/>
                </a:lnTo>
                <a:lnTo>
                  <a:pt x="1359305" y="2159000"/>
                </a:lnTo>
                <a:lnTo>
                  <a:pt x="1390423" y="2120900"/>
                </a:lnTo>
                <a:lnTo>
                  <a:pt x="1419393" y="2082800"/>
                </a:lnTo>
                <a:lnTo>
                  <a:pt x="1445588" y="2044700"/>
                </a:lnTo>
                <a:lnTo>
                  <a:pt x="1468382" y="2019300"/>
                </a:lnTo>
                <a:lnTo>
                  <a:pt x="1492575" y="1993900"/>
                </a:lnTo>
                <a:lnTo>
                  <a:pt x="1519140" y="1955800"/>
                </a:lnTo>
                <a:lnTo>
                  <a:pt x="1547733" y="1930400"/>
                </a:lnTo>
                <a:lnTo>
                  <a:pt x="1609609" y="1854200"/>
                </a:lnTo>
                <a:lnTo>
                  <a:pt x="1642199" y="1816100"/>
                </a:lnTo>
                <a:lnTo>
                  <a:pt x="1742415" y="1701800"/>
                </a:lnTo>
                <a:lnTo>
                  <a:pt x="1775479" y="1663700"/>
                </a:lnTo>
                <a:lnTo>
                  <a:pt x="1807795" y="1612900"/>
                </a:lnTo>
                <a:lnTo>
                  <a:pt x="1839015" y="1574800"/>
                </a:lnTo>
                <a:lnTo>
                  <a:pt x="1868793" y="1536700"/>
                </a:lnTo>
                <a:lnTo>
                  <a:pt x="1896781" y="1485900"/>
                </a:lnTo>
                <a:lnTo>
                  <a:pt x="1922634" y="1447800"/>
                </a:lnTo>
                <a:lnTo>
                  <a:pt x="1946003" y="1397000"/>
                </a:lnTo>
                <a:lnTo>
                  <a:pt x="1966542" y="1358900"/>
                </a:lnTo>
                <a:lnTo>
                  <a:pt x="1983905" y="1308100"/>
                </a:lnTo>
                <a:lnTo>
                  <a:pt x="1997744" y="1270000"/>
                </a:lnTo>
                <a:lnTo>
                  <a:pt x="2009678" y="1219200"/>
                </a:lnTo>
                <a:lnTo>
                  <a:pt x="2016070" y="1193800"/>
                </a:lnTo>
                <a:close/>
              </a:path>
              <a:path w="2035175" h="3454400">
                <a:moveTo>
                  <a:pt x="608796" y="1244600"/>
                </a:moveTo>
                <a:lnTo>
                  <a:pt x="498687" y="2463800"/>
                </a:lnTo>
                <a:lnTo>
                  <a:pt x="736342" y="2527300"/>
                </a:lnTo>
                <a:lnTo>
                  <a:pt x="1274377" y="1435100"/>
                </a:lnTo>
                <a:lnTo>
                  <a:pt x="1237055" y="1422400"/>
                </a:lnTo>
                <a:lnTo>
                  <a:pt x="1149422" y="1397000"/>
                </a:lnTo>
                <a:lnTo>
                  <a:pt x="1114814" y="1384300"/>
                </a:lnTo>
                <a:lnTo>
                  <a:pt x="1053032" y="1346200"/>
                </a:lnTo>
                <a:lnTo>
                  <a:pt x="1004309" y="1308100"/>
                </a:lnTo>
                <a:lnTo>
                  <a:pt x="988331" y="1295400"/>
                </a:lnTo>
                <a:lnTo>
                  <a:pt x="828313" y="1295400"/>
                </a:lnTo>
                <a:lnTo>
                  <a:pt x="769959" y="1282700"/>
                </a:lnTo>
                <a:lnTo>
                  <a:pt x="732695" y="1282700"/>
                </a:lnTo>
                <a:lnTo>
                  <a:pt x="643323" y="1257300"/>
                </a:lnTo>
                <a:lnTo>
                  <a:pt x="608796" y="1244600"/>
                </a:lnTo>
                <a:close/>
              </a:path>
              <a:path w="2035175" h="3454400">
                <a:moveTo>
                  <a:pt x="1210507" y="12700"/>
                </a:moveTo>
                <a:lnTo>
                  <a:pt x="885949" y="12700"/>
                </a:lnTo>
                <a:lnTo>
                  <a:pt x="840978" y="25400"/>
                </a:lnTo>
                <a:lnTo>
                  <a:pt x="796548" y="25400"/>
                </a:lnTo>
                <a:lnTo>
                  <a:pt x="709574" y="50800"/>
                </a:lnTo>
                <a:lnTo>
                  <a:pt x="667158" y="76200"/>
                </a:lnTo>
                <a:lnTo>
                  <a:pt x="625542" y="88900"/>
                </a:lnTo>
                <a:lnTo>
                  <a:pt x="584791" y="114300"/>
                </a:lnTo>
                <a:lnTo>
                  <a:pt x="544969" y="127000"/>
                </a:lnTo>
                <a:lnTo>
                  <a:pt x="506140" y="152400"/>
                </a:lnTo>
                <a:lnTo>
                  <a:pt x="468370" y="177800"/>
                </a:lnTo>
                <a:lnTo>
                  <a:pt x="431723" y="203200"/>
                </a:lnTo>
                <a:lnTo>
                  <a:pt x="396262" y="228600"/>
                </a:lnTo>
                <a:lnTo>
                  <a:pt x="362054" y="266700"/>
                </a:lnTo>
                <a:lnTo>
                  <a:pt x="329162" y="292100"/>
                </a:lnTo>
                <a:lnTo>
                  <a:pt x="297651" y="330200"/>
                </a:lnTo>
                <a:lnTo>
                  <a:pt x="267585" y="355600"/>
                </a:lnTo>
                <a:lnTo>
                  <a:pt x="239029" y="393700"/>
                </a:lnTo>
                <a:lnTo>
                  <a:pt x="212047" y="431800"/>
                </a:lnTo>
                <a:lnTo>
                  <a:pt x="186704" y="469900"/>
                </a:lnTo>
                <a:lnTo>
                  <a:pt x="163065" y="508000"/>
                </a:lnTo>
                <a:lnTo>
                  <a:pt x="141193" y="558800"/>
                </a:lnTo>
                <a:lnTo>
                  <a:pt x="121155" y="596900"/>
                </a:lnTo>
                <a:lnTo>
                  <a:pt x="103013" y="635000"/>
                </a:lnTo>
                <a:lnTo>
                  <a:pt x="86832" y="685800"/>
                </a:lnTo>
                <a:lnTo>
                  <a:pt x="72678" y="736600"/>
                </a:lnTo>
                <a:lnTo>
                  <a:pt x="62209" y="774700"/>
                </a:lnTo>
                <a:lnTo>
                  <a:pt x="54574" y="825500"/>
                </a:lnTo>
                <a:lnTo>
                  <a:pt x="49543" y="876300"/>
                </a:lnTo>
                <a:lnTo>
                  <a:pt x="46890" y="914400"/>
                </a:lnTo>
                <a:lnTo>
                  <a:pt x="46386" y="965200"/>
                </a:lnTo>
                <a:lnTo>
                  <a:pt x="47803" y="1016000"/>
                </a:lnTo>
                <a:lnTo>
                  <a:pt x="50913" y="1079500"/>
                </a:lnTo>
                <a:lnTo>
                  <a:pt x="55488" y="1130300"/>
                </a:lnTo>
                <a:lnTo>
                  <a:pt x="61300" y="1181100"/>
                </a:lnTo>
                <a:lnTo>
                  <a:pt x="68121" y="1231900"/>
                </a:lnTo>
                <a:lnTo>
                  <a:pt x="75723" y="1282700"/>
                </a:lnTo>
                <a:lnTo>
                  <a:pt x="83878" y="1333500"/>
                </a:lnTo>
                <a:lnTo>
                  <a:pt x="92357" y="1384300"/>
                </a:lnTo>
                <a:lnTo>
                  <a:pt x="100933" y="1435100"/>
                </a:lnTo>
                <a:lnTo>
                  <a:pt x="117463" y="1524000"/>
                </a:lnTo>
                <a:lnTo>
                  <a:pt x="124961" y="1574800"/>
                </a:lnTo>
                <a:lnTo>
                  <a:pt x="131644" y="1612900"/>
                </a:lnTo>
                <a:lnTo>
                  <a:pt x="137283" y="1651000"/>
                </a:lnTo>
                <a:lnTo>
                  <a:pt x="141844" y="1676400"/>
                </a:lnTo>
                <a:lnTo>
                  <a:pt x="146305" y="1727200"/>
                </a:lnTo>
                <a:lnTo>
                  <a:pt x="150641" y="1778000"/>
                </a:lnTo>
                <a:lnTo>
                  <a:pt x="154831" y="1828800"/>
                </a:lnTo>
                <a:lnTo>
                  <a:pt x="158850" y="1879600"/>
                </a:lnTo>
                <a:lnTo>
                  <a:pt x="162675" y="1943100"/>
                </a:lnTo>
                <a:lnTo>
                  <a:pt x="166283" y="2006600"/>
                </a:lnTo>
                <a:lnTo>
                  <a:pt x="169650" y="2057400"/>
                </a:lnTo>
                <a:lnTo>
                  <a:pt x="172753" y="2120900"/>
                </a:lnTo>
                <a:lnTo>
                  <a:pt x="175569" y="2171700"/>
                </a:lnTo>
                <a:lnTo>
                  <a:pt x="178075" y="2222500"/>
                </a:lnTo>
                <a:lnTo>
                  <a:pt x="180247" y="2273300"/>
                </a:lnTo>
                <a:lnTo>
                  <a:pt x="192869" y="2336800"/>
                </a:lnTo>
                <a:lnTo>
                  <a:pt x="223122" y="2387600"/>
                </a:lnTo>
                <a:lnTo>
                  <a:pt x="455037" y="2451100"/>
                </a:lnTo>
                <a:lnTo>
                  <a:pt x="567483" y="1206500"/>
                </a:lnTo>
                <a:lnTo>
                  <a:pt x="533519" y="1181100"/>
                </a:lnTo>
                <a:lnTo>
                  <a:pt x="502112" y="1143000"/>
                </a:lnTo>
                <a:lnTo>
                  <a:pt x="479036" y="1117600"/>
                </a:lnTo>
                <a:lnTo>
                  <a:pt x="470061" y="1104900"/>
                </a:lnTo>
                <a:lnTo>
                  <a:pt x="454426" y="1092200"/>
                </a:lnTo>
                <a:lnTo>
                  <a:pt x="444327" y="1066800"/>
                </a:lnTo>
                <a:lnTo>
                  <a:pt x="440082" y="1041400"/>
                </a:lnTo>
                <a:lnTo>
                  <a:pt x="442007" y="1016000"/>
                </a:lnTo>
                <a:lnTo>
                  <a:pt x="450026" y="990600"/>
                </a:lnTo>
                <a:lnTo>
                  <a:pt x="463389" y="977900"/>
                </a:lnTo>
                <a:lnTo>
                  <a:pt x="481392" y="965200"/>
                </a:lnTo>
                <a:lnTo>
                  <a:pt x="503335" y="952500"/>
                </a:lnTo>
                <a:lnTo>
                  <a:pt x="522825" y="939800"/>
                </a:lnTo>
                <a:lnTo>
                  <a:pt x="952343" y="939800"/>
                </a:lnTo>
                <a:lnTo>
                  <a:pt x="976059" y="927100"/>
                </a:lnTo>
                <a:lnTo>
                  <a:pt x="1002689" y="914400"/>
                </a:lnTo>
                <a:lnTo>
                  <a:pt x="2030794" y="914400"/>
                </a:lnTo>
                <a:lnTo>
                  <a:pt x="2029551" y="901700"/>
                </a:lnTo>
                <a:lnTo>
                  <a:pt x="2023730" y="850900"/>
                </a:lnTo>
                <a:lnTo>
                  <a:pt x="2015853" y="812800"/>
                </a:lnTo>
                <a:lnTo>
                  <a:pt x="2005957" y="762000"/>
                </a:lnTo>
                <a:lnTo>
                  <a:pt x="1994077" y="723900"/>
                </a:lnTo>
                <a:lnTo>
                  <a:pt x="1980250" y="673100"/>
                </a:lnTo>
                <a:lnTo>
                  <a:pt x="1964513" y="635000"/>
                </a:lnTo>
                <a:lnTo>
                  <a:pt x="1946901" y="596900"/>
                </a:lnTo>
                <a:lnTo>
                  <a:pt x="1927451" y="546100"/>
                </a:lnTo>
                <a:lnTo>
                  <a:pt x="1906199" y="508000"/>
                </a:lnTo>
                <a:lnTo>
                  <a:pt x="1883182" y="469900"/>
                </a:lnTo>
                <a:lnTo>
                  <a:pt x="1858435" y="431800"/>
                </a:lnTo>
                <a:lnTo>
                  <a:pt x="1831996" y="393700"/>
                </a:lnTo>
                <a:lnTo>
                  <a:pt x="1803900" y="368300"/>
                </a:lnTo>
                <a:lnTo>
                  <a:pt x="1774185" y="330200"/>
                </a:lnTo>
                <a:lnTo>
                  <a:pt x="1742885" y="292100"/>
                </a:lnTo>
                <a:lnTo>
                  <a:pt x="1710037" y="266700"/>
                </a:lnTo>
                <a:lnTo>
                  <a:pt x="1675679" y="228600"/>
                </a:lnTo>
                <a:lnTo>
                  <a:pt x="1639845" y="203200"/>
                </a:lnTo>
                <a:lnTo>
                  <a:pt x="1602573" y="177800"/>
                </a:lnTo>
                <a:lnTo>
                  <a:pt x="1563899" y="152400"/>
                </a:lnTo>
                <a:lnTo>
                  <a:pt x="1523859" y="127000"/>
                </a:lnTo>
                <a:lnTo>
                  <a:pt x="1482488" y="101600"/>
                </a:lnTo>
                <a:lnTo>
                  <a:pt x="1439825" y="88900"/>
                </a:lnTo>
                <a:lnTo>
                  <a:pt x="1395905" y="63500"/>
                </a:lnTo>
                <a:lnTo>
                  <a:pt x="1210507" y="12700"/>
                </a:lnTo>
                <a:close/>
              </a:path>
              <a:path w="2035175" h="3454400">
                <a:moveTo>
                  <a:pt x="2030794" y="914400"/>
                </a:moveTo>
                <a:lnTo>
                  <a:pt x="1059798" y="914400"/>
                </a:lnTo>
                <a:lnTo>
                  <a:pt x="1086608" y="927100"/>
                </a:lnTo>
                <a:lnTo>
                  <a:pt x="1109215" y="939800"/>
                </a:lnTo>
                <a:lnTo>
                  <a:pt x="1126730" y="965200"/>
                </a:lnTo>
                <a:lnTo>
                  <a:pt x="1138259" y="990600"/>
                </a:lnTo>
                <a:lnTo>
                  <a:pt x="1142730" y="1016000"/>
                </a:lnTo>
                <a:lnTo>
                  <a:pt x="1139873" y="1054100"/>
                </a:lnTo>
                <a:lnTo>
                  <a:pt x="1129970" y="1079500"/>
                </a:lnTo>
                <a:lnTo>
                  <a:pt x="1113303" y="1104900"/>
                </a:lnTo>
                <a:lnTo>
                  <a:pt x="998228" y="1219200"/>
                </a:lnTo>
                <a:lnTo>
                  <a:pt x="1012188" y="1257300"/>
                </a:lnTo>
                <a:lnTo>
                  <a:pt x="1044610" y="1295400"/>
                </a:lnTo>
                <a:lnTo>
                  <a:pt x="1083769" y="1320800"/>
                </a:lnTo>
                <a:lnTo>
                  <a:pt x="1117939" y="1346200"/>
                </a:lnTo>
                <a:lnTo>
                  <a:pt x="1155320" y="1358900"/>
                </a:lnTo>
                <a:lnTo>
                  <a:pt x="1258849" y="1384300"/>
                </a:lnTo>
                <a:lnTo>
                  <a:pt x="1297288" y="1371600"/>
                </a:lnTo>
                <a:lnTo>
                  <a:pt x="1355022" y="1257300"/>
                </a:lnTo>
                <a:lnTo>
                  <a:pt x="1371139" y="1231900"/>
                </a:lnTo>
                <a:lnTo>
                  <a:pt x="1393224" y="1206500"/>
                </a:lnTo>
                <a:lnTo>
                  <a:pt x="1419709" y="1193800"/>
                </a:lnTo>
                <a:lnTo>
                  <a:pt x="2016070" y="1193800"/>
                </a:lnTo>
                <a:lnTo>
                  <a:pt x="2019266" y="1181100"/>
                </a:lnTo>
                <a:lnTo>
                  <a:pt x="2026544" y="1130300"/>
                </a:lnTo>
                <a:lnTo>
                  <a:pt x="2031548" y="1079500"/>
                </a:lnTo>
                <a:lnTo>
                  <a:pt x="2034314" y="1041400"/>
                </a:lnTo>
                <a:lnTo>
                  <a:pt x="2034879" y="990600"/>
                </a:lnTo>
                <a:lnTo>
                  <a:pt x="2033279" y="939800"/>
                </a:lnTo>
                <a:lnTo>
                  <a:pt x="2030794" y="914400"/>
                </a:lnTo>
                <a:close/>
              </a:path>
              <a:path w="2035175" h="3454400">
                <a:moveTo>
                  <a:pt x="1461260" y="1244600"/>
                </a:moveTo>
                <a:lnTo>
                  <a:pt x="1412552" y="1244600"/>
                </a:lnTo>
                <a:lnTo>
                  <a:pt x="1395535" y="1270000"/>
                </a:lnTo>
                <a:lnTo>
                  <a:pt x="1352393" y="1358900"/>
                </a:lnTo>
                <a:lnTo>
                  <a:pt x="1453396" y="1346200"/>
                </a:lnTo>
                <a:lnTo>
                  <a:pt x="1477207" y="1333500"/>
                </a:lnTo>
                <a:lnTo>
                  <a:pt x="1491184" y="1308100"/>
                </a:lnTo>
                <a:lnTo>
                  <a:pt x="1493614" y="1282700"/>
                </a:lnTo>
                <a:lnTo>
                  <a:pt x="1482784" y="1257300"/>
                </a:lnTo>
                <a:lnTo>
                  <a:pt x="1461260" y="1244600"/>
                </a:lnTo>
                <a:close/>
              </a:path>
              <a:path w="2035175" h="3454400">
                <a:moveTo>
                  <a:pt x="960878" y="1270000"/>
                </a:moveTo>
                <a:lnTo>
                  <a:pt x="905874" y="1282700"/>
                </a:lnTo>
                <a:lnTo>
                  <a:pt x="867652" y="1295400"/>
                </a:lnTo>
                <a:lnTo>
                  <a:pt x="988331" y="1295400"/>
                </a:lnTo>
                <a:lnTo>
                  <a:pt x="972354" y="1282700"/>
                </a:lnTo>
                <a:lnTo>
                  <a:pt x="960878" y="1270000"/>
                </a:lnTo>
                <a:close/>
              </a:path>
              <a:path w="2035175" h="3454400">
                <a:moveTo>
                  <a:pt x="952343" y="939800"/>
                </a:moveTo>
                <a:lnTo>
                  <a:pt x="561876" y="939800"/>
                </a:lnTo>
                <a:lnTo>
                  <a:pt x="580487" y="952500"/>
                </a:lnTo>
                <a:lnTo>
                  <a:pt x="604280" y="965200"/>
                </a:lnTo>
                <a:lnTo>
                  <a:pt x="621346" y="990600"/>
                </a:lnTo>
                <a:lnTo>
                  <a:pt x="630826" y="1016000"/>
                </a:lnTo>
                <a:lnTo>
                  <a:pt x="631859" y="1054100"/>
                </a:lnTo>
                <a:lnTo>
                  <a:pt x="615895" y="1181100"/>
                </a:lnTo>
                <a:lnTo>
                  <a:pt x="646201" y="1206500"/>
                </a:lnTo>
                <a:lnTo>
                  <a:pt x="695268" y="1231900"/>
                </a:lnTo>
                <a:lnTo>
                  <a:pt x="747638" y="1244600"/>
                </a:lnTo>
                <a:lnTo>
                  <a:pt x="877450" y="1244600"/>
                </a:lnTo>
                <a:lnTo>
                  <a:pt x="923222" y="1231900"/>
                </a:lnTo>
                <a:lnTo>
                  <a:pt x="952597" y="1206500"/>
                </a:lnTo>
                <a:lnTo>
                  <a:pt x="917812" y="1041400"/>
                </a:lnTo>
                <a:lnTo>
                  <a:pt x="915944" y="1016000"/>
                </a:lnTo>
                <a:lnTo>
                  <a:pt x="921338" y="990600"/>
                </a:lnTo>
                <a:lnTo>
                  <a:pt x="933602" y="965200"/>
                </a:lnTo>
                <a:lnTo>
                  <a:pt x="952343" y="939800"/>
                </a:lnTo>
                <a:close/>
              </a:path>
              <a:path w="2035175" h="3454400">
                <a:moveTo>
                  <a:pt x="1047784" y="952500"/>
                </a:moveTo>
                <a:lnTo>
                  <a:pt x="1012145" y="952500"/>
                </a:lnTo>
                <a:lnTo>
                  <a:pt x="982550" y="977900"/>
                </a:lnTo>
                <a:lnTo>
                  <a:pt x="964023" y="1003300"/>
                </a:lnTo>
                <a:lnTo>
                  <a:pt x="961589" y="1041400"/>
                </a:lnTo>
                <a:lnTo>
                  <a:pt x="987738" y="1168400"/>
                </a:lnTo>
                <a:lnTo>
                  <a:pt x="1080270" y="1066800"/>
                </a:lnTo>
                <a:lnTo>
                  <a:pt x="1096638" y="1041400"/>
                </a:lnTo>
                <a:lnTo>
                  <a:pt x="1095417" y="1003300"/>
                </a:lnTo>
                <a:lnTo>
                  <a:pt x="1078501" y="977900"/>
                </a:lnTo>
                <a:lnTo>
                  <a:pt x="1047784" y="952500"/>
                </a:lnTo>
                <a:close/>
              </a:path>
              <a:path w="2035175" h="3454400">
                <a:moveTo>
                  <a:pt x="545211" y="990600"/>
                </a:moveTo>
                <a:lnTo>
                  <a:pt x="518588" y="990600"/>
                </a:lnTo>
                <a:lnTo>
                  <a:pt x="496648" y="1003300"/>
                </a:lnTo>
                <a:lnTo>
                  <a:pt x="485664" y="1028700"/>
                </a:lnTo>
                <a:lnTo>
                  <a:pt x="486675" y="1054100"/>
                </a:lnTo>
                <a:lnTo>
                  <a:pt x="500719" y="1079500"/>
                </a:lnTo>
                <a:lnTo>
                  <a:pt x="575750" y="1143000"/>
                </a:lnTo>
                <a:lnTo>
                  <a:pt x="587574" y="1041400"/>
                </a:lnTo>
                <a:lnTo>
                  <a:pt x="583724" y="1016000"/>
                </a:lnTo>
                <a:lnTo>
                  <a:pt x="568264" y="1003300"/>
                </a:lnTo>
                <a:lnTo>
                  <a:pt x="545211" y="990600"/>
                </a:lnTo>
                <a:close/>
              </a:path>
              <a:path w="2035175" h="3454400">
                <a:moveTo>
                  <a:pt x="1116679" y="0"/>
                </a:moveTo>
                <a:lnTo>
                  <a:pt x="977260" y="0"/>
                </a:lnTo>
                <a:lnTo>
                  <a:pt x="931398" y="12700"/>
                </a:lnTo>
                <a:lnTo>
                  <a:pt x="1163548" y="12700"/>
                </a:lnTo>
                <a:lnTo>
                  <a:pt x="1116679" y="0"/>
                </a:lnTo>
                <a:close/>
              </a:path>
            </a:pathLst>
          </a:custGeom>
          <a:solidFill>
            <a:schemeClr val="accent3"/>
          </a:solidFill>
        </p:spPr>
        <p:txBody>
          <a:bodyPr wrap="square" lIns="0" tIns="0" rIns="0" bIns="0" rtlCol="0"/>
          <a:lstStyle/>
          <a:p>
            <a:endParaRPr/>
          </a:p>
        </p:txBody>
      </p:sp>
      <p:sp>
        <p:nvSpPr>
          <p:cNvPr id="4" name="Title 3"/>
          <p:cNvSpPr>
            <a:spLocks noGrp="1"/>
          </p:cNvSpPr>
          <p:nvPr>
            <p:ph type="title"/>
          </p:nvPr>
        </p:nvSpPr>
        <p:spPr/>
        <p:txBody>
          <a:bodyPr/>
          <a:lstStyle/>
          <a:p>
            <a:r>
              <a:rPr lang="en-GB" dirty="0"/>
              <a:t>IS BEING GOOD,</a:t>
            </a:r>
            <a:br>
              <a:rPr lang="en-GB" dirty="0"/>
            </a:br>
            <a:r>
              <a:rPr lang="en-GB" dirty="0"/>
              <a:t>GOOD ENOUGH?</a:t>
            </a:r>
          </a:p>
        </p:txBody>
      </p:sp>
    </p:spTree>
    <p:extLst>
      <p:ext uri="{BB962C8B-B14F-4D97-AF65-F5344CB8AC3E}">
        <p14:creationId xmlns:p14="http://schemas.microsoft.com/office/powerpoint/2010/main" val="110784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rt 6"/>
          <p:cNvSpPr/>
          <p:nvPr/>
        </p:nvSpPr>
        <p:spPr>
          <a:xfrm>
            <a:off x="5454913" y="1045985"/>
            <a:ext cx="1282174" cy="1204942"/>
          </a:xfrm>
          <a:prstGeom prst="hea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p:cNvSpPr>
            <a:spLocks noGrp="1"/>
          </p:cNvSpPr>
          <p:nvPr>
            <p:ph type="title"/>
          </p:nvPr>
        </p:nvSpPr>
        <p:spPr/>
        <p:txBody>
          <a:bodyPr/>
          <a:lstStyle/>
          <a:p>
            <a:r>
              <a:rPr lang="en-GB" dirty="0"/>
              <a:t>LET’S SPEED DATE</a:t>
            </a:r>
          </a:p>
        </p:txBody>
      </p:sp>
      <p:sp>
        <p:nvSpPr>
          <p:cNvPr id="15" name="Text Placeholder 14"/>
          <p:cNvSpPr>
            <a:spLocks noGrp="1"/>
          </p:cNvSpPr>
          <p:nvPr>
            <p:ph type="body" sz="quarter" idx="12"/>
          </p:nvPr>
        </p:nvSpPr>
        <p:spPr>
          <a:xfrm>
            <a:off x="1880790" y="3746489"/>
            <a:ext cx="8430417" cy="2173287"/>
          </a:xfrm>
        </p:spPr>
        <p:txBody>
          <a:bodyPr/>
          <a:lstStyle/>
          <a:p>
            <a:r>
              <a:rPr lang="en-US" dirty="0"/>
              <a:t>What does brilliance mean to you?</a:t>
            </a:r>
          </a:p>
          <a:p>
            <a:r>
              <a:rPr lang="en-US" dirty="0"/>
              <a:t>What would you like to be more successful or brilliant at?</a:t>
            </a:r>
          </a:p>
          <a:p>
            <a:r>
              <a:rPr lang="en-US" dirty="0"/>
              <a:t>What helps or limits you to be brilliant?</a:t>
            </a:r>
          </a:p>
          <a:p>
            <a:r>
              <a:rPr lang="en-US" dirty="0"/>
              <a:t>What can you do to be more brilliant?</a:t>
            </a:r>
          </a:p>
        </p:txBody>
      </p:sp>
    </p:spTree>
    <p:extLst>
      <p:ext uri="{BB962C8B-B14F-4D97-AF65-F5344CB8AC3E}">
        <p14:creationId xmlns:p14="http://schemas.microsoft.com/office/powerpoint/2010/main" val="1602680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g214552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9639">
            <a:off x="4472481" y="863799"/>
            <a:ext cx="7271594" cy="47410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163638" y="838986"/>
            <a:ext cx="3975846" cy="3885120"/>
          </a:xfrm>
        </p:spPr>
        <p:txBody>
          <a:bodyPr/>
          <a:lstStyle/>
          <a:p>
            <a:r>
              <a:rPr lang="en-GB" dirty="0"/>
              <a:t>Who</a:t>
            </a:r>
            <a:br>
              <a:rPr lang="en-GB" dirty="0"/>
            </a:br>
            <a:r>
              <a:rPr lang="en-GB" dirty="0"/>
              <a:t>Remembers this</a:t>
            </a:r>
          </a:p>
        </p:txBody>
      </p:sp>
      <p:sp>
        <p:nvSpPr>
          <p:cNvPr id="7" name="bk object 17"/>
          <p:cNvSpPr/>
          <p:nvPr/>
        </p:nvSpPr>
        <p:spPr>
          <a:xfrm>
            <a:off x="3422728" y="3234339"/>
            <a:ext cx="1177552" cy="2796289"/>
          </a:xfrm>
          <a:custGeom>
            <a:avLst/>
            <a:gdLst/>
            <a:ahLst/>
            <a:cxnLst/>
            <a:rect l="l" t="t" r="r" b="b"/>
            <a:pathLst>
              <a:path w="1879600" h="4463415">
                <a:moveTo>
                  <a:pt x="628486" y="1790699"/>
                </a:moveTo>
                <a:lnTo>
                  <a:pt x="564299" y="1790699"/>
                </a:lnTo>
                <a:lnTo>
                  <a:pt x="540435" y="1841499"/>
                </a:lnTo>
                <a:lnTo>
                  <a:pt x="518165" y="1879599"/>
                </a:lnTo>
                <a:lnTo>
                  <a:pt x="497468" y="1917699"/>
                </a:lnTo>
                <a:lnTo>
                  <a:pt x="478327" y="1968499"/>
                </a:lnTo>
                <a:lnTo>
                  <a:pt x="460723" y="2019299"/>
                </a:lnTo>
                <a:lnTo>
                  <a:pt x="444635" y="2057399"/>
                </a:lnTo>
                <a:lnTo>
                  <a:pt x="430046" y="2108199"/>
                </a:lnTo>
                <a:lnTo>
                  <a:pt x="416936" y="2146299"/>
                </a:lnTo>
                <a:lnTo>
                  <a:pt x="405287" y="2197099"/>
                </a:lnTo>
                <a:lnTo>
                  <a:pt x="395079" y="2247899"/>
                </a:lnTo>
                <a:lnTo>
                  <a:pt x="386294" y="2298699"/>
                </a:lnTo>
                <a:lnTo>
                  <a:pt x="378912" y="2336799"/>
                </a:lnTo>
                <a:lnTo>
                  <a:pt x="372915" y="2387599"/>
                </a:lnTo>
                <a:lnTo>
                  <a:pt x="368284" y="2438399"/>
                </a:lnTo>
                <a:lnTo>
                  <a:pt x="364999" y="2489199"/>
                </a:lnTo>
                <a:lnTo>
                  <a:pt x="363042" y="2539999"/>
                </a:lnTo>
                <a:lnTo>
                  <a:pt x="362394" y="2590799"/>
                </a:lnTo>
                <a:lnTo>
                  <a:pt x="363057" y="2641599"/>
                </a:lnTo>
                <a:lnTo>
                  <a:pt x="365212" y="2692399"/>
                </a:lnTo>
                <a:lnTo>
                  <a:pt x="369107" y="2743199"/>
                </a:lnTo>
                <a:lnTo>
                  <a:pt x="374989" y="2806699"/>
                </a:lnTo>
                <a:lnTo>
                  <a:pt x="383108" y="2870199"/>
                </a:lnTo>
                <a:lnTo>
                  <a:pt x="745502" y="3225799"/>
                </a:lnTo>
                <a:lnTo>
                  <a:pt x="1283919" y="3225799"/>
                </a:lnTo>
                <a:lnTo>
                  <a:pt x="1277594" y="3174999"/>
                </a:lnTo>
                <a:lnTo>
                  <a:pt x="1271995" y="3111499"/>
                </a:lnTo>
                <a:lnTo>
                  <a:pt x="1267211" y="3060699"/>
                </a:lnTo>
                <a:lnTo>
                  <a:pt x="1263333" y="2997199"/>
                </a:lnTo>
                <a:lnTo>
                  <a:pt x="1260450" y="2959099"/>
                </a:lnTo>
                <a:lnTo>
                  <a:pt x="1258655" y="2908299"/>
                </a:lnTo>
                <a:lnTo>
                  <a:pt x="1258036" y="2870199"/>
                </a:lnTo>
                <a:lnTo>
                  <a:pt x="1259519" y="2819399"/>
                </a:lnTo>
                <a:lnTo>
                  <a:pt x="1260609" y="2806699"/>
                </a:lnTo>
                <a:lnTo>
                  <a:pt x="440054" y="2806699"/>
                </a:lnTo>
                <a:lnTo>
                  <a:pt x="433261" y="2755899"/>
                </a:lnTo>
                <a:lnTo>
                  <a:pt x="428407" y="2692399"/>
                </a:lnTo>
                <a:lnTo>
                  <a:pt x="425494" y="2641599"/>
                </a:lnTo>
                <a:lnTo>
                  <a:pt x="424522" y="2590799"/>
                </a:lnTo>
                <a:lnTo>
                  <a:pt x="425059" y="2539999"/>
                </a:lnTo>
                <a:lnTo>
                  <a:pt x="426698" y="2489199"/>
                </a:lnTo>
                <a:lnTo>
                  <a:pt x="429488" y="2438399"/>
                </a:lnTo>
                <a:lnTo>
                  <a:pt x="433476" y="2400299"/>
                </a:lnTo>
                <a:lnTo>
                  <a:pt x="438708" y="2349499"/>
                </a:lnTo>
                <a:lnTo>
                  <a:pt x="445231" y="2298699"/>
                </a:lnTo>
                <a:lnTo>
                  <a:pt x="453093" y="2260599"/>
                </a:lnTo>
                <a:lnTo>
                  <a:pt x="462340" y="2209799"/>
                </a:lnTo>
                <a:lnTo>
                  <a:pt x="473019" y="2171699"/>
                </a:lnTo>
                <a:lnTo>
                  <a:pt x="485178" y="2120899"/>
                </a:lnTo>
                <a:lnTo>
                  <a:pt x="498862" y="2082799"/>
                </a:lnTo>
                <a:lnTo>
                  <a:pt x="514119" y="2044699"/>
                </a:lnTo>
                <a:lnTo>
                  <a:pt x="530997" y="1993899"/>
                </a:lnTo>
                <a:lnTo>
                  <a:pt x="549541" y="1955799"/>
                </a:lnTo>
                <a:lnTo>
                  <a:pt x="569799" y="1904999"/>
                </a:lnTo>
                <a:lnTo>
                  <a:pt x="591819" y="1866899"/>
                </a:lnTo>
                <a:lnTo>
                  <a:pt x="615646" y="1816099"/>
                </a:lnTo>
                <a:lnTo>
                  <a:pt x="628486" y="1790699"/>
                </a:lnTo>
                <a:close/>
              </a:path>
              <a:path w="1879600" h="4463415">
                <a:moveTo>
                  <a:pt x="1172585" y="63499"/>
                </a:moveTo>
                <a:lnTo>
                  <a:pt x="960161" y="63499"/>
                </a:lnTo>
                <a:lnTo>
                  <a:pt x="1039753" y="88899"/>
                </a:lnTo>
                <a:lnTo>
                  <a:pt x="1077644" y="88899"/>
                </a:lnTo>
                <a:lnTo>
                  <a:pt x="1114206" y="101599"/>
                </a:lnTo>
                <a:lnTo>
                  <a:pt x="1149399" y="114299"/>
                </a:lnTo>
                <a:lnTo>
                  <a:pt x="1183180" y="139699"/>
                </a:lnTo>
                <a:lnTo>
                  <a:pt x="1215506" y="152399"/>
                </a:lnTo>
                <a:lnTo>
                  <a:pt x="1246335" y="177799"/>
                </a:lnTo>
                <a:lnTo>
                  <a:pt x="1275625" y="203199"/>
                </a:lnTo>
                <a:lnTo>
                  <a:pt x="1329415" y="253999"/>
                </a:lnTo>
                <a:lnTo>
                  <a:pt x="1376538" y="317499"/>
                </a:lnTo>
                <a:lnTo>
                  <a:pt x="1397493" y="355599"/>
                </a:lnTo>
                <a:lnTo>
                  <a:pt x="1416654" y="393699"/>
                </a:lnTo>
                <a:lnTo>
                  <a:pt x="1433978" y="431799"/>
                </a:lnTo>
                <a:lnTo>
                  <a:pt x="1449423" y="482599"/>
                </a:lnTo>
                <a:lnTo>
                  <a:pt x="1462946" y="533399"/>
                </a:lnTo>
                <a:lnTo>
                  <a:pt x="1474505" y="584199"/>
                </a:lnTo>
                <a:lnTo>
                  <a:pt x="1484058" y="634999"/>
                </a:lnTo>
                <a:lnTo>
                  <a:pt x="1491562" y="698499"/>
                </a:lnTo>
                <a:lnTo>
                  <a:pt x="1496975" y="761999"/>
                </a:lnTo>
                <a:lnTo>
                  <a:pt x="1500253" y="825499"/>
                </a:lnTo>
                <a:lnTo>
                  <a:pt x="1501355" y="901699"/>
                </a:lnTo>
                <a:lnTo>
                  <a:pt x="1499994" y="965199"/>
                </a:lnTo>
                <a:lnTo>
                  <a:pt x="1496022" y="1041399"/>
                </a:lnTo>
                <a:lnTo>
                  <a:pt x="1489611" y="1092199"/>
                </a:lnTo>
                <a:lnTo>
                  <a:pt x="1480931" y="1155699"/>
                </a:lnTo>
                <a:lnTo>
                  <a:pt x="1470152" y="1206499"/>
                </a:lnTo>
                <a:lnTo>
                  <a:pt x="1457445" y="1269999"/>
                </a:lnTo>
                <a:lnTo>
                  <a:pt x="1442981" y="1320799"/>
                </a:lnTo>
                <a:lnTo>
                  <a:pt x="1426930" y="1358899"/>
                </a:lnTo>
                <a:lnTo>
                  <a:pt x="1409461" y="1409699"/>
                </a:lnTo>
                <a:lnTo>
                  <a:pt x="1390747" y="1460499"/>
                </a:lnTo>
                <a:lnTo>
                  <a:pt x="1370957" y="1498599"/>
                </a:lnTo>
                <a:lnTo>
                  <a:pt x="1350261" y="1536699"/>
                </a:lnTo>
                <a:lnTo>
                  <a:pt x="1328831" y="1574799"/>
                </a:lnTo>
                <a:lnTo>
                  <a:pt x="1306836" y="1612899"/>
                </a:lnTo>
                <a:lnTo>
                  <a:pt x="1284447" y="1650999"/>
                </a:lnTo>
                <a:lnTo>
                  <a:pt x="1261835" y="1676399"/>
                </a:lnTo>
                <a:lnTo>
                  <a:pt x="1239169" y="1714499"/>
                </a:lnTo>
                <a:lnTo>
                  <a:pt x="1216621" y="1739899"/>
                </a:lnTo>
                <a:lnTo>
                  <a:pt x="1186590" y="1777999"/>
                </a:lnTo>
                <a:lnTo>
                  <a:pt x="1157001" y="1816099"/>
                </a:lnTo>
                <a:lnTo>
                  <a:pt x="1128009" y="1866899"/>
                </a:lnTo>
                <a:lnTo>
                  <a:pt x="1099768" y="1904999"/>
                </a:lnTo>
                <a:lnTo>
                  <a:pt x="1072432" y="1943099"/>
                </a:lnTo>
                <a:lnTo>
                  <a:pt x="1046156" y="1981199"/>
                </a:lnTo>
                <a:lnTo>
                  <a:pt x="1021094" y="2031999"/>
                </a:lnTo>
                <a:lnTo>
                  <a:pt x="997402" y="2070099"/>
                </a:lnTo>
                <a:lnTo>
                  <a:pt x="975232" y="2108199"/>
                </a:lnTo>
                <a:lnTo>
                  <a:pt x="954741" y="2158999"/>
                </a:lnTo>
                <a:lnTo>
                  <a:pt x="936082" y="2197099"/>
                </a:lnTo>
                <a:lnTo>
                  <a:pt x="919409" y="2247899"/>
                </a:lnTo>
                <a:lnTo>
                  <a:pt x="904878" y="2298699"/>
                </a:lnTo>
                <a:lnTo>
                  <a:pt x="892643" y="2349499"/>
                </a:lnTo>
                <a:lnTo>
                  <a:pt x="882857" y="2400299"/>
                </a:lnTo>
                <a:lnTo>
                  <a:pt x="875676" y="2451099"/>
                </a:lnTo>
                <a:lnTo>
                  <a:pt x="871255" y="2501899"/>
                </a:lnTo>
                <a:lnTo>
                  <a:pt x="869746" y="2565399"/>
                </a:lnTo>
                <a:lnTo>
                  <a:pt x="870368" y="2603499"/>
                </a:lnTo>
                <a:lnTo>
                  <a:pt x="872233" y="2641599"/>
                </a:lnTo>
                <a:lnTo>
                  <a:pt x="875340" y="2692399"/>
                </a:lnTo>
                <a:lnTo>
                  <a:pt x="879688" y="2743199"/>
                </a:lnTo>
                <a:lnTo>
                  <a:pt x="885278" y="2806699"/>
                </a:lnTo>
                <a:lnTo>
                  <a:pt x="1260609" y="2806699"/>
                </a:lnTo>
                <a:lnTo>
                  <a:pt x="1263878" y="2768599"/>
                </a:lnTo>
                <a:lnTo>
                  <a:pt x="1270981" y="2717799"/>
                </a:lnTo>
                <a:lnTo>
                  <a:pt x="1280696" y="2666999"/>
                </a:lnTo>
                <a:lnTo>
                  <a:pt x="1292889" y="2616199"/>
                </a:lnTo>
                <a:lnTo>
                  <a:pt x="1307427" y="2578099"/>
                </a:lnTo>
                <a:lnTo>
                  <a:pt x="1324178" y="2527299"/>
                </a:lnTo>
                <a:lnTo>
                  <a:pt x="1343010" y="2489199"/>
                </a:lnTo>
                <a:lnTo>
                  <a:pt x="1363788" y="2438399"/>
                </a:lnTo>
                <a:lnTo>
                  <a:pt x="1386381" y="2400299"/>
                </a:lnTo>
                <a:lnTo>
                  <a:pt x="1410656" y="2349499"/>
                </a:lnTo>
                <a:lnTo>
                  <a:pt x="1436480" y="2311399"/>
                </a:lnTo>
                <a:lnTo>
                  <a:pt x="1463720" y="2273299"/>
                </a:lnTo>
                <a:lnTo>
                  <a:pt x="1492243" y="2235199"/>
                </a:lnTo>
                <a:lnTo>
                  <a:pt x="1521917" y="2184399"/>
                </a:lnTo>
                <a:lnTo>
                  <a:pt x="1552608" y="2146299"/>
                </a:lnTo>
                <a:lnTo>
                  <a:pt x="1584185" y="2108199"/>
                </a:lnTo>
                <a:lnTo>
                  <a:pt x="1606361" y="2070099"/>
                </a:lnTo>
                <a:lnTo>
                  <a:pt x="1628645" y="2044699"/>
                </a:lnTo>
                <a:lnTo>
                  <a:pt x="1650889" y="2006599"/>
                </a:lnTo>
                <a:lnTo>
                  <a:pt x="1672942" y="1968499"/>
                </a:lnTo>
                <a:lnTo>
                  <a:pt x="1694656" y="1917699"/>
                </a:lnTo>
                <a:lnTo>
                  <a:pt x="1715880" y="1879599"/>
                </a:lnTo>
                <a:lnTo>
                  <a:pt x="1736465" y="1841499"/>
                </a:lnTo>
                <a:lnTo>
                  <a:pt x="1756263" y="1790699"/>
                </a:lnTo>
                <a:lnTo>
                  <a:pt x="1775123" y="1739899"/>
                </a:lnTo>
                <a:lnTo>
                  <a:pt x="1792895" y="1689099"/>
                </a:lnTo>
                <a:lnTo>
                  <a:pt x="1809432" y="1638299"/>
                </a:lnTo>
                <a:lnTo>
                  <a:pt x="1824583" y="1587499"/>
                </a:lnTo>
                <a:lnTo>
                  <a:pt x="1838198" y="1536699"/>
                </a:lnTo>
                <a:lnTo>
                  <a:pt x="1850129" y="1485899"/>
                </a:lnTo>
                <a:lnTo>
                  <a:pt x="1860226" y="1435099"/>
                </a:lnTo>
                <a:lnTo>
                  <a:pt x="1868339" y="1384299"/>
                </a:lnTo>
                <a:lnTo>
                  <a:pt x="1874319" y="1333499"/>
                </a:lnTo>
                <a:lnTo>
                  <a:pt x="1878016" y="1282699"/>
                </a:lnTo>
                <a:lnTo>
                  <a:pt x="1879282" y="1231899"/>
                </a:lnTo>
                <a:lnTo>
                  <a:pt x="1878830" y="1168399"/>
                </a:lnTo>
                <a:lnTo>
                  <a:pt x="1877413" y="1117599"/>
                </a:lnTo>
                <a:lnTo>
                  <a:pt x="1874940" y="1066799"/>
                </a:lnTo>
                <a:lnTo>
                  <a:pt x="1871317" y="1015999"/>
                </a:lnTo>
                <a:lnTo>
                  <a:pt x="1866454" y="965199"/>
                </a:lnTo>
                <a:lnTo>
                  <a:pt x="1860259" y="927099"/>
                </a:lnTo>
                <a:lnTo>
                  <a:pt x="1852639" y="876299"/>
                </a:lnTo>
                <a:lnTo>
                  <a:pt x="1843503" y="838199"/>
                </a:lnTo>
                <a:lnTo>
                  <a:pt x="1832758" y="800099"/>
                </a:lnTo>
                <a:lnTo>
                  <a:pt x="1820313" y="749299"/>
                </a:lnTo>
                <a:lnTo>
                  <a:pt x="1806076" y="711199"/>
                </a:lnTo>
                <a:lnTo>
                  <a:pt x="1789956" y="673099"/>
                </a:lnTo>
                <a:lnTo>
                  <a:pt x="1771859" y="634999"/>
                </a:lnTo>
                <a:lnTo>
                  <a:pt x="1751695" y="609599"/>
                </a:lnTo>
                <a:lnTo>
                  <a:pt x="1729371" y="571499"/>
                </a:lnTo>
                <a:lnTo>
                  <a:pt x="1704795" y="533399"/>
                </a:lnTo>
                <a:lnTo>
                  <a:pt x="1677876" y="495299"/>
                </a:lnTo>
                <a:lnTo>
                  <a:pt x="1648521" y="457199"/>
                </a:lnTo>
                <a:lnTo>
                  <a:pt x="1616639" y="419099"/>
                </a:lnTo>
                <a:lnTo>
                  <a:pt x="1582138" y="380999"/>
                </a:lnTo>
                <a:lnTo>
                  <a:pt x="1544926" y="342899"/>
                </a:lnTo>
                <a:lnTo>
                  <a:pt x="1504911" y="304799"/>
                </a:lnTo>
                <a:lnTo>
                  <a:pt x="1462001" y="266699"/>
                </a:lnTo>
                <a:lnTo>
                  <a:pt x="1416104" y="228599"/>
                </a:lnTo>
                <a:lnTo>
                  <a:pt x="1367129" y="190499"/>
                </a:lnTo>
                <a:lnTo>
                  <a:pt x="1314983" y="152399"/>
                </a:lnTo>
                <a:lnTo>
                  <a:pt x="1277128" y="114299"/>
                </a:lnTo>
                <a:lnTo>
                  <a:pt x="1237033" y="88899"/>
                </a:lnTo>
                <a:lnTo>
                  <a:pt x="1194767" y="76199"/>
                </a:lnTo>
                <a:lnTo>
                  <a:pt x="1172585" y="63499"/>
                </a:lnTo>
                <a:close/>
              </a:path>
              <a:path w="1879600" h="4463415">
                <a:moveTo>
                  <a:pt x="953336" y="0"/>
                </a:moveTo>
                <a:lnTo>
                  <a:pt x="680381" y="0"/>
                </a:lnTo>
                <a:lnTo>
                  <a:pt x="630274" y="12699"/>
                </a:lnTo>
                <a:lnTo>
                  <a:pt x="582248" y="12699"/>
                </a:lnTo>
                <a:lnTo>
                  <a:pt x="536283" y="25399"/>
                </a:lnTo>
                <a:lnTo>
                  <a:pt x="492361" y="38099"/>
                </a:lnTo>
                <a:lnTo>
                  <a:pt x="450462" y="50799"/>
                </a:lnTo>
                <a:lnTo>
                  <a:pt x="410565" y="63499"/>
                </a:lnTo>
                <a:lnTo>
                  <a:pt x="372651" y="88899"/>
                </a:lnTo>
                <a:lnTo>
                  <a:pt x="336702" y="101599"/>
                </a:lnTo>
                <a:lnTo>
                  <a:pt x="302697" y="126999"/>
                </a:lnTo>
                <a:lnTo>
                  <a:pt x="270616" y="152399"/>
                </a:lnTo>
                <a:lnTo>
                  <a:pt x="240441" y="177799"/>
                </a:lnTo>
                <a:lnTo>
                  <a:pt x="185727" y="241299"/>
                </a:lnTo>
                <a:lnTo>
                  <a:pt x="161150" y="266699"/>
                </a:lnTo>
                <a:lnTo>
                  <a:pt x="138400" y="304799"/>
                </a:lnTo>
                <a:lnTo>
                  <a:pt x="117457" y="342899"/>
                </a:lnTo>
                <a:lnTo>
                  <a:pt x="98302" y="380999"/>
                </a:lnTo>
                <a:lnTo>
                  <a:pt x="80915" y="419099"/>
                </a:lnTo>
                <a:lnTo>
                  <a:pt x="65277" y="457199"/>
                </a:lnTo>
                <a:lnTo>
                  <a:pt x="51368" y="495299"/>
                </a:lnTo>
                <a:lnTo>
                  <a:pt x="39169" y="533399"/>
                </a:lnTo>
                <a:lnTo>
                  <a:pt x="28660" y="584199"/>
                </a:lnTo>
                <a:lnTo>
                  <a:pt x="19821" y="622299"/>
                </a:lnTo>
                <a:lnTo>
                  <a:pt x="12633" y="673099"/>
                </a:lnTo>
                <a:lnTo>
                  <a:pt x="7077" y="723899"/>
                </a:lnTo>
                <a:lnTo>
                  <a:pt x="3132" y="774699"/>
                </a:lnTo>
                <a:lnTo>
                  <a:pt x="779" y="825499"/>
                </a:lnTo>
                <a:lnTo>
                  <a:pt x="0" y="876299"/>
                </a:lnTo>
                <a:lnTo>
                  <a:pt x="490" y="952499"/>
                </a:lnTo>
                <a:lnTo>
                  <a:pt x="1867" y="1015999"/>
                </a:lnTo>
                <a:lnTo>
                  <a:pt x="3991" y="1092199"/>
                </a:lnTo>
                <a:lnTo>
                  <a:pt x="6722" y="1155699"/>
                </a:lnTo>
                <a:lnTo>
                  <a:pt x="9920" y="1206499"/>
                </a:lnTo>
                <a:lnTo>
                  <a:pt x="13444" y="1257299"/>
                </a:lnTo>
                <a:lnTo>
                  <a:pt x="17156" y="1308099"/>
                </a:lnTo>
                <a:lnTo>
                  <a:pt x="20913" y="1358899"/>
                </a:lnTo>
                <a:lnTo>
                  <a:pt x="24577" y="1396999"/>
                </a:lnTo>
                <a:lnTo>
                  <a:pt x="28007" y="1422399"/>
                </a:lnTo>
                <a:lnTo>
                  <a:pt x="31064" y="1447799"/>
                </a:lnTo>
                <a:lnTo>
                  <a:pt x="388277" y="1816099"/>
                </a:lnTo>
                <a:lnTo>
                  <a:pt x="564299" y="1790699"/>
                </a:lnTo>
                <a:lnTo>
                  <a:pt x="628486" y="1790699"/>
                </a:lnTo>
                <a:lnTo>
                  <a:pt x="641327" y="1765299"/>
                </a:lnTo>
                <a:lnTo>
                  <a:pt x="668911" y="1727199"/>
                </a:lnTo>
                <a:lnTo>
                  <a:pt x="698443" y="1676399"/>
                </a:lnTo>
                <a:lnTo>
                  <a:pt x="729970" y="1625599"/>
                </a:lnTo>
                <a:lnTo>
                  <a:pt x="756678" y="1574799"/>
                </a:lnTo>
                <a:lnTo>
                  <a:pt x="782289" y="1536699"/>
                </a:lnTo>
                <a:lnTo>
                  <a:pt x="806571" y="1485899"/>
                </a:lnTo>
                <a:lnTo>
                  <a:pt x="829289" y="1435099"/>
                </a:lnTo>
                <a:lnTo>
                  <a:pt x="850209" y="1384299"/>
                </a:lnTo>
                <a:lnTo>
                  <a:pt x="88010" y="1384299"/>
                </a:lnTo>
                <a:lnTo>
                  <a:pt x="84771" y="1358899"/>
                </a:lnTo>
                <a:lnTo>
                  <a:pt x="81344" y="1320799"/>
                </a:lnTo>
                <a:lnTo>
                  <a:pt x="77855" y="1282699"/>
                </a:lnTo>
                <a:lnTo>
                  <a:pt x="74428" y="1231899"/>
                </a:lnTo>
                <a:lnTo>
                  <a:pt x="71188" y="1181099"/>
                </a:lnTo>
                <a:lnTo>
                  <a:pt x="68258" y="1130299"/>
                </a:lnTo>
                <a:lnTo>
                  <a:pt x="65762" y="1066799"/>
                </a:lnTo>
                <a:lnTo>
                  <a:pt x="63826" y="1003299"/>
                </a:lnTo>
                <a:lnTo>
                  <a:pt x="62573" y="939799"/>
                </a:lnTo>
                <a:lnTo>
                  <a:pt x="62128" y="876299"/>
                </a:lnTo>
                <a:lnTo>
                  <a:pt x="63006" y="825499"/>
                </a:lnTo>
                <a:lnTo>
                  <a:pt x="65658" y="761999"/>
                </a:lnTo>
                <a:lnTo>
                  <a:pt x="70110" y="711199"/>
                </a:lnTo>
                <a:lnTo>
                  <a:pt x="76390" y="660399"/>
                </a:lnTo>
                <a:lnTo>
                  <a:pt x="84524" y="622299"/>
                </a:lnTo>
                <a:lnTo>
                  <a:pt x="94539" y="571499"/>
                </a:lnTo>
                <a:lnTo>
                  <a:pt x="106462" y="520699"/>
                </a:lnTo>
                <a:lnTo>
                  <a:pt x="120320" y="482599"/>
                </a:lnTo>
                <a:lnTo>
                  <a:pt x="136140" y="444499"/>
                </a:lnTo>
                <a:lnTo>
                  <a:pt x="153948" y="406399"/>
                </a:lnTo>
                <a:lnTo>
                  <a:pt x="173771" y="368299"/>
                </a:lnTo>
                <a:lnTo>
                  <a:pt x="195636" y="330199"/>
                </a:lnTo>
                <a:lnTo>
                  <a:pt x="219571" y="292099"/>
                </a:lnTo>
                <a:lnTo>
                  <a:pt x="245601" y="266699"/>
                </a:lnTo>
                <a:lnTo>
                  <a:pt x="273754" y="228599"/>
                </a:lnTo>
                <a:lnTo>
                  <a:pt x="304056" y="203199"/>
                </a:lnTo>
                <a:lnTo>
                  <a:pt x="336534" y="177799"/>
                </a:lnTo>
                <a:lnTo>
                  <a:pt x="371216" y="165099"/>
                </a:lnTo>
                <a:lnTo>
                  <a:pt x="408127" y="139699"/>
                </a:lnTo>
                <a:lnTo>
                  <a:pt x="447296" y="114299"/>
                </a:lnTo>
                <a:lnTo>
                  <a:pt x="488747" y="101599"/>
                </a:lnTo>
                <a:lnTo>
                  <a:pt x="532510" y="88899"/>
                </a:lnTo>
                <a:lnTo>
                  <a:pt x="578609" y="76199"/>
                </a:lnTo>
                <a:lnTo>
                  <a:pt x="627073" y="76199"/>
                </a:lnTo>
                <a:lnTo>
                  <a:pt x="677928" y="63499"/>
                </a:lnTo>
                <a:lnTo>
                  <a:pt x="1172585" y="63499"/>
                </a:lnTo>
                <a:lnTo>
                  <a:pt x="1150402" y="50799"/>
                </a:lnTo>
                <a:lnTo>
                  <a:pt x="1104005" y="38099"/>
                </a:lnTo>
                <a:lnTo>
                  <a:pt x="1005403" y="12699"/>
                </a:lnTo>
                <a:lnTo>
                  <a:pt x="953336" y="0"/>
                </a:lnTo>
                <a:close/>
              </a:path>
              <a:path w="1879600" h="4463415">
                <a:moveTo>
                  <a:pt x="782164" y="546099"/>
                </a:moveTo>
                <a:lnTo>
                  <a:pt x="677186" y="546099"/>
                </a:lnTo>
                <a:lnTo>
                  <a:pt x="650128" y="558799"/>
                </a:lnTo>
                <a:lnTo>
                  <a:pt x="604678" y="596899"/>
                </a:lnTo>
                <a:lnTo>
                  <a:pt x="570312" y="660399"/>
                </a:lnTo>
                <a:lnTo>
                  <a:pt x="557109" y="698499"/>
                </a:lnTo>
                <a:lnTo>
                  <a:pt x="546465" y="749299"/>
                </a:lnTo>
                <a:lnTo>
                  <a:pt x="538309" y="800099"/>
                </a:lnTo>
                <a:lnTo>
                  <a:pt x="532571" y="876299"/>
                </a:lnTo>
                <a:lnTo>
                  <a:pt x="529180" y="952499"/>
                </a:lnTo>
                <a:lnTo>
                  <a:pt x="528251" y="1015999"/>
                </a:lnTo>
                <a:lnTo>
                  <a:pt x="528173" y="1041399"/>
                </a:lnTo>
                <a:lnTo>
                  <a:pt x="528496" y="1079499"/>
                </a:lnTo>
                <a:lnTo>
                  <a:pt x="529789" y="1130299"/>
                </a:lnTo>
                <a:lnTo>
                  <a:pt x="531945" y="1193799"/>
                </a:lnTo>
                <a:lnTo>
                  <a:pt x="534965" y="1244599"/>
                </a:lnTo>
                <a:lnTo>
                  <a:pt x="538849" y="1295399"/>
                </a:lnTo>
                <a:lnTo>
                  <a:pt x="543598" y="1346199"/>
                </a:lnTo>
                <a:lnTo>
                  <a:pt x="88010" y="1384299"/>
                </a:lnTo>
                <a:lnTo>
                  <a:pt x="850209" y="1384299"/>
                </a:lnTo>
                <a:lnTo>
                  <a:pt x="869099" y="1333499"/>
                </a:lnTo>
                <a:lnTo>
                  <a:pt x="885723" y="1282699"/>
                </a:lnTo>
                <a:lnTo>
                  <a:pt x="899849" y="1231899"/>
                </a:lnTo>
                <a:lnTo>
                  <a:pt x="911243" y="1193799"/>
                </a:lnTo>
                <a:lnTo>
                  <a:pt x="919670" y="1142999"/>
                </a:lnTo>
                <a:lnTo>
                  <a:pt x="924898" y="1092199"/>
                </a:lnTo>
                <a:lnTo>
                  <a:pt x="926693" y="1041399"/>
                </a:lnTo>
                <a:lnTo>
                  <a:pt x="926693" y="850899"/>
                </a:lnTo>
                <a:lnTo>
                  <a:pt x="924733" y="787399"/>
                </a:lnTo>
                <a:lnTo>
                  <a:pt x="918683" y="723899"/>
                </a:lnTo>
                <a:lnTo>
                  <a:pt x="908287" y="673099"/>
                </a:lnTo>
                <a:lnTo>
                  <a:pt x="893289" y="634999"/>
                </a:lnTo>
                <a:lnTo>
                  <a:pt x="873434" y="596899"/>
                </a:lnTo>
                <a:lnTo>
                  <a:pt x="818127" y="558799"/>
                </a:lnTo>
                <a:lnTo>
                  <a:pt x="782164" y="546099"/>
                </a:lnTo>
                <a:close/>
              </a:path>
              <a:path w="1879600" h="4463415">
                <a:moveTo>
                  <a:pt x="1040599" y="3401821"/>
                </a:moveTo>
                <a:lnTo>
                  <a:pt x="331330" y="3401821"/>
                </a:lnTo>
                <a:lnTo>
                  <a:pt x="331330" y="4100728"/>
                </a:lnTo>
                <a:lnTo>
                  <a:pt x="693724" y="4463122"/>
                </a:lnTo>
                <a:lnTo>
                  <a:pt x="1402994" y="4463122"/>
                </a:lnTo>
                <a:lnTo>
                  <a:pt x="1402994" y="4048963"/>
                </a:lnTo>
                <a:lnTo>
                  <a:pt x="393458" y="4048963"/>
                </a:lnTo>
                <a:lnTo>
                  <a:pt x="393458" y="3463950"/>
                </a:lnTo>
                <a:lnTo>
                  <a:pt x="1101852" y="3463950"/>
                </a:lnTo>
                <a:lnTo>
                  <a:pt x="1040599" y="3401821"/>
                </a:lnTo>
                <a:close/>
              </a:path>
              <a:path w="1879600" h="4463415">
                <a:moveTo>
                  <a:pt x="1101852" y="3463950"/>
                </a:moveTo>
                <a:lnTo>
                  <a:pt x="978471" y="3463950"/>
                </a:lnTo>
                <a:lnTo>
                  <a:pt x="978471" y="4048963"/>
                </a:lnTo>
                <a:lnTo>
                  <a:pt x="1402994" y="4048963"/>
                </a:lnTo>
                <a:lnTo>
                  <a:pt x="1402994" y="3769398"/>
                </a:lnTo>
                <a:lnTo>
                  <a:pt x="1101852" y="3463950"/>
                </a:lnTo>
                <a:close/>
              </a:path>
            </a:pathLst>
          </a:custGeom>
          <a:solidFill>
            <a:schemeClr val="tx2"/>
          </a:solidFill>
        </p:spPr>
        <p:txBody>
          <a:bodyPr wrap="square" lIns="0" tIns="0" rIns="0" bIns="0" rtlCol="0"/>
          <a:lstStyle/>
          <a:p>
            <a:endParaRPr/>
          </a:p>
        </p:txBody>
      </p:sp>
    </p:spTree>
    <p:extLst>
      <p:ext uri="{BB962C8B-B14F-4D97-AF65-F5344CB8AC3E}">
        <p14:creationId xmlns:p14="http://schemas.microsoft.com/office/powerpoint/2010/main" val="84672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9-19 at 14.31.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595" y="1079322"/>
            <a:ext cx="9998810" cy="46993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217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k object 17"/>
          <p:cNvSpPr/>
          <p:nvPr/>
        </p:nvSpPr>
        <p:spPr>
          <a:xfrm>
            <a:off x="3654257" y="145304"/>
            <a:ext cx="1177552" cy="2796289"/>
          </a:xfrm>
          <a:custGeom>
            <a:avLst/>
            <a:gdLst/>
            <a:ahLst/>
            <a:cxnLst/>
            <a:rect l="l" t="t" r="r" b="b"/>
            <a:pathLst>
              <a:path w="1879600" h="4463415">
                <a:moveTo>
                  <a:pt x="628486" y="1790699"/>
                </a:moveTo>
                <a:lnTo>
                  <a:pt x="564299" y="1790699"/>
                </a:lnTo>
                <a:lnTo>
                  <a:pt x="540435" y="1841499"/>
                </a:lnTo>
                <a:lnTo>
                  <a:pt x="518165" y="1879599"/>
                </a:lnTo>
                <a:lnTo>
                  <a:pt x="497468" y="1917699"/>
                </a:lnTo>
                <a:lnTo>
                  <a:pt x="478327" y="1968499"/>
                </a:lnTo>
                <a:lnTo>
                  <a:pt x="460723" y="2019299"/>
                </a:lnTo>
                <a:lnTo>
                  <a:pt x="444635" y="2057399"/>
                </a:lnTo>
                <a:lnTo>
                  <a:pt x="430046" y="2108199"/>
                </a:lnTo>
                <a:lnTo>
                  <a:pt x="416936" y="2146299"/>
                </a:lnTo>
                <a:lnTo>
                  <a:pt x="405287" y="2197099"/>
                </a:lnTo>
                <a:lnTo>
                  <a:pt x="395079" y="2247899"/>
                </a:lnTo>
                <a:lnTo>
                  <a:pt x="386294" y="2298699"/>
                </a:lnTo>
                <a:lnTo>
                  <a:pt x="378912" y="2336799"/>
                </a:lnTo>
                <a:lnTo>
                  <a:pt x="372915" y="2387599"/>
                </a:lnTo>
                <a:lnTo>
                  <a:pt x="368284" y="2438399"/>
                </a:lnTo>
                <a:lnTo>
                  <a:pt x="364999" y="2489199"/>
                </a:lnTo>
                <a:lnTo>
                  <a:pt x="363042" y="2539999"/>
                </a:lnTo>
                <a:lnTo>
                  <a:pt x="362394" y="2590799"/>
                </a:lnTo>
                <a:lnTo>
                  <a:pt x="363057" y="2641599"/>
                </a:lnTo>
                <a:lnTo>
                  <a:pt x="365212" y="2692399"/>
                </a:lnTo>
                <a:lnTo>
                  <a:pt x="369107" y="2743199"/>
                </a:lnTo>
                <a:lnTo>
                  <a:pt x="374989" y="2806699"/>
                </a:lnTo>
                <a:lnTo>
                  <a:pt x="383108" y="2870199"/>
                </a:lnTo>
                <a:lnTo>
                  <a:pt x="745502" y="3225799"/>
                </a:lnTo>
                <a:lnTo>
                  <a:pt x="1283919" y="3225799"/>
                </a:lnTo>
                <a:lnTo>
                  <a:pt x="1277594" y="3174999"/>
                </a:lnTo>
                <a:lnTo>
                  <a:pt x="1271995" y="3111499"/>
                </a:lnTo>
                <a:lnTo>
                  <a:pt x="1267211" y="3060699"/>
                </a:lnTo>
                <a:lnTo>
                  <a:pt x="1263333" y="2997199"/>
                </a:lnTo>
                <a:lnTo>
                  <a:pt x="1260450" y="2959099"/>
                </a:lnTo>
                <a:lnTo>
                  <a:pt x="1258655" y="2908299"/>
                </a:lnTo>
                <a:lnTo>
                  <a:pt x="1258036" y="2870199"/>
                </a:lnTo>
                <a:lnTo>
                  <a:pt x="1259519" y="2819399"/>
                </a:lnTo>
                <a:lnTo>
                  <a:pt x="1260609" y="2806699"/>
                </a:lnTo>
                <a:lnTo>
                  <a:pt x="440054" y="2806699"/>
                </a:lnTo>
                <a:lnTo>
                  <a:pt x="433261" y="2755899"/>
                </a:lnTo>
                <a:lnTo>
                  <a:pt x="428407" y="2692399"/>
                </a:lnTo>
                <a:lnTo>
                  <a:pt x="425494" y="2641599"/>
                </a:lnTo>
                <a:lnTo>
                  <a:pt x="424522" y="2590799"/>
                </a:lnTo>
                <a:lnTo>
                  <a:pt x="425059" y="2539999"/>
                </a:lnTo>
                <a:lnTo>
                  <a:pt x="426698" y="2489199"/>
                </a:lnTo>
                <a:lnTo>
                  <a:pt x="429488" y="2438399"/>
                </a:lnTo>
                <a:lnTo>
                  <a:pt x="433476" y="2400299"/>
                </a:lnTo>
                <a:lnTo>
                  <a:pt x="438708" y="2349499"/>
                </a:lnTo>
                <a:lnTo>
                  <a:pt x="445231" y="2298699"/>
                </a:lnTo>
                <a:lnTo>
                  <a:pt x="453093" y="2260599"/>
                </a:lnTo>
                <a:lnTo>
                  <a:pt x="462340" y="2209799"/>
                </a:lnTo>
                <a:lnTo>
                  <a:pt x="473019" y="2171699"/>
                </a:lnTo>
                <a:lnTo>
                  <a:pt x="485178" y="2120899"/>
                </a:lnTo>
                <a:lnTo>
                  <a:pt x="498862" y="2082799"/>
                </a:lnTo>
                <a:lnTo>
                  <a:pt x="514119" y="2044699"/>
                </a:lnTo>
                <a:lnTo>
                  <a:pt x="530997" y="1993899"/>
                </a:lnTo>
                <a:lnTo>
                  <a:pt x="549541" y="1955799"/>
                </a:lnTo>
                <a:lnTo>
                  <a:pt x="569799" y="1904999"/>
                </a:lnTo>
                <a:lnTo>
                  <a:pt x="591819" y="1866899"/>
                </a:lnTo>
                <a:lnTo>
                  <a:pt x="615646" y="1816099"/>
                </a:lnTo>
                <a:lnTo>
                  <a:pt x="628486" y="1790699"/>
                </a:lnTo>
                <a:close/>
              </a:path>
              <a:path w="1879600" h="4463415">
                <a:moveTo>
                  <a:pt x="1172585" y="63499"/>
                </a:moveTo>
                <a:lnTo>
                  <a:pt x="960161" y="63499"/>
                </a:lnTo>
                <a:lnTo>
                  <a:pt x="1039753" y="88899"/>
                </a:lnTo>
                <a:lnTo>
                  <a:pt x="1077644" y="88899"/>
                </a:lnTo>
                <a:lnTo>
                  <a:pt x="1114206" y="101599"/>
                </a:lnTo>
                <a:lnTo>
                  <a:pt x="1149399" y="114299"/>
                </a:lnTo>
                <a:lnTo>
                  <a:pt x="1183180" y="139699"/>
                </a:lnTo>
                <a:lnTo>
                  <a:pt x="1215506" y="152399"/>
                </a:lnTo>
                <a:lnTo>
                  <a:pt x="1246335" y="177799"/>
                </a:lnTo>
                <a:lnTo>
                  <a:pt x="1275625" y="203199"/>
                </a:lnTo>
                <a:lnTo>
                  <a:pt x="1329415" y="253999"/>
                </a:lnTo>
                <a:lnTo>
                  <a:pt x="1376538" y="317499"/>
                </a:lnTo>
                <a:lnTo>
                  <a:pt x="1397493" y="355599"/>
                </a:lnTo>
                <a:lnTo>
                  <a:pt x="1416654" y="393699"/>
                </a:lnTo>
                <a:lnTo>
                  <a:pt x="1433978" y="431799"/>
                </a:lnTo>
                <a:lnTo>
                  <a:pt x="1449423" y="482599"/>
                </a:lnTo>
                <a:lnTo>
                  <a:pt x="1462946" y="533399"/>
                </a:lnTo>
                <a:lnTo>
                  <a:pt x="1474505" y="584199"/>
                </a:lnTo>
                <a:lnTo>
                  <a:pt x="1484058" y="634999"/>
                </a:lnTo>
                <a:lnTo>
                  <a:pt x="1491562" y="698499"/>
                </a:lnTo>
                <a:lnTo>
                  <a:pt x="1496975" y="761999"/>
                </a:lnTo>
                <a:lnTo>
                  <a:pt x="1500253" y="825499"/>
                </a:lnTo>
                <a:lnTo>
                  <a:pt x="1501355" y="901699"/>
                </a:lnTo>
                <a:lnTo>
                  <a:pt x="1499994" y="965199"/>
                </a:lnTo>
                <a:lnTo>
                  <a:pt x="1496022" y="1041399"/>
                </a:lnTo>
                <a:lnTo>
                  <a:pt x="1489611" y="1092199"/>
                </a:lnTo>
                <a:lnTo>
                  <a:pt x="1480931" y="1155699"/>
                </a:lnTo>
                <a:lnTo>
                  <a:pt x="1470152" y="1206499"/>
                </a:lnTo>
                <a:lnTo>
                  <a:pt x="1457445" y="1269999"/>
                </a:lnTo>
                <a:lnTo>
                  <a:pt x="1442981" y="1320799"/>
                </a:lnTo>
                <a:lnTo>
                  <a:pt x="1426930" y="1358899"/>
                </a:lnTo>
                <a:lnTo>
                  <a:pt x="1409461" y="1409699"/>
                </a:lnTo>
                <a:lnTo>
                  <a:pt x="1390747" y="1460499"/>
                </a:lnTo>
                <a:lnTo>
                  <a:pt x="1370957" y="1498599"/>
                </a:lnTo>
                <a:lnTo>
                  <a:pt x="1350261" y="1536699"/>
                </a:lnTo>
                <a:lnTo>
                  <a:pt x="1328831" y="1574799"/>
                </a:lnTo>
                <a:lnTo>
                  <a:pt x="1306836" y="1612899"/>
                </a:lnTo>
                <a:lnTo>
                  <a:pt x="1284447" y="1650999"/>
                </a:lnTo>
                <a:lnTo>
                  <a:pt x="1261835" y="1676399"/>
                </a:lnTo>
                <a:lnTo>
                  <a:pt x="1239169" y="1714499"/>
                </a:lnTo>
                <a:lnTo>
                  <a:pt x="1216621" y="1739899"/>
                </a:lnTo>
                <a:lnTo>
                  <a:pt x="1186590" y="1777999"/>
                </a:lnTo>
                <a:lnTo>
                  <a:pt x="1157001" y="1816099"/>
                </a:lnTo>
                <a:lnTo>
                  <a:pt x="1128009" y="1866899"/>
                </a:lnTo>
                <a:lnTo>
                  <a:pt x="1099768" y="1904999"/>
                </a:lnTo>
                <a:lnTo>
                  <a:pt x="1072432" y="1943099"/>
                </a:lnTo>
                <a:lnTo>
                  <a:pt x="1046156" y="1981199"/>
                </a:lnTo>
                <a:lnTo>
                  <a:pt x="1021094" y="2031999"/>
                </a:lnTo>
                <a:lnTo>
                  <a:pt x="997402" y="2070099"/>
                </a:lnTo>
                <a:lnTo>
                  <a:pt x="975232" y="2108199"/>
                </a:lnTo>
                <a:lnTo>
                  <a:pt x="954741" y="2158999"/>
                </a:lnTo>
                <a:lnTo>
                  <a:pt x="936082" y="2197099"/>
                </a:lnTo>
                <a:lnTo>
                  <a:pt x="919409" y="2247899"/>
                </a:lnTo>
                <a:lnTo>
                  <a:pt x="904878" y="2298699"/>
                </a:lnTo>
                <a:lnTo>
                  <a:pt x="892643" y="2349499"/>
                </a:lnTo>
                <a:lnTo>
                  <a:pt x="882857" y="2400299"/>
                </a:lnTo>
                <a:lnTo>
                  <a:pt x="875676" y="2451099"/>
                </a:lnTo>
                <a:lnTo>
                  <a:pt x="871255" y="2501899"/>
                </a:lnTo>
                <a:lnTo>
                  <a:pt x="869746" y="2565399"/>
                </a:lnTo>
                <a:lnTo>
                  <a:pt x="870368" y="2603499"/>
                </a:lnTo>
                <a:lnTo>
                  <a:pt x="872233" y="2641599"/>
                </a:lnTo>
                <a:lnTo>
                  <a:pt x="875340" y="2692399"/>
                </a:lnTo>
                <a:lnTo>
                  <a:pt x="879688" y="2743199"/>
                </a:lnTo>
                <a:lnTo>
                  <a:pt x="885278" y="2806699"/>
                </a:lnTo>
                <a:lnTo>
                  <a:pt x="1260609" y="2806699"/>
                </a:lnTo>
                <a:lnTo>
                  <a:pt x="1263878" y="2768599"/>
                </a:lnTo>
                <a:lnTo>
                  <a:pt x="1270981" y="2717799"/>
                </a:lnTo>
                <a:lnTo>
                  <a:pt x="1280696" y="2666999"/>
                </a:lnTo>
                <a:lnTo>
                  <a:pt x="1292889" y="2616199"/>
                </a:lnTo>
                <a:lnTo>
                  <a:pt x="1307427" y="2578099"/>
                </a:lnTo>
                <a:lnTo>
                  <a:pt x="1324178" y="2527299"/>
                </a:lnTo>
                <a:lnTo>
                  <a:pt x="1343010" y="2489199"/>
                </a:lnTo>
                <a:lnTo>
                  <a:pt x="1363788" y="2438399"/>
                </a:lnTo>
                <a:lnTo>
                  <a:pt x="1386381" y="2400299"/>
                </a:lnTo>
                <a:lnTo>
                  <a:pt x="1410656" y="2349499"/>
                </a:lnTo>
                <a:lnTo>
                  <a:pt x="1436480" y="2311399"/>
                </a:lnTo>
                <a:lnTo>
                  <a:pt x="1463720" y="2273299"/>
                </a:lnTo>
                <a:lnTo>
                  <a:pt x="1492243" y="2235199"/>
                </a:lnTo>
                <a:lnTo>
                  <a:pt x="1521917" y="2184399"/>
                </a:lnTo>
                <a:lnTo>
                  <a:pt x="1552608" y="2146299"/>
                </a:lnTo>
                <a:lnTo>
                  <a:pt x="1584185" y="2108199"/>
                </a:lnTo>
                <a:lnTo>
                  <a:pt x="1606361" y="2070099"/>
                </a:lnTo>
                <a:lnTo>
                  <a:pt x="1628645" y="2044699"/>
                </a:lnTo>
                <a:lnTo>
                  <a:pt x="1650889" y="2006599"/>
                </a:lnTo>
                <a:lnTo>
                  <a:pt x="1672942" y="1968499"/>
                </a:lnTo>
                <a:lnTo>
                  <a:pt x="1694656" y="1917699"/>
                </a:lnTo>
                <a:lnTo>
                  <a:pt x="1715880" y="1879599"/>
                </a:lnTo>
                <a:lnTo>
                  <a:pt x="1736465" y="1841499"/>
                </a:lnTo>
                <a:lnTo>
                  <a:pt x="1756263" y="1790699"/>
                </a:lnTo>
                <a:lnTo>
                  <a:pt x="1775123" y="1739899"/>
                </a:lnTo>
                <a:lnTo>
                  <a:pt x="1792895" y="1689099"/>
                </a:lnTo>
                <a:lnTo>
                  <a:pt x="1809432" y="1638299"/>
                </a:lnTo>
                <a:lnTo>
                  <a:pt x="1824583" y="1587499"/>
                </a:lnTo>
                <a:lnTo>
                  <a:pt x="1838198" y="1536699"/>
                </a:lnTo>
                <a:lnTo>
                  <a:pt x="1850129" y="1485899"/>
                </a:lnTo>
                <a:lnTo>
                  <a:pt x="1860226" y="1435099"/>
                </a:lnTo>
                <a:lnTo>
                  <a:pt x="1868339" y="1384299"/>
                </a:lnTo>
                <a:lnTo>
                  <a:pt x="1874319" y="1333499"/>
                </a:lnTo>
                <a:lnTo>
                  <a:pt x="1878016" y="1282699"/>
                </a:lnTo>
                <a:lnTo>
                  <a:pt x="1879282" y="1231899"/>
                </a:lnTo>
                <a:lnTo>
                  <a:pt x="1878830" y="1168399"/>
                </a:lnTo>
                <a:lnTo>
                  <a:pt x="1877413" y="1117599"/>
                </a:lnTo>
                <a:lnTo>
                  <a:pt x="1874940" y="1066799"/>
                </a:lnTo>
                <a:lnTo>
                  <a:pt x="1871317" y="1015999"/>
                </a:lnTo>
                <a:lnTo>
                  <a:pt x="1866454" y="965199"/>
                </a:lnTo>
                <a:lnTo>
                  <a:pt x="1860259" y="927099"/>
                </a:lnTo>
                <a:lnTo>
                  <a:pt x="1852639" y="876299"/>
                </a:lnTo>
                <a:lnTo>
                  <a:pt x="1843503" y="838199"/>
                </a:lnTo>
                <a:lnTo>
                  <a:pt x="1832758" y="800099"/>
                </a:lnTo>
                <a:lnTo>
                  <a:pt x="1820313" y="749299"/>
                </a:lnTo>
                <a:lnTo>
                  <a:pt x="1806076" y="711199"/>
                </a:lnTo>
                <a:lnTo>
                  <a:pt x="1789956" y="673099"/>
                </a:lnTo>
                <a:lnTo>
                  <a:pt x="1771859" y="634999"/>
                </a:lnTo>
                <a:lnTo>
                  <a:pt x="1751695" y="609599"/>
                </a:lnTo>
                <a:lnTo>
                  <a:pt x="1729371" y="571499"/>
                </a:lnTo>
                <a:lnTo>
                  <a:pt x="1704795" y="533399"/>
                </a:lnTo>
                <a:lnTo>
                  <a:pt x="1677876" y="495299"/>
                </a:lnTo>
                <a:lnTo>
                  <a:pt x="1648521" y="457199"/>
                </a:lnTo>
                <a:lnTo>
                  <a:pt x="1616639" y="419099"/>
                </a:lnTo>
                <a:lnTo>
                  <a:pt x="1582138" y="380999"/>
                </a:lnTo>
                <a:lnTo>
                  <a:pt x="1544926" y="342899"/>
                </a:lnTo>
                <a:lnTo>
                  <a:pt x="1504911" y="304799"/>
                </a:lnTo>
                <a:lnTo>
                  <a:pt x="1462001" y="266699"/>
                </a:lnTo>
                <a:lnTo>
                  <a:pt x="1416104" y="228599"/>
                </a:lnTo>
                <a:lnTo>
                  <a:pt x="1367129" y="190499"/>
                </a:lnTo>
                <a:lnTo>
                  <a:pt x="1314983" y="152399"/>
                </a:lnTo>
                <a:lnTo>
                  <a:pt x="1277128" y="114299"/>
                </a:lnTo>
                <a:lnTo>
                  <a:pt x="1237033" y="88899"/>
                </a:lnTo>
                <a:lnTo>
                  <a:pt x="1194767" y="76199"/>
                </a:lnTo>
                <a:lnTo>
                  <a:pt x="1172585" y="63499"/>
                </a:lnTo>
                <a:close/>
              </a:path>
              <a:path w="1879600" h="4463415">
                <a:moveTo>
                  <a:pt x="953336" y="0"/>
                </a:moveTo>
                <a:lnTo>
                  <a:pt x="680381" y="0"/>
                </a:lnTo>
                <a:lnTo>
                  <a:pt x="630274" y="12699"/>
                </a:lnTo>
                <a:lnTo>
                  <a:pt x="582248" y="12699"/>
                </a:lnTo>
                <a:lnTo>
                  <a:pt x="536283" y="25399"/>
                </a:lnTo>
                <a:lnTo>
                  <a:pt x="492361" y="38099"/>
                </a:lnTo>
                <a:lnTo>
                  <a:pt x="450462" y="50799"/>
                </a:lnTo>
                <a:lnTo>
                  <a:pt x="410565" y="63499"/>
                </a:lnTo>
                <a:lnTo>
                  <a:pt x="372651" y="88899"/>
                </a:lnTo>
                <a:lnTo>
                  <a:pt x="336702" y="101599"/>
                </a:lnTo>
                <a:lnTo>
                  <a:pt x="302697" y="126999"/>
                </a:lnTo>
                <a:lnTo>
                  <a:pt x="270616" y="152399"/>
                </a:lnTo>
                <a:lnTo>
                  <a:pt x="240441" y="177799"/>
                </a:lnTo>
                <a:lnTo>
                  <a:pt x="185727" y="241299"/>
                </a:lnTo>
                <a:lnTo>
                  <a:pt x="161150" y="266699"/>
                </a:lnTo>
                <a:lnTo>
                  <a:pt x="138400" y="304799"/>
                </a:lnTo>
                <a:lnTo>
                  <a:pt x="117457" y="342899"/>
                </a:lnTo>
                <a:lnTo>
                  <a:pt x="98302" y="380999"/>
                </a:lnTo>
                <a:lnTo>
                  <a:pt x="80915" y="419099"/>
                </a:lnTo>
                <a:lnTo>
                  <a:pt x="65277" y="457199"/>
                </a:lnTo>
                <a:lnTo>
                  <a:pt x="51368" y="495299"/>
                </a:lnTo>
                <a:lnTo>
                  <a:pt x="39169" y="533399"/>
                </a:lnTo>
                <a:lnTo>
                  <a:pt x="28660" y="584199"/>
                </a:lnTo>
                <a:lnTo>
                  <a:pt x="19821" y="622299"/>
                </a:lnTo>
                <a:lnTo>
                  <a:pt x="12633" y="673099"/>
                </a:lnTo>
                <a:lnTo>
                  <a:pt x="7077" y="723899"/>
                </a:lnTo>
                <a:lnTo>
                  <a:pt x="3132" y="774699"/>
                </a:lnTo>
                <a:lnTo>
                  <a:pt x="779" y="825499"/>
                </a:lnTo>
                <a:lnTo>
                  <a:pt x="0" y="876299"/>
                </a:lnTo>
                <a:lnTo>
                  <a:pt x="490" y="952499"/>
                </a:lnTo>
                <a:lnTo>
                  <a:pt x="1867" y="1015999"/>
                </a:lnTo>
                <a:lnTo>
                  <a:pt x="3991" y="1092199"/>
                </a:lnTo>
                <a:lnTo>
                  <a:pt x="6722" y="1155699"/>
                </a:lnTo>
                <a:lnTo>
                  <a:pt x="9920" y="1206499"/>
                </a:lnTo>
                <a:lnTo>
                  <a:pt x="13444" y="1257299"/>
                </a:lnTo>
                <a:lnTo>
                  <a:pt x="17156" y="1308099"/>
                </a:lnTo>
                <a:lnTo>
                  <a:pt x="20913" y="1358899"/>
                </a:lnTo>
                <a:lnTo>
                  <a:pt x="24577" y="1396999"/>
                </a:lnTo>
                <a:lnTo>
                  <a:pt x="28007" y="1422399"/>
                </a:lnTo>
                <a:lnTo>
                  <a:pt x="31064" y="1447799"/>
                </a:lnTo>
                <a:lnTo>
                  <a:pt x="388277" y="1816099"/>
                </a:lnTo>
                <a:lnTo>
                  <a:pt x="564299" y="1790699"/>
                </a:lnTo>
                <a:lnTo>
                  <a:pt x="628486" y="1790699"/>
                </a:lnTo>
                <a:lnTo>
                  <a:pt x="641327" y="1765299"/>
                </a:lnTo>
                <a:lnTo>
                  <a:pt x="668911" y="1727199"/>
                </a:lnTo>
                <a:lnTo>
                  <a:pt x="698443" y="1676399"/>
                </a:lnTo>
                <a:lnTo>
                  <a:pt x="729970" y="1625599"/>
                </a:lnTo>
                <a:lnTo>
                  <a:pt x="756678" y="1574799"/>
                </a:lnTo>
                <a:lnTo>
                  <a:pt x="782289" y="1536699"/>
                </a:lnTo>
                <a:lnTo>
                  <a:pt x="806571" y="1485899"/>
                </a:lnTo>
                <a:lnTo>
                  <a:pt x="829289" y="1435099"/>
                </a:lnTo>
                <a:lnTo>
                  <a:pt x="850209" y="1384299"/>
                </a:lnTo>
                <a:lnTo>
                  <a:pt x="88010" y="1384299"/>
                </a:lnTo>
                <a:lnTo>
                  <a:pt x="84771" y="1358899"/>
                </a:lnTo>
                <a:lnTo>
                  <a:pt x="81344" y="1320799"/>
                </a:lnTo>
                <a:lnTo>
                  <a:pt x="77855" y="1282699"/>
                </a:lnTo>
                <a:lnTo>
                  <a:pt x="74428" y="1231899"/>
                </a:lnTo>
                <a:lnTo>
                  <a:pt x="71188" y="1181099"/>
                </a:lnTo>
                <a:lnTo>
                  <a:pt x="68258" y="1130299"/>
                </a:lnTo>
                <a:lnTo>
                  <a:pt x="65762" y="1066799"/>
                </a:lnTo>
                <a:lnTo>
                  <a:pt x="63826" y="1003299"/>
                </a:lnTo>
                <a:lnTo>
                  <a:pt x="62573" y="939799"/>
                </a:lnTo>
                <a:lnTo>
                  <a:pt x="62128" y="876299"/>
                </a:lnTo>
                <a:lnTo>
                  <a:pt x="63006" y="825499"/>
                </a:lnTo>
                <a:lnTo>
                  <a:pt x="65658" y="761999"/>
                </a:lnTo>
                <a:lnTo>
                  <a:pt x="70110" y="711199"/>
                </a:lnTo>
                <a:lnTo>
                  <a:pt x="76390" y="660399"/>
                </a:lnTo>
                <a:lnTo>
                  <a:pt x="84524" y="622299"/>
                </a:lnTo>
                <a:lnTo>
                  <a:pt x="94539" y="571499"/>
                </a:lnTo>
                <a:lnTo>
                  <a:pt x="106462" y="520699"/>
                </a:lnTo>
                <a:lnTo>
                  <a:pt x="120320" y="482599"/>
                </a:lnTo>
                <a:lnTo>
                  <a:pt x="136140" y="444499"/>
                </a:lnTo>
                <a:lnTo>
                  <a:pt x="153948" y="406399"/>
                </a:lnTo>
                <a:lnTo>
                  <a:pt x="173771" y="368299"/>
                </a:lnTo>
                <a:lnTo>
                  <a:pt x="195636" y="330199"/>
                </a:lnTo>
                <a:lnTo>
                  <a:pt x="219571" y="292099"/>
                </a:lnTo>
                <a:lnTo>
                  <a:pt x="245601" y="266699"/>
                </a:lnTo>
                <a:lnTo>
                  <a:pt x="273754" y="228599"/>
                </a:lnTo>
                <a:lnTo>
                  <a:pt x="304056" y="203199"/>
                </a:lnTo>
                <a:lnTo>
                  <a:pt x="336534" y="177799"/>
                </a:lnTo>
                <a:lnTo>
                  <a:pt x="371216" y="165099"/>
                </a:lnTo>
                <a:lnTo>
                  <a:pt x="408127" y="139699"/>
                </a:lnTo>
                <a:lnTo>
                  <a:pt x="447296" y="114299"/>
                </a:lnTo>
                <a:lnTo>
                  <a:pt x="488747" y="101599"/>
                </a:lnTo>
                <a:lnTo>
                  <a:pt x="532510" y="88899"/>
                </a:lnTo>
                <a:lnTo>
                  <a:pt x="578609" y="76199"/>
                </a:lnTo>
                <a:lnTo>
                  <a:pt x="627073" y="76199"/>
                </a:lnTo>
                <a:lnTo>
                  <a:pt x="677928" y="63499"/>
                </a:lnTo>
                <a:lnTo>
                  <a:pt x="1172585" y="63499"/>
                </a:lnTo>
                <a:lnTo>
                  <a:pt x="1150402" y="50799"/>
                </a:lnTo>
                <a:lnTo>
                  <a:pt x="1104005" y="38099"/>
                </a:lnTo>
                <a:lnTo>
                  <a:pt x="1005403" y="12699"/>
                </a:lnTo>
                <a:lnTo>
                  <a:pt x="953336" y="0"/>
                </a:lnTo>
                <a:close/>
              </a:path>
              <a:path w="1879600" h="4463415">
                <a:moveTo>
                  <a:pt x="782164" y="546099"/>
                </a:moveTo>
                <a:lnTo>
                  <a:pt x="677186" y="546099"/>
                </a:lnTo>
                <a:lnTo>
                  <a:pt x="650128" y="558799"/>
                </a:lnTo>
                <a:lnTo>
                  <a:pt x="604678" y="596899"/>
                </a:lnTo>
                <a:lnTo>
                  <a:pt x="570312" y="660399"/>
                </a:lnTo>
                <a:lnTo>
                  <a:pt x="557109" y="698499"/>
                </a:lnTo>
                <a:lnTo>
                  <a:pt x="546465" y="749299"/>
                </a:lnTo>
                <a:lnTo>
                  <a:pt x="538309" y="800099"/>
                </a:lnTo>
                <a:lnTo>
                  <a:pt x="532571" y="876299"/>
                </a:lnTo>
                <a:lnTo>
                  <a:pt x="529180" y="952499"/>
                </a:lnTo>
                <a:lnTo>
                  <a:pt x="528251" y="1015999"/>
                </a:lnTo>
                <a:lnTo>
                  <a:pt x="528173" y="1041399"/>
                </a:lnTo>
                <a:lnTo>
                  <a:pt x="528496" y="1079499"/>
                </a:lnTo>
                <a:lnTo>
                  <a:pt x="529789" y="1130299"/>
                </a:lnTo>
                <a:lnTo>
                  <a:pt x="531945" y="1193799"/>
                </a:lnTo>
                <a:lnTo>
                  <a:pt x="534965" y="1244599"/>
                </a:lnTo>
                <a:lnTo>
                  <a:pt x="538849" y="1295399"/>
                </a:lnTo>
                <a:lnTo>
                  <a:pt x="543598" y="1346199"/>
                </a:lnTo>
                <a:lnTo>
                  <a:pt x="88010" y="1384299"/>
                </a:lnTo>
                <a:lnTo>
                  <a:pt x="850209" y="1384299"/>
                </a:lnTo>
                <a:lnTo>
                  <a:pt x="869099" y="1333499"/>
                </a:lnTo>
                <a:lnTo>
                  <a:pt x="885723" y="1282699"/>
                </a:lnTo>
                <a:lnTo>
                  <a:pt x="899849" y="1231899"/>
                </a:lnTo>
                <a:lnTo>
                  <a:pt x="911243" y="1193799"/>
                </a:lnTo>
                <a:lnTo>
                  <a:pt x="919670" y="1142999"/>
                </a:lnTo>
                <a:lnTo>
                  <a:pt x="924898" y="1092199"/>
                </a:lnTo>
                <a:lnTo>
                  <a:pt x="926693" y="1041399"/>
                </a:lnTo>
                <a:lnTo>
                  <a:pt x="926693" y="850899"/>
                </a:lnTo>
                <a:lnTo>
                  <a:pt x="924733" y="787399"/>
                </a:lnTo>
                <a:lnTo>
                  <a:pt x="918683" y="723899"/>
                </a:lnTo>
                <a:lnTo>
                  <a:pt x="908287" y="673099"/>
                </a:lnTo>
                <a:lnTo>
                  <a:pt x="893289" y="634999"/>
                </a:lnTo>
                <a:lnTo>
                  <a:pt x="873434" y="596899"/>
                </a:lnTo>
                <a:lnTo>
                  <a:pt x="818127" y="558799"/>
                </a:lnTo>
                <a:lnTo>
                  <a:pt x="782164" y="546099"/>
                </a:lnTo>
                <a:close/>
              </a:path>
              <a:path w="1879600" h="4463415">
                <a:moveTo>
                  <a:pt x="1040599" y="3401821"/>
                </a:moveTo>
                <a:lnTo>
                  <a:pt x="331330" y="3401821"/>
                </a:lnTo>
                <a:lnTo>
                  <a:pt x="331330" y="4100728"/>
                </a:lnTo>
                <a:lnTo>
                  <a:pt x="693724" y="4463122"/>
                </a:lnTo>
                <a:lnTo>
                  <a:pt x="1402994" y="4463122"/>
                </a:lnTo>
                <a:lnTo>
                  <a:pt x="1402994" y="4048963"/>
                </a:lnTo>
                <a:lnTo>
                  <a:pt x="393458" y="4048963"/>
                </a:lnTo>
                <a:lnTo>
                  <a:pt x="393458" y="3463950"/>
                </a:lnTo>
                <a:lnTo>
                  <a:pt x="1101852" y="3463950"/>
                </a:lnTo>
                <a:lnTo>
                  <a:pt x="1040599" y="3401821"/>
                </a:lnTo>
                <a:close/>
              </a:path>
              <a:path w="1879600" h="4463415">
                <a:moveTo>
                  <a:pt x="1101852" y="3463950"/>
                </a:moveTo>
                <a:lnTo>
                  <a:pt x="978471" y="3463950"/>
                </a:lnTo>
                <a:lnTo>
                  <a:pt x="978471" y="4048963"/>
                </a:lnTo>
                <a:lnTo>
                  <a:pt x="1402994" y="4048963"/>
                </a:lnTo>
                <a:lnTo>
                  <a:pt x="1402994" y="3769398"/>
                </a:lnTo>
                <a:lnTo>
                  <a:pt x="1101852" y="3463950"/>
                </a:lnTo>
                <a:close/>
              </a:path>
            </a:pathLst>
          </a:custGeom>
          <a:solidFill>
            <a:schemeClr val="tx2"/>
          </a:solidFill>
        </p:spPr>
        <p:txBody>
          <a:bodyPr wrap="square" lIns="0" tIns="0" rIns="0" bIns="0" rtlCol="0"/>
          <a:lstStyle/>
          <a:p>
            <a:endParaRPr/>
          </a:p>
        </p:txBody>
      </p:sp>
      <p:sp>
        <p:nvSpPr>
          <p:cNvPr id="4" name="Title 3"/>
          <p:cNvSpPr>
            <a:spLocks noGrp="1"/>
          </p:cNvSpPr>
          <p:nvPr>
            <p:ph type="title"/>
          </p:nvPr>
        </p:nvSpPr>
        <p:spPr/>
        <p:txBody>
          <a:bodyPr/>
          <a:lstStyle/>
          <a:p>
            <a:r>
              <a:rPr lang="en-GB" dirty="0"/>
              <a:t>What is brilliance?</a:t>
            </a:r>
          </a:p>
        </p:txBody>
      </p:sp>
      <p:sp>
        <p:nvSpPr>
          <p:cNvPr id="2" name="Content Placeholder 1"/>
          <p:cNvSpPr>
            <a:spLocks noGrp="1"/>
          </p:cNvSpPr>
          <p:nvPr>
            <p:ph idx="1"/>
          </p:nvPr>
        </p:nvSpPr>
        <p:spPr>
          <a:xfrm>
            <a:off x="1683170" y="7392317"/>
            <a:ext cx="8825659" cy="3416300"/>
          </a:xfrm>
        </p:spPr>
        <p:txBody>
          <a:bodyPr/>
          <a:lstStyle/>
          <a:p>
            <a:endParaRPr lang="en-GB" dirty="0"/>
          </a:p>
        </p:txBody>
      </p:sp>
      <p:grpSp>
        <p:nvGrpSpPr>
          <p:cNvPr id="12" name="Group 6"/>
          <p:cNvGrpSpPr>
            <a:grpSpLocks/>
          </p:cNvGrpSpPr>
          <p:nvPr/>
        </p:nvGrpSpPr>
        <p:grpSpPr bwMode="auto">
          <a:xfrm rot="21345996">
            <a:off x="4980834" y="2886909"/>
            <a:ext cx="2349947" cy="2122437"/>
            <a:chOff x="2781" y="1808"/>
            <a:chExt cx="2298" cy="2076"/>
          </a:xfrm>
        </p:grpSpPr>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 y="1808"/>
              <a:ext cx="2298" cy="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 y="2081"/>
              <a:ext cx="1379" cy="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1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2211">
            <a:off x="7784028" y="3050593"/>
            <a:ext cx="2648741" cy="190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3" name="Group 2"/>
          <p:cNvGrpSpPr/>
          <p:nvPr/>
        </p:nvGrpSpPr>
        <p:grpSpPr>
          <a:xfrm>
            <a:off x="1482657" y="2154522"/>
            <a:ext cx="9226683" cy="585179"/>
            <a:chOff x="2366303" y="2504344"/>
            <a:chExt cx="7168658" cy="454654"/>
          </a:xfrm>
        </p:grpSpPr>
        <p:sp>
          <p:nvSpPr>
            <p:cNvPr id="10" name="Rectangle 4"/>
            <p:cNvSpPr>
              <a:spLocks noChangeArrowheads="1"/>
            </p:cNvSpPr>
            <p:nvPr/>
          </p:nvSpPr>
          <p:spPr bwMode="auto">
            <a:xfrm>
              <a:off x="2366303" y="2504344"/>
              <a:ext cx="2360166" cy="454654"/>
            </a:xfrm>
            <a:prstGeom prst="rect">
              <a:avLst/>
            </a:prstGeom>
            <a:solidFill>
              <a:srgbClr val="3C1C36"/>
            </a:solidFill>
            <a:ln w="9525">
              <a:solidFill>
                <a:srgbClr val="3C1C3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spc="238" dirty="0">
                  <a:solidFill>
                    <a:schemeClr val="bg1"/>
                  </a:solidFill>
                  <a:latin typeface="BalboaPlus Fill" charset="0"/>
                  <a:ea typeface="BalboaPlus Fill" charset="0"/>
                  <a:cs typeface="BalboaPlus Fill" charset="0"/>
                </a:rPr>
                <a:t>IT</a:t>
              </a:r>
              <a:r>
                <a:rPr lang="ja-JP" altLang="en-GB" sz="2400" spc="238" dirty="0">
                  <a:solidFill>
                    <a:schemeClr val="bg1"/>
                  </a:solidFill>
                  <a:latin typeface="BalboaPlus Fill" charset="0"/>
                  <a:ea typeface="BalboaPlus Fill" charset="0"/>
                  <a:cs typeface="BalboaPlus Fill" charset="0"/>
                </a:rPr>
                <a:t>’</a:t>
              </a:r>
              <a:r>
                <a:rPr lang="en-GB" sz="2400" spc="238" dirty="0">
                  <a:solidFill>
                    <a:schemeClr val="bg1"/>
                  </a:solidFill>
                  <a:latin typeface="BalboaPlus Fill" charset="0"/>
                  <a:ea typeface="BalboaPlus Fill" charset="0"/>
                  <a:cs typeface="BalboaPlus Fill" charset="0"/>
                </a:rPr>
                <a:t>S PERSONAL</a:t>
              </a:r>
            </a:p>
          </p:txBody>
        </p:sp>
        <p:sp>
          <p:nvSpPr>
            <p:cNvPr id="11" name="Rectangle 5"/>
            <p:cNvSpPr>
              <a:spLocks noChangeArrowheads="1"/>
            </p:cNvSpPr>
            <p:nvPr/>
          </p:nvSpPr>
          <p:spPr bwMode="auto">
            <a:xfrm>
              <a:off x="4770549" y="2504344"/>
              <a:ext cx="2360166" cy="454654"/>
            </a:xfrm>
            <a:prstGeom prst="rect">
              <a:avLst/>
            </a:prstGeom>
            <a:solidFill>
              <a:srgbClr val="3C1C36"/>
            </a:solidFill>
            <a:ln w="9525">
              <a:solidFill>
                <a:srgbClr val="3C1C3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spc="238" dirty="0">
                  <a:solidFill>
                    <a:schemeClr val="bg1"/>
                  </a:solidFill>
                  <a:latin typeface="BalboaPlus Fill" charset="0"/>
                  <a:ea typeface="BalboaPlus Fill" charset="0"/>
                  <a:cs typeface="BalboaPlus Fill" charset="0"/>
                </a:rPr>
                <a:t>IT</a:t>
              </a:r>
              <a:r>
                <a:rPr lang="ja-JP" altLang="en-GB" sz="2400" spc="238" dirty="0">
                  <a:solidFill>
                    <a:schemeClr val="bg1"/>
                  </a:solidFill>
                  <a:latin typeface="BalboaPlus Fill" charset="0"/>
                  <a:ea typeface="BalboaPlus Fill" charset="0"/>
                  <a:cs typeface="BalboaPlus Fill" charset="0"/>
                </a:rPr>
                <a:t>’</a:t>
              </a:r>
              <a:r>
                <a:rPr lang="en-GB" sz="2400" spc="238" dirty="0">
                  <a:solidFill>
                    <a:schemeClr val="bg1"/>
                  </a:solidFill>
                  <a:latin typeface="BalboaPlus Fill" charset="0"/>
                  <a:ea typeface="BalboaPlus Fill" charset="0"/>
                  <a:cs typeface="BalboaPlus Fill" charset="0"/>
                </a:rPr>
                <a:t>S IMMEASURABLE</a:t>
              </a:r>
            </a:p>
          </p:txBody>
        </p:sp>
        <p:sp>
          <p:nvSpPr>
            <p:cNvPr id="16" name="Rectangle 10"/>
            <p:cNvSpPr>
              <a:spLocks noChangeArrowheads="1"/>
            </p:cNvSpPr>
            <p:nvPr/>
          </p:nvSpPr>
          <p:spPr bwMode="auto">
            <a:xfrm>
              <a:off x="7174795" y="2504344"/>
              <a:ext cx="2360166" cy="454654"/>
            </a:xfrm>
            <a:prstGeom prst="rect">
              <a:avLst/>
            </a:prstGeom>
            <a:solidFill>
              <a:srgbClr val="3C1C36"/>
            </a:solidFill>
            <a:ln w="9525">
              <a:solidFill>
                <a:srgbClr val="3C1C3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spc="238" dirty="0">
                  <a:solidFill>
                    <a:schemeClr val="bg1"/>
                  </a:solidFill>
                  <a:latin typeface="BalboaPlus Fill" charset="0"/>
                  <a:ea typeface="BalboaPlus Fill" charset="0"/>
                  <a:cs typeface="BalboaPlus Fill" charset="0"/>
                </a:rPr>
                <a:t>IT</a:t>
              </a:r>
              <a:r>
                <a:rPr lang="ja-JP" altLang="en-GB" sz="2400" spc="238" dirty="0">
                  <a:solidFill>
                    <a:schemeClr val="bg1"/>
                  </a:solidFill>
                  <a:latin typeface="BalboaPlus Fill" charset="0"/>
                  <a:ea typeface="BalboaPlus Fill" charset="0"/>
                  <a:cs typeface="BalboaPlus Fill" charset="0"/>
                </a:rPr>
                <a:t>’</a:t>
              </a:r>
              <a:r>
                <a:rPr lang="en-GB" sz="2400" spc="238" dirty="0">
                  <a:solidFill>
                    <a:schemeClr val="bg1"/>
                  </a:solidFill>
                  <a:latin typeface="BalboaPlus Fill" charset="0"/>
                  <a:ea typeface="BalboaPlus Fill" charset="0"/>
                  <a:cs typeface="BalboaPlus Fill" charset="0"/>
                </a:rPr>
                <a:t>S MAGIC</a:t>
              </a:r>
            </a:p>
          </p:txBody>
        </p:sp>
      </p:grpSp>
      <p:sp>
        <p:nvSpPr>
          <p:cNvPr id="17" name="Rectangle 11"/>
          <p:cNvSpPr>
            <a:spLocks noChangeArrowheads="1"/>
          </p:cNvSpPr>
          <p:nvPr/>
        </p:nvSpPr>
        <p:spPr bwMode="auto">
          <a:xfrm>
            <a:off x="1515194" y="5253936"/>
            <a:ext cx="9226683" cy="587026"/>
          </a:xfrm>
          <a:prstGeom prst="rect">
            <a:avLst/>
          </a:prstGeom>
          <a:solidFill>
            <a:srgbClr val="3C1C36"/>
          </a:solidFill>
          <a:ln w="9525">
            <a:solidFill>
              <a:srgbClr val="3C1C3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spc="238" dirty="0">
                <a:solidFill>
                  <a:schemeClr val="bg1"/>
                </a:solidFill>
                <a:latin typeface="BalboaPlus Fill" charset="0"/>
                <a:ea typeface="BalboaPlus Fill" charset="0"/>
                <a:cs typeface="BalboaPlus Fill" charset="0"/>
              </a:rPr>
              <a:t>IT</a:t>
            </a:r>
            <a:r>
              <a:rPr lang="ja-JP" altLang="en-GB" sz="2400" spc="238" dirty="0">
                <a:solidFill>
                  <a:schemeClr val="bg1"/>
                </a:solidFill>
                <a:latin typeface="BalboaPlus Fill" charset="0"/>
                <a:ea typeface="BalboaPlus Fill" charset="0"/>
                <a:cs typeface="BalboaPlus Fill" charset="0"/>
              </a:rPr>
              <a:t>’</a:t>
            </a:r>
            <a:r>
              <a:rPr lang="en-GB" sz="2400" spc="238" dirty="0">
                <a:solidFill>
                  <a:schemeClr val="bg1"/>
                </a:solidFill>
                <a:latin typeface="BalboaPlus Fill" charset="0"/>
                <a:ea typeface="BalboaPlus Fill" charset="0"/>
                <a:cs typeface="BalboaPlus Fill" charset="0"/>
              </a:rPr>
              <a:t>S INTANGIBLE</a:t>
            </a:r>
          </a:p>
        </p:txBody>
      </p:sp>
      <p:pic>
        <p:nvPicPr>
          <p:cNvPr id="18"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28055">
            <a:off x="2079190" y="2850373"/>
            <a:ext cx="1562250" cy="123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3598">
            <a:off x="2684889" y="3902684"/>
            <a:ext cx="1548173" cy="122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3951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k object 17"/>
          <p:cNvSpPr/>
          <p:nvPr/>
        </p:nvSpPr>
        <p:spPr>
          <a:xfrm>
            <a:off x="221949" y="3728336"/>
            <a:ext cx="1177552" cy="2796289"/>
          </a:xfrm>
          <a:custGeom>
            <a:avLst/>
            <a:gdLst/>
            <a:ahLst/>
            <a:cxnLst/>
            <a:rect l="l" t="t" r="r" b="b"/>
            <a:pathLst>
              <a:path w="1879600" h="4463415">
                <a:moveTo>
                  <a:pt x="628486" y="1790699"/>
                </a:moveTo>
                <a:lnTo>
                  <a:pt x="564299" y="1790699"/>
                </a:lnTo>
                <a:lnTo>
                  <a:pt x="540435" y="1841499"/>
                </a:lnTo>
                <a:lnTo>
                  <a:pt x="518165" y="1879599"/>
                </a:lnTo>
                <a:lnTo>
                  <a:pt x="497468" y="1917699"/>
                </a:lnTo>
                <a:lnTo>
                  <a:pt x="478327" y="1968499"/>
                </a:lnTo>
                <a:lnTo>
                  <a:pt x="460723" y="2019299"/>
                </a:lnTo>
                <a:lnTo>
                  <a:pt x="444635" y="2057399"/>
                </a:lnTo>
                <a:lnTo>
                  <a:pt x="430046" y="2108199"/>
                </a:lnTo>
                <a:lnTo>
                  <a:pt x="416936" y="2146299"/>
                </a:lnTo>
                <a:lnTo>
                  <a:pt x="405287" y="2197099"/>
                </a:lnTo>
                <a:lnTo>
                  <a:pt x="395079" y="2247899"/>
                </a:lnTo>
                <a:lnTo>
                  <a:pt x="386294" y="2298699"/>
                </a:lnTo>
                <a:lnTo>
                  <a:pt x="378912" y="2336799"/>
                </a:lnTo>
                <a:lnTo>
                  <a:pt x="372915" y="2387599"/>
                </a:lnTo>
                <a:lnTo>
                  <a:pt x="368284" y="2438399"/>
                </a:lnTo>
                <a:lnTo>
                  <a:pt x="364999" y="2489199"/>
                </a:lnTo>
                <a:lnTo>
                  <a:pt x="363042" y="2539999"/>
                </a:lnTo>
                <a:lnTo>
                  <a:pt x="362394" y="2590799"/>
                </a:lnTo>
                <a:lnTo>
                  <a:pt x="363057" y="2641599"/>
                </a:lnTo>
                <a:lnTo>
                  <a:pt x="365212" y="2692399"/>
                </a:lnTo>
                <a:lnTo>
                  <a:pt x="369107" y="2743199"/>
                </a:lnTo>
                <a:lnTo>
                  <a:pt x="374989" y="2806699"/>
                </a:lnTo>
                <a:lnTo>
                  <a:pt x="383108" y="2870199"/>
                </a:lnTo>
                <a:lnTo>
                  <a:pt x="745502" y="3225799"/>
                </a:lnTo>
                <a:lnTo>
                  <a:pt x="1283919" y="3225799"/>
                </a:lnTo>
                <a:lnTo>
                  <a:pt x="1277594" y="3174999"/>
                </a:lnTo>
                <a:lnTo>
                  <a:pt x="1271995" y="3111499"/>
                </a:lnTo>
                <a:lnTo>
                  <a:pt x="1267211" y="3060699"/>
                </a:lnTo>
                <a:lnTo>
                  <a:pt x="1263333" y="2997199"/>
                </a:lnTo>
                <a:lnTo>
                  <a:pt x="1260450" y="2959099"/>
                </a:lnTo>
                <a:lnTo>
                  <a:pt x="1258655" y="2908299"/>
                </a:lnTo>
                <a:lnTo>
                  <a:pt x="1258036" y="2870199"/>
                </a:lnTo>
                <a:lnTo>
                  <a:pt x="1259519" y="2819399"/>
                </a:lnTo>
                <a:lnTo>
                  <a:pt x="1260609" y="2806699"/>
                </a:lnTo>
                <a:lnTo>
                  <a:pt x="440054" y="2806699"/>
                </a:lnTo>
                <a:lnTo>
                  <a:pt x="433261" y="2755899"/>
                </a:lnTo>
                <a:lnTo>
                  <a:pt x="428407" y="2692399"/>
                </a:lnTo>
                <a:lnTo>
                  <a:pt x="425494" y="2641599"/>
                </a:lnTo>
                <a:lnTo>
                  <a:pt x="424522" y="2590799"/>
                </a:lnTo>
                <a:lnTo>
                  <a:pt x="425059" y="2539999"/>
                </a:lnTo>
                <a:lnTo>
                  <a:pt x="426698" y="2489199"/>
                </a:lnTo>
                <a:lnTo>
                  <a:pt x="429488" y="2438399"/>
                </a:lnTo>
                <a:lnTo>
                  <a:pt x="433476" y="2400299"/>
                </a:lnTo>
                <a:lnTo>
                  <a:pt x="438708" y="2349499"/>
                </a:lnTo>
                <a:lnTo>
                  <a:pt x="445231" y="2298699"/>
                </a:lnTo>
                <a:lnTo>
                  <a:pt x="453093" y="2260599"/>
                </a:lnTo>
                <a:lnTo>
                  <a:pt x="462340" y="2209799"/>
                </a:lnTo>
                <a:lnTo>
                  <a:pt x="473019" y="2171699"/>
                </a:lnTo>
                <a:lnTo>
                  <a:pt x="485178" y="2120899"/>
                </a:lnTo>
                <a:lnTo>
                  <a:pt x="498862" y="2082799"/>
                </a:lnTo>
                <a:lnTo>
                  <a:pt x="514119" y="2044699"/>
                </a:lnTo>
                <a:lnTo>
                  <a:pt x="530997" y="1993899"/>
                </a:lnTo>
                <a:lnTo>
                  <a:pt x="549541" y="1955799"/>
                </a:lnTo>
                <a:lnTo>
                  <a:pt x="569799" y="1904999"/>
                </a:lnTo>
                <a:lnTo>
                  <a:pt x="591819" y="1866899"/>
                </a:lnTo>
                <a:lnTo>
                  <a:pt x="615646" y="1816099"/>
                </a:lnTo>
                <a:lnTo>
                  <a:pt x="628486" y="1790699"/>
                </a:lnTo>
                <a:close/>
              </a:path>
              <a:path w="1879600" h="4463415">
                <a:moveTo>
                  <a:pt x="1172585" y="63499"/>
                </a:moveTo>
                <a:lnTo>
                  <a:pt x="960161" y="63499"/>
                </a:lnTo>
                <a:lnTo>
                  <a:pt x="1039753" y="88899"/>
                </a:lnTo>
                <a:lnTo>
                  <a:pt x="1077644" y="88899"/>
                </a:lnTo>
                <a:lnTo>
                  <a:pt x="1114206" y="101599"/>
                </a:lnTo>
                <a:lnTo>
                  <a:pt x="1149399" y="114299"/>
                </a:lnTo>
                <a:lnTo>
                  <a:pt x="1183180" y="139699"/>
                </a:lnTo>
                <a:lnTo>
                  <a:pt x="1215506" y="152399"/>
                </a:lnTo>
                <a:lnTo>
                  <a:pt x="1246335" y="177799"/>
                </a:lnTo>
                <a:lnTo>
                  <a:pt x="1275625" y="203199"/>
                </a:lnTo>
                <a:lnTo>
                  <a:pt x="1329415" y="253999"/>
                </a:lnTo>
                <a:lnTo>
                  <a:pt x="1376538" y="317499"/>
                </a:lnTo>
                <a:lnTo>
                  <a:pt x="1397493" y="355599"/>
                </a:lnTo>
                <a:lnTo>
                  <a:pt x="1416654" y="393699"/>
                </a:lnTo>
                <a:lnTo>
                  <a:pt x="1433978" y="431799"/>
                </a:lnTo>
                <a:lnTo>
                  <a:pt x="1449423" y="482599"/>
                </a:lnTo>
                <a:lnTo>
                  <a:pt x="1462946" y="533399"/>
                </a:lnTo>
                <a:lnTo>
                  <a:pt x="1474505" y="584199"/>
                </a:lnTo>
                <a:lnTo>
                  <a:pt x="1484058" y="634999"/>
                </a:lnTo>
                <a:lnTo>
                  <a:pt x="1491562" y="698499"/>
                </a:lnTo>
                <a:lnTo>
                  <a:pt x="1496975" y="761999"/>
                </a:lnTo>
                <a:lnTo>
                  <a:pt x="1500253" y="825499"/>
                </a:lnTo>
                <a:lnTo>
                  <a:pt x="1501355" y="901699"/>
                </a:lnTo>
                <a:lnTo>
                  <a:pt x="1499994" y="965199"/>
                </a:lnTo>
                <a:lnTo>
                  <a:pt x="1496022" y="1041399"/>
                </a:lnTo>
                <a:lnTo>
                  <a:pt x="1489611" y="1092199"/>
                </a:lnTo>
                <a:lnTo>
                  <a:pt x="1480931" y="1155699"/>
                </a:lnTo>
                <a:lnTo>
                  <a:pt x="1470152" y="1206499"/>
                </a:lnTo>
                <a:lnTo>
                  <a:pt x="1457445" y="1269999"/>
                </a:lnTo>
                <a:lnTo>
                  <a:pt x="1442981" y="1320799"/>
                </a:lnTo>
                <a:lnTo>
                  <a:pt x="1426930" y="1358899"/>
                </a:lnTo>
                <a:lnTo>
                  <a:pt x="1409461" y="1409699"/>
                </a:lnTo>
                <a:lnTo>
                  <a:pt x="1390747" y="1460499"/>
                </a:lnTo>
                <a:lnTo>
                  <a:pt x="1370957" y="1498599"/>
                </a:lnTo>
                <a:lnTo>
                  <a:pt x="1350261" y="1536699"/>
                </a:lnTo>
                <a:lnTo>
                  <a:pt x="1328831" y="1574799"/>
                </a:lnTo>
                <a:lnTo>
                  <a:pt x="1306836" y="1612899"/>
                </a:lnTo>
                <a:lnTo>
                  <a:pt x="1284447" y="1650999"/>
                </a:lnTo>
                <a:lnTo>
                  <a:pt x="1261835" y="1676399"/>
                </a:lnTo>
                <a:lnTo>
                  <a:pt x="1239169" y="1714499"/>
                </a:lnTo>
                <a:lnTo>
                  <a:pt x="1216621" y="1739899"/>
                </a:lnTo>
                <a:lnTo>
                  <a:pt x="1186590" y="1777999"/>
                </a:lnTo>
                <a:lnTo>
                  <a:pt x="1157001" y="1816099"/>
                </a:lnTo>
                <a:lnTo>
                  <a:pt x="1128009" y="1866899"/>
                </a:lnTo>
                <a:lnTo>
                  <a:pt x="1099768" y="1904999"/>
                </a:lnTo>
                <a:lnTo>
                  <a:pt x="1072432" y="1943099"/>
                </a:lnTo>
                <a:lnTo>
                  <a:pt x="1046156" y="1981199"/>
                </a:lnTo>
                <a:lnTo>
                  <a:pt x="1021094" y="2031999"/>
                </a:lnTo>
                <a:lnTo>
                  <a:pt x="997402" y="2070099"/>
                </a:lnTo>
                <a:lnTo>
                  <a:pt x="975232" y="2108199"/>
                </a:lnTo>
                <a:lnTo>
                  <a:pt x="954741" y="2158999"/>
                </a:lnTo>
                <a:lnTo>
                  <a:pt x="936082" y="2197099"/>
                </a:lnTo>
                <a:lnTo>
                  <a:pt x="919409" y="2247899"/>
                </a:lnTo>
                <a:lnTo>
                  <a:pt x="904878" y="2298699"/>
                </a:lnTo>
                <a:lnTo>
                  <a:pt x="892643" y="2349499"/>
                </a:lnTo>
                <a:lnTo>
                  <a:pt x="882857" y="2400299"/>
                </a:lnTo>
                <a:lnTo>
                  <a:pt x="875676" y="2451099"/>
                </a:lnTo>
                <a:lnTo>
                  <a:pt x="871255" y="2501899"/>
                </a:lnTo>
                <a:lnTo>
                  <a:pt x="869746" y="2565399"/>
                </a:lnTo>
                <a:lnTo>
                  <a:pt x="870368" y="2603499"/>
                </a:lnTo>
                <a:lnTo>
                  <a:pt x="872233" y="2641599"/>
                </a:lnTo>
                <a:lnTo>
                  <a:pt x="875340" y="2692399"/>
                </a:lnTo>
                <a:lnTo>
                  <a:pt x="879688" y="2743199"/>
                </a:lnTo>
                <a:lnTo>
                  <a:pt x="885278" y="2806699"/>
                </a:lnTo>
                <a:lnTo>
                  <a:pt x="1260609" y="2806699"/>
                </a:lnTo>
                <a:lnTo>
                  <a:pt x="1263878" y="2768599"/>
                </a:lnTo>
                <a:lnTo>
                  <a:pt x="1270981" y="2717799"/>
                </a:lnTo>
                <a:lnTo>
                  <a:pt x="1280696" y="2666999"/>
                </a:lnTo>
                <a:lnTo>
                  <a:pt x="1292889" y="2616199"/>
                </a:lnTo>
                <a:lnTo>
                  <a:pt x="1307427" y="2578099"/>
                </a:lnTo>
                <a:lnTo>
                  <a:pt x="1324178" y="2527299"/>
                </a:lnTo>
                <a:lnTo>
                  <a:pt x="1343010" y="2489199"/>
                </a:lnTo>
                <a:lnTo>
                  <a:pt x="1363788" y="2438399"/>
                </a:lnTo>
                <a:lnTo>
                  <a:pt x="1386381" y="2400299"/>
                </a:lnTo>
                <a:lnTo>
                  <a:pt x="1410656" y="2349499"/>
                </a:lnTo>
                <a:lnTo>
                  <a:pt x="1436480" y="2311399"/>
                </a:lnTo>
                <a:lnTo>
                  <a:pt x="1463720" y="2273299"/>
                </a:lnTo>
                <a:lnTo>
                  <a:pt x="1492243" y="2235199"/>
                </a:lnTo>
                <a:lnTo>
                  <a:pt x="1521917" y="2184399"/>
                </a:lnTo>
                <a:lnTo>
                  <a:pt x="1552608" y="2146299"/>
                </a:lnTo>
                <a:lnTo>
                  <a:pt x="1584185" y="2108199"/>
                </a:lnTo>
                <a:lnTo>
                  <a:pt x="1606361" y="2070099"/>
                </a:lnTo>
                <a:lnTo>
                  <a:pt x="1628645" y="2044699"/>
                </a:lnTo>
                <a:lnTo>
                  <a:pt x="1650889" y="2006599"/>
                </a:lnTo>
                <a:lnTo>
                  <a:pt x="1672942" y="1968499"/>
                </a:lnTo>
                <a:lnTo>
                  <a:pt x="1694656" y="1917699"/>
                </a:lnTo>
                <a:lnTo>
                  <a:pt x="1715880" y="1879599"/>
                </a:lnTo>
                <a:lnTo>
                  <a:pt x="1736465" y="1841499"/>
                </a:lnTo>
                <a:lnTo>
                  <a:pt x="1756263" y="1790699"/>
                </a:lnTo>
                <a:lnTo>
                  <a:pt x="1775123" y="1739899"/>
                </a:lnTo>
                <a:lnTo>
                  <a:pt x="1792895" y="1689099"/>
                </a:lnTo>
                <a:lnTo>
                  <a:pt x="1809432" y="1638299"/>
                </a:lnTo>
                <a:lnTo>
                  <a:pt x="1824583" y="1587499"/>
                </a:lnTo>
                <a:lnTo>
                  <a:pt x="1838198" y="1536699"/>
                </a:lnTo>
                <a:lnTo>
                  <a:pt x="1850129" y="1485899"/>
                </a:lnTo>
                <a:lnTo>
                  <a:pt x="1860226" y="1435099"/>
                </a:lnTo>
                <a:lnTo>
                  <a:pt x="1868339" y="1384299"/>
                </a:lnTo>
                <a:lnTo>
                  <a:pt x="1874319" y="1333499"/>
                </a:lnTo>
                <a:lnTo>
                  <a:pt x="1878016" y="1282699"/>
                </a:lnTo>
                <a:lnTo>
                  <a:pt x="1879282" y="1231899"/>
                </a:lnTo>
                <a:lnTo>
                  <a:pt x="1878830" y="1168399"/>
                </a:lnTo>
                <a:lnTo>
                  <a:pt x="1877413" y="1117599"/>
                </a:lnTo>
                <a:lnTo>
                  <a:pt x="1874940" y="1066799"/>
                </a:lnTo>
                <a:lnTo>
                  <a:pt x="1871317" y="1015999"/>
                </a:lnTo>
                <a:lnTo>
                  <a:pt x="1866454" y="965199"/>
                </a:lnTo>
                <a:lnTo>
                  <a:pt x="1860259" y="927099"/>
                </a:lnTo>
                <a:lnTo>
                  <a:pt x="1852639" y="876299"/>
                </a:lnTo>
                <a:lnTo>
                  <a:pt x="1843503" y="838199"/>
                </a:lnTo>
                <a:lnTo>
                  <a:pt x="1832758" y="800099"/>
                </a:lnTo>
                <a:lnTo>
                  <a:pt x="1820313" y="749299"/>
                </a:lnTo>
                <a:lnTo>
                  <a:pt x="1806076" y="711199"/>
                </a:lnTo>
                <a:lnTo>
                  <a:pt x="1789956" y="673099"/>
                </a:lnTo>
                <a:lnTo>
                  <a:pt x="1771859" y="634999"/>
                </a:lnTo>
                <a:lnTo>
                  <a:pt x="1751695" y="609599"/>
                </a:lnTo>
                <a:lnTo>
                  <a:pt x="1729371" y="571499"/>
                </a:lnTo>
                <a:lnTo>
                  <a:pt x="1704795" y="533399"/>
                </a:lnTo>
                <a:lnTo>
                  <a:pt x="1677876" y="495299"/>
                </a:lnTo>
                <a:lnTo>
                  <a:pt x="1648521" y="457199"/>
                </a:lnTo>
                <a:lnTo>
                  <a:pt x="1616639" y="419099"/>
                </a:lnTo>
                <a:lnTo>
                  <a:pt x="1582138" y="380999"/>
                </a:lnTo>
                <a:lnTo>
                  <a:pt x="1544926" y="342899"/>
                </a:lnTo>
                <a:lnTo>
                  <a:pt x="1504911" y="304799"/>
                </a:lnTo>
                <a:lnTo>
                  <a:pt x="1462001" y="266699"/>
                </a:lnTo>
                <a:lnTo>
                  <a:pt x="1416104" y="228599"/>
                </a:lnTo>
                <a:lnTo>
                  <a:pt x="1367129" y="190499"/>
                </a:lnTo>
                <a:lnTo>
                  <a:pt x="1314983" y="152399"/>
                </a:lnTo>
                <a:lnTo>
                  <a:pt x="1277128" y="114299"/>
                </a:lnTo>
                <a:lnTo>
                  <a:pt x="1237033" y="88899"/>
                </a:lnTo>
                <a:lnTo>
                  <a:pt x="1194767" y="76199"/>
                </a:lnTo>
                <a:lnTo>
                  <a:pt x="1172585" y="63499"/>
                </a:lnTo>
                <a:close/>
              </a:path>
              <a:path w="1879600" h="4463415">
                <a:moveTo>
                  <a:pt x="953336" y="0"/>
                </a:moveTo>
                <a:lnTo>
                  <a:pt x="680381" y="0"/>
                </a:lnTo>
                <a:lnTo>
                  <a:pt x="630274" y="12699"/>
                </a:lnTo>
                <a:lnTo>
                  <a:pt x="582248" y="12699"/>
                </a:lnTo>
                <a:lnTo>
                  <a:pt x="536283" y="25399"/>
                </a:lnTo>
                <a:lnTo>
                  <a:pt x="492361" y="38099"/>
                </a:lnTo>
                <a:lnTo>
                  <a:pt x="450462" y="50799"/>
                </a:lnTo>
                <a:lnTo>
                  <a:pt x="410565" y="63499"/>
                </a:lnTo>
                <a:lnTo>
                  <a:pt x="372651" y="88899"/>
                </a:lnTo>
                <a:lnTo>
                  <a:pt x="336702" y="101599"/>
                </a:lnTo>
                <a:lnTo>
                  <a:pt x="302697" y="126999"/>
                </a:lnTo>
                <a:lnTo>
                  <a:pt x="270616" y="152399"/>
                </a:lnTo>
                <a:lnTo>
                  <a:pt x="240441" y="177799"/>
                </a:lnTo>
                <a:lnTo>
                  <a:pt x="185727" y="241299"/>
                </a:lnTo>
                <a:lnTo>
                  <a:pt x="161150" y="266699"/>
                </a:lnTo>
                <a:lnTo>
                  <a:pt x="138400" y="304799"/>
                </a:lnTo>
                <a:lnTo>
                  <a:pt x="117457" y="342899"/>
                </a:lnTo>
                <a:lnTo>
                  <a:pt x="98302" y="380999"/>
                </a:lnTo>
                <a:lnTo>
                  <a:pt x="80915" y="419099"/>
                </a:lnTo>
                <a:lnTo>
                  <a:pt x="65277" y="457199"/>
                </a:lnTo>
                <a:lnTo>
                  <a:pt x="51368" y="495299"/>
                </a:lnTo>
                <a:lnTo>
                  <a:pt x="39169" y="533399"/>
                </a:lnTo>
                <a:lnTo>
                  <a:pt x="28660" y="584199"/>
                </a:lnTo>
                <a:lnTo>
                  <a:pt x="19821" y="622299"/>
                </a:lnTo>
                <a:lnTo>
                  <a:pt x="12633" y="673099"/>
                </a:lnTo>
                <a:lnTo>
                  <a:pt x="7077" y="723899"/>
                </a:lnTo>
                <a:lnTo>
                  <a:pt x="3132" y="774699"/>
                </a:lnTo>
                <a:lnTo>
                  <a:pt x="779" y="825499"/>
                </a:lnTo>
                <a:lnTo>
                  <a:pt x="0" y="876299"/>
                </a:lnTo>
                <a:lnTo>
                  <a:pt x="490" y="952499"/>
                </a:lnTo>
                <a:lnTo>
                  <a:pt x="1867" y="1015999"/>
                </a:lnTo>
                <a:lnTo>
                  <a:pt x="3991" y="1092199"/>
                </a:lnTo>
                <a:lnTo>
                  <a:pt x="6722" y="1155699"/>
                </a:lnTo>
                <a:lnTo>
                  <a:pt x="9920" y="1206499"/>
                </a:lnTo>
                <a:lnTo>
                  <a:pt x="13444" y="1257299"/>
                </a:lnTo>
                <a:lnTo>
                  <a:pt x="17156" y="1308099"/>
                </a:lnTo>
                <a:lnTo>
                  <a:pt x="20913" y="1358899"/>
                </a:lnTo>
                <a:lnTo>
                  <a:pt x="24577" y="1396999"/>
                </a:lnTo>
                <a:lnTo>
                  <a:pt x="28007" y="1422399"/>
                </a:lnTo>
                <a:lnTo>
                  <a:pt x="31064" y="1447799"/>
                </a:lnTo>
                <a:lnTo>
                  <a:pt x="388277" y="1816099"/>
                </a:lnTo>
                <a:lnTo>
                  <a:pt x="564299" y="1790699"/>
                </a:lnTo>
                <a:lnTo>
                  <a:pt x="628486" y="1790699"/>
                </a:lnTo>
                <a:lnTo>
                  <a:pt x="641327" y="1765299"/>
                </a:lnTo>
                <a:lnTo>
                  <a:pt x="668911" y="1727199"/>
                </a:lnTo>
                <a:lnTo>
                  <a:pt x="698443" y="1676399"/>
                </a:lnTo>
                <a:lnTo>
                  <a:pt x="729970" y="1625599"/>
                </a:lnTo>
                <a:lnTo>
                  <a:pt x="756678" y="1574799"/>
                </a:lnTo>
                <a:lnTo>
                  <a:pt x="782289" y="1536699"/>
                </a:lnTo>
                <a:lnTo>
                  <a:pt x="806571" y="1485899"/>
                </a:lnTo>
                <a:lnTo>
                  <a:pt x="829289" y="1435099"/>
                </a:lnTo>
                <a:lnTo>
                  <a:pt x="850209" y="1384299"/>
                </a:lnTo>
                <a:lnTo>
                  <a:pt x="88010" y="1384299"/>
                </a:lnTo>
                <a:lnTo>
                  <a:pt x="84771" y="1358899"/>
                </a:lnTo>
                <a:lnTo>
                  <a:pt x="81344" y="1320799"/>
                </a:lnTo>
                <a:lnTo>
                  <a:pt x="77855" y="1282699"/>
                </a:lnTo>
                <a:lnTo>
                  <a:pt x="74428" y="1231899"/>
                </a:lnTo>
                <a:lnTo>
                  <a:pt x="71188" y="1181099"/>
                </a:lnTo>
                <a:lnTo>
                  <a:pt x="68258" y="1130299"/>
                </a:lnTo>
                <a:lnTo>
                  <a:pt x="65762" y="1066799"/>
                </a:lnTo>
                <a:lnTo>
                  <a:pt x="63826" y="1003299"/>
                </a:lnTo>
                <a:lnTo>
                  <a:pt x="62573" y="939799"/>
                </a:lnTo>
                <a:lnTo>
                  <a:pt x="62128" y="876299"/>
                </a:lnTo>
                <a:lnTo>
                  <a:pt x="63006" y="825499"/>
                </a:lnTo>
                <a:lnTo>
                  <a:pt x="65658" y="761999"/>
                </a:lnTo>
                <a:lnTo>
                  <a:pt x="70110" y="711199"/>
                </a:lnTo>
                <a:lnTo>
                  <a:pt x="76390" y="660399"/>
                </a:lnTo>
                <a:lnTo>
                  <a:pt x="84524" y="622299"/>
                </a:lnTo>
                <a:lnTo>
                  <a:pt x="94539" y="571499"/>
                </a:lnTo>
                <a:lnTo>
                  <a:pt x="106462" y="520699"/>
                </a:lnTo>
                <a:lnTo>
                  <a:pt x="120320" y="482599"/>
                </a:lnTo>
                <a:lnTo>
                  <a:pt x="136140" y="444499"/>
                </a:lnTo>
                <a:lnTo>
                  <a:pt x="153948" y="406399"/>
                </a:lnTo>
                <a:lnTo>
                  <a:pt x="173771" y="368299"/>
                </a:lnTo>
                <a:lnTo>
                  <a:pt x="195636" y="330199"/>
                </a:lnTo>
                <a:lnTo>
                  <a:pt x="219571" y="292099"/>
                </a:lnTo>
                <a:lnTo>
                  <a:pt x="245601" y="266699"/>
                </a:lnTo>
                <a:lnTo>
                  <a:pt x="273754" y="228599"/>
                </a:lnTo>
                <a:lnTo>
                  <a:pt x="304056" y="203199"/>
                </a:lnTo>
                <a:lnTo>
                  <a:pt x="336534" y="177799"/>
                </a:lnTo>
                <a:lnTo>
                  <a:pt x="371216" y="165099"/>
                </a:lnTo>
                <a:lnTo>
                  <a:pt x="408127" y="139699"/>
                </a:lnTo>
                <a:lnTo>
                  <a:pt x="447296" y="114299"/>
                </a:lnTo>
                <a:lnTo>
                  <a:pt x="488747" y="101599"/>
                </a:lnTo>
                <a:lnTo>
                  <a:pt x="532510" y="88899"/>
                </a:lnTo>
                <a:lnTo>
                  <a:pt x="578609" y="76199"/>
                </a:lnTo>
                <a:lnTo>
                  <a:pt x="627073" y="76199"/>
                </a:lnTo>
                <a:lnTo>
                  <a:pt x="677928" y="63499"/>
                </a:lnTo>
                <a:lnTo>
                  <a:pt x="1172585" y="63499"/>
                </a:lnTo>
                <a:lnTo>
                  <a:pt x="1150402" y="50799"/>
                </a:lnTo>
                <a:lnTo>
                  <a:pt x="1104005" y="38099"/>
                </a:lnTo>
                <a:lnTo>
                  <a:pt x="1005403" y="12699"/>
                </a:lnTo>
                <a:lnTo>
                  <a:pt x="953336" y="0"/>
                </a:lnTo>
                <a:close/>
              </a:path>
              <a:path w="1879600" h="4463415">
                <a:moveTo>
                  <a:pt x="782164" y="546099"/>
                </a:moveTo>
                <a:lnTo>
                  <a:pt x="677186" y="546099"/>
                </a:lnTo>
                <a:lnTo>
                  <a:pt x="650128" y="558799"/>
                </a:lnTo>
                <a:lnTo>
                  <a:pt x="604678" y="596899"/>
                </a:lnTo>
                <a:lnTo>
                  <a:pt x="570312" y="660399"/>
                </a:lnTo>
                <a:lnTo>
                  <a:pt x="557109" y="698499"/>
                </a:lnTo>
                <a:lnTo>
                  <a:pt x="546465" y="749299"/>
                </a:lnTo>
                <a:lnTo>
                  <a:pt x="538309" y="800099"/>
                </a:lnTo>
                <a:lnTo>
                  <a:pt x="532571" y="876299"/>
                </a:lnTo>
                <a:lnTo>
                  <a:pt x="529180" y="952499"/>
                </a:lnTo>
                <a:lnTo>
                  <a:pt x="528251" y="1015999"/>
                </a:lnTo>
                <a:lnTo>
                  <a:pt x="528173" y="1041399"/>
                </a:lnTo>
                <a:lnTo>
                  <a:pt x="528496" y="1079499"/>
                </a:lnTo>
                <a:lnTo>
                  <a:pt x="529789" y="1130299"/>
                </a:lnTo>
                <a:lnTo>
                  <a:pt x="531945" y="1193799"/>
                </a:lnTo>
                <a:lnTo>
                  <a:pt x="534965" y="1244599"/>
                </a:lnTo>
                <a:lnTo>
                  <a:pt x="538849" y="1295399"/>
                </a:lnTo>
                <a:lnTo>
                  <a:pt x="543598" y="1346199"/>
                </a:lnTo>
                <a:lnTo>
                  <a:pt x="88010" y="1384299"/>
                </a:lnTo>
                <a:lnTo>
                  <a:pt x="850209" y="1384299"/>
                </a:lnTo>
                <a:lnTo>
                  <a:pt x="869099" y="1333499"/>
                </a:lnTo>
                <a:lnTo>
                  <a:pt x="885723" y="1282699"/>
                </a:lnTo>
                <a:lnTo>
                  <a:pt x="899849" y="1231899"/>
                </a:lnTo>
                <a:lnTo>
                  <a:pt x="911243" y="1193799"/>
                </a:lnTo>
                <a:lnTo>
                  <a:pt x="919670" y="1142999"/>
                </a:lnTo>
                <a:lnTo>
                  <a:pt x="924898" y="1092199"/>
                </a:lnTo>
                <a:lnTo>
                  <a:pt x="926693" y="1041399"/>
                </a:lnTo>
                <a:lnTo>
                  <a:pt x="926693" y="850899"/>
                </a:lnTo>
                <a:lnTo>
                  <a:pt x="924733" y="787399"/>
                </a:lnTo>
                <a:lnTo>
                  <a:pt x="918683" y="723899"/>
                </a:lnTo>
                <a:lnTo>
                  <a:pt x="908287" y="673099"/>
                </a:lnTo>
                <a:lnTo>
                  <a:pt x="893289" y="634999"/>
                </a:lnTo>
                <a:lnTo>
                  <a:pt x="873434" y="596899"/>
                </a:lnTo>
                <a:lnTo>
                  <a:pt x="818127" y="558799"/>
                </a:lnTo>
                <a:lnTo>
                  <a:pt x="782164" y="546099"/>
                </a:lnTo>
                <a:close/>
              </a:path>
              <a:path w="1879600" h="4463415">
                <a:moveTo>
                  <a:pt x="1040599" y="3401821"/>
                </a:moveTo>
                <a:lnTo>
                  <a:pt x="331330" y="3401821"/>
                </a:lnTo>
                <a:lnTo>
                  <a:pt x="331330" y="4100728"/>
                </a:lnTo>
                <a:lnTo>
                  <a:pt x="693724" y="4463122"/>
                </a:lnTo>
                <a:lnTo>
                  <a:pt x="1402994" y="4463122"/>
                </a:lnTo>
                <a:lnTo>
                  <a:pt x="1402994" y="4048963"/>
                </a:lnTo>
                <a:lnTo>
                  <a:pt x="393458" y="4048963"/>
                </a:lnTo>
                <a:lnTo>
                  <a:pt x="393458" y="3463950"/>
                </a:lnTo>
                <a:lnTo>
                  <a:pt x="1101852" y="3463950"/>
                </a:lnTo>
                <a:lnTo>
                  <a:pt x="1040599" y="3401821"/>
                </a:lnTo>
                <a:close/>
              </a:path>
              <a:path w="1879600" h="4463415">
                <a:moveTo>
                  <a:pt x="1101852" y="3463950"/>
                </a:moveTo>
                <a:lnTo>
                  <a:pt x="978471" y="3463950"/>
                </a:lnTo>
                <a:lnTo>
                  <a:pt x="978471" y="4048963"/>
                </a:lnTo>
                <a:lnTo>
                  <a:pt x="1402994" y="4048963"/>
                </a:lnTo>
                <a:lnTo>
                  <a:pt x="1402994" y="3769398"/>
                </a:lnTo>
                <a:lnTo>
                  <a:pt x="1101852" y="3463950"/>
                </a:lnTo>
                <a:close/>
              </a:path>
            </a:pathLst>
          </a:custGeom>
          <a:solidFill>
            <a:schemeClr val="accent3"/>
          </a:solidFill>
        </p:spPr>
        <p:txBody>
          <a:bodyPr wrap="square" lIns="0" tIns="0" rIns="0" bIns="0" rtlCol="0"/>
          <a:lstStyle/>
          <a:p>
            <a:endParaRPr/>
          </a:p>
        </p:txBody>
      </p:sp>
      <p:sp>
        <p:nvSpPr>
          <p:cNvPr id="4" name="Title 3"/>
          <p:cNvSpPr>
            <a:spLocks noGrp="1"/>
          </p:cNvSpPr>
          <p:nvPr>
            <p:ph type="title"/>
          </p:nvPr>
        </p:nvSpPr>
        <p:spPr>
          <a:xfrm>
            <a:off x="1163638" y="838986"/>
            <a:ext cx="3195880" cy="3885120"/>
          </a:xfrm>
        </p:spPr>
        <p:txBody>
          <a:bodyPr/>
          <a:lstStyle/>
          <a:p>
            <a:r>
              <a:rPr lang="en-GB" dirty="0"/>
              <a:t>How will we know if we </a:t>
            </a:r>
            <a:r>
              <a:rPr lang="en-GB"/>
              <a:t>are brilliant</a:t>
            </a:r>
            <a:endParaRPr lang="en-GB" dirty="0"/>
          </a:p>
        </p:txBody>
      </p:sp>
      <p:grpSp>
        <p:nvGrpSpPr>
          <p:cNvPr id="3" name="Group 2"/>
          <p:cNvGrpSpPr/>
          <p:nvPr/>
        </p:nvGrpSpPr>
        <p:grpSpPr>
          <a:xfrm>
            <a:off x="4359518" y="838986"/>
            <a:ext cx="6093449" cy="4642336"/>
            <a:chOff x="4359518" y="838986"/>
            <a:chExt cx="6093449" cy="4642336"/>
          </a:xfrm>
        </p:grpSpPr>
        <p:sp>
          <p:nvSpPr>
            <p:cNvPr id="6" name="AutoShape 3"/>
            <p:cNvSpPr>
              <a:spLocks noChangeArrowheads="1"/>
            </p:cNvSpPr>
            <p:nvPr/>
          </p:nvSpPr>
          <p:spPr bwMode="auto">
            <a:xfrm>
              <a:off x="5924381" y="838986"/>
              <a:ext cx="2963726" cy="2220305"/>
            </a:xfrm>
            <a:prstGeom prst="triangle">
              <a:avLst>
                <a:gd name="adj" fmla="val 50000"/>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dirty="0">
                  <a:solidFill>
                    <a:schemeClr val="bg1"/>
                  </a:solidFill>
                  <a:latin typeface="BalboaPlus Fill" charset="0"/>
                  <a:ea typeface="BalboaPlus Fill" charset="0"/>
                  <a:cs typeface="BalboaPlus Fill" charset="0"/>
                </a:rPr>
                <a:t>INSPIRATION</a:t>
              </a:r>
            </a:p>
          </p:txBody>
        </p:sp>
        <p:sp>
          <p:nvSpPr>
            <p:cNvPr id="8" name="AutoShape 4"/>
            <p:cNvSpPr>
              <a:spLocks noChangeArrowheads="1"/>
            </p:cNvSpPr>
            <p:nvPr/>
          </p:nvSpPr>
          <p:spPr bwMode="auto">
            <a:xfrm flipV="1">
              <a:off x="5924379" y="3169443"/>
              <a:ext cx="2963726" cy="2220305"/>
            </a:xfrm>
            <a:prstGeom prst="triangle">
              <a:avLst>
                <a:gd name="adj" fmla="val 50000"/>
              </a:avLst>
            </a:prstGeom>
            <a:solidFill>
              <a:srgbClr val="3C1C36"/>
            </a:solidFill>
            <a:ln w="9525">
              <a:solidFill>
                <a:srgbClr val="3C1C3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endParaRPr lang="en-GB" sz="2400" dirty="0">
                <a:solidFill>
                  <a:schemeClr val="bg1"/>
                </a:solidFill>
                <a:latin typeface="BalboaPlus Fill" charset="0"/>
                <a:ea typeface="BalboaPlus Fill" charset="0"/>
                <a:cs typeface="BalboaPlus Fill" charset="0"/>
              </a:endParaRPr>
            </a:p>
            <a:p>
              <a:pPr algn="ctr"/>
              <a:r>
                <a:rPr lang="en-GB" sz="2400" dirty="0">
                  <a:solidFill>
                    <a:schemeClr val="bg1"/>
                  </a:solidFill>
                  <a:latin typeface="BalboaPlus Fill" charset="0"/>
                  <a:ea typeface="BalboaPlus Fill" charset="0"/>
                  <a:cs typeface="BalboaPlus Fill" charset="0"/>
                </a:rPr>
                <a:t>BRILLIANCE</a:t>
              </a:r>
            </a:p>
          </p:txBody>
        </p:sp>
        <p:sp>
          <p:nvSpPr>
            <p:cNvPr id="9" name="AutoShape 5"/>
            <p:cNvSpPr>
              <a:spLocks noChangeArrowheads="1"/>
            </p:cNvSpPr>
            <p:nvPr/>
          </p:nvSpPr>
          <p:spPr bwMode="auto">
            <a:xfrm>
              <a:off x="7489241" y="3261017"/>
              <a:ext cx="2963726" cy="2220305"/>
            </a:xfrm>
            <a:prstGeom prst="triangle">
              <a:avLst>
                <a:gd name="adj" fmla="val 50000"/>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dirty="0">
                  <a:solidFill>
                    <a:schemeClr val="bg1"/>
                  </a:solidFill>
                  <a:latin typeface="BalboaPlus Fill" charset="0"/>
                  <a:ea typeface="BalboaPlus Fill" charset="0"/>
                  <a:cs typeface="BalboaPlus Fill" charset="0"/>
                </a:rPr>
                <a:t>SELF-</a:t>
              </a:r>
            </a:p>
            <a:p>
              <a:pPr algn="ctr"/>
              <a:r>
                <a:rPr lang="en-GB" sz="2400" dirty="0">
                  <a:solidFill>
                    <a:schemeClr val="bg1"/>
                  </a:solidFill>
                  <a:latin typeface="BalboaPlus Fill" charset="0"/>
                  <a:ea typeface="BalboaPlus Fill" charset="0"/>
                  <a:cs typeface="BalboaPlus Fill" charset="0"/>
                </a:rPr>
                <a:t>EXPRESSION</a:t>
              </a:r>
            </a:p>
            <a:p>
              <a:pPr algn="ctr"/>
              <a:endParaRPr lang="en-GB" sz="2400" dirty="0">
                <a:solidFill>
                  <a:schemeClr val="bg1"/>
                </a:solidFill>
                <a:latin typeface="BalboaPlus Fill" charset="0"/>
                <a:ea typeface="BalboaPlus Fill" charset="0"/>
                <a:cs typeface="BalboaPlus Fill" charset="0"/>
              </a:endParaRPr>
            </a:p>
          </p:txBody>
        </p:sp>
        <p:sp>
          <p:nvSpPr>
            <p:cNvPr id="10" name="AutoShape 6"/>
            <p:cNvSpPr>
              <a:spLocks noChangeArrowheads="1"/>
            </p:cNvSpPr>
            <p:nvPr/>
          </p:nvSpPr>
          <p:spPr bwMode="auto">
            <a:xfrm>
              <a:off x="4359518" y="3249476"/>
              <a:ext cx="2963725" cy="2220305"/>
            </a:xfrm>
            <a:prstGeom prst="triangle">
              <a:avLst>
                <a:gd name="adj" fmla="val 50000"/>
              </a:avLst>
            </a:prstGeom>
            <a:solidFill>
              <a:schemeClr val="tx2"/>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sz="2400" dirty="0">
                  <a:solidFill>
                    <a:schemeClr val="bg1"/>
                  </a:solidFill>
                  <a:latin typeface="BalboaPlus Fill" charset="0"/>
                  <a:ea typeface="BalboaPlus Fill" charset="0"/>
                  <a:cs typeface="BalboaPlus Fill" charset="0"/>
                </a:rPr>
                <a:t>INTELLIGENCE</a:t>
              </a:r>
            </a:p>
            <a:p>
              <a:pPr algn="ctr"/>
              <a:endParaRPr lang="en-GB" sz="2400" dirty="0">
                <a:solidFill>
                  <a:schemeClr val="bg1"/>
                </a:solidFill>
                <a:latin typeface="BalboaPlus Fill" charset="0"/>
                <a:ea typeface="BalboaPlus Fill" charset="0"/>
                <a:cs typeface="BalboaPlus Fill" charset="0"/>
              </a:endParaRPr>
            </a:p>
          </p:txBody>
        </p:sp>
      </p:grpSp>
      <p:sp>
        <p:nvSpPr>
          <p:cNvPr id="13" name="TextBox 12"/>
          <p:cNvSpPr txBox="1"/>
          <p:nvPr/>
        </p:nvSpPr>
        <p:spPr>
          <a:xfrm>
            <a:off x="8648052" y="1167905"/>
            <a:ext cx="2890356" cy="1267117"/>
          </a:xfrm>
          <a:prstGeom prst="rect">
            <a:avLst/>
          </a:prstGeom>
          <a:solidFill>
            <a:schemeClr val="bg1"/>
          </a:solidFill>
        </p:spPr>
        <p:txBody>
          <a:bodyPr wrap="square" rtlCol="0" anchor="ctr">
            <a:noAutofit/>
          </a:bodyPr>
          <a:lstStyle/>
          <a:p>
            <a:pPr algn="ctr"/>
            <a:r>
              <a:rPr lang="en-GB" sz="2000" cap="all" spc="300" dirty="0">
                <a:latin typeface="Vista Sans OT Light" charset="0"/>
                <a:ea typeface="Vista Sans OT Light" charset="0"/>
                <a:cs typeface="Vista Sans OT Light" charset="0"/>
              </a:rPr>
              <a:t>These can be taught, bought and measured</a:t>
            </a:r>
          </a:p>
        </p:txBody>
      </p:sp>
    </p:spTree>
    <p:extLst>
      <p:ext uri="{BB962C8B-B14F-4D97-AF65-F5344CB8AC3E}">
        <p14:creationId xmlns:p14="http://schemas.microsoft.com/office/powerpoint/2010/main" val="2350122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8">
      <a:dk1>
        <a:srgbClr val="000000"/>
      </a:dk1>
      <a:lt1>
        <a:srgbClr val="FFFFFF"/>
      </a:lt1>
      <a:dk2>
        <a:srgbClr val="E91D22"/>
      </a:dk2>
      <a:lt2>
        <a:srgbClr val="ECECEC"/>
      </a:lt2>
      <a:accent1>
        <a:srgbClr val="EA1D22"/>
      </a:accent1>
      <a:accent2>
        <a:srgbClr val="C8191E"/>
      </a:accent2>
      <a:accent3>
        <a:srgbClr val="3B1C36"/>
      </a:accent3>
      <a:accent4>
        <a:srgbClr val="703468"/>
      </a:accent4>
      <a:accent5>
        <a:srgbClr val="F2D72F"/>
      </a:accent5>
      <a:accent6>
        <a:srgbClr val="4AC5D5"/>
      </a:accent6>
      <a:hlink>
        <a:srgbClr val="8F8F8F"/>
      </a:hlink>
      <a:folHlink>
        <a:srgbClr val="A5A5A5"/>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1009</TotalTime>
  <Words>1131</Words>
  <Application>Microsoft Macintosh PowerPoint</Application>
  <PresentationFormat>Custom</PresentationFormat>
  <Paragraphs>163</Paragraphs>
  <Slides>32</Slides>
  <Notes>11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Ion Boardroom</vt:lpstr>
      <vt:lpstr>(re)-Discovering your BRILLIANT SELF</vt:lpstr>
      <vt:lpstr>Flow of the session</vt:lpstr>
      <vt:lpstr>accelerator  manifesto</vt:lpstr>
      <vt:lpstr>IS BEING GOOD, GOOD ENOUGH?</vt:lpstr>
      <vt:lpstr>LET’S SPEED DATE</vt:lpstr>
      <vt:lpstr>Who Remembers this</vt:lpstr>
      <vt:lpstr>PowerPoint Presentation</vt:lpstr>
      <vt:lpstr>What is brilliance?</vt:lpstr>
      <vt:lpstr>How will we know if we are brilliant</vt:lpstr>
      <vt:lpstr>Your lifetime achievement speech</vt:lpstr>
      <vt:lpstr>Inspired brilliance</vt:lpstr>
      <vt:lpstr>Common traits of brilliant people</vt:lpstr>
      <vt:lpstr>Are you being your brilliant self? </vt:lpstr>
      <vt:lpstr>Look at stress in a different way…</vt:lpstr>
      <vt:lpstr>SURPRISE &amp; DELIGHT</vt:lpstr>
      <vt:lpstr>They may forget what you said – but they will never forget how you made them feel</vt:lpstr>
      <vt:lpstr>Be more batman</vt:lpstr>
      <vt:lpstr>Watching feel good flicks…</vt:lpstr>
      <vt:lpstr>1. Begin the day with affirmations – list the 10            things you have in your life that you are grateful for.  2. Savour the ordinary – give yourself permission   to slow down and experience small moments.   Remember to pause once in a while.  3. End the day on a positive note – recall   3 moments of the day you appreciated instead   of focusing on what went wrong.  4. Remember your overall goals – don’t sweat   the small stuff.</vt:lpstr>
      <vt:lpstr>Empowered or reactive?</vt:lpstr>
      <vt:lpstr>Sliding doors…</vt:lpstr>
      <vt:lpstr>Don’t let Bags of sand weigh you down…</vt:lpstr>
      <vt:lpstr>Don’t let life take over</vt:lpstr>
      <vt:lpstr>Take control…</vt:lpstr>
      <vt:lpstr>Agree your non-negotiables…</vt:lpstr>
      <vt:lpstr>Eat your frogs…</vt:lpstr>
      <vt:lpstr>Your superhero potion… If you could create a potion to instantly transform yourself into your most brilliant self, what things would you put in there?</vt:lpstr>
      <vt:lpstr>Are you being your brilliant self? </vt:lpstr>
      <vt:lpstr>Our deepest fear is not that we are inadequate.  Our deepest fear is that we are powerful beyond measure. It is our light, not our darkness that most frightens us. We ask ourselves, Who am I to be brilliant, gorgeous,  talented, fabulous? Actually, who are you not to be?.....  Your playing small does not serve the world. There is nothing enlightened about shrinking so that  other people won't feel insecure around you.   We are all meant to shine, as children do… It's not just in some of us; it's in everyone. And as we let our own light shine, we unconsciously give other people permission to do the same. As we are liberated from our own fear, our presence automatically liberates others.  NELSON MANDELA</vt:lpstr>
      <vt:lpstr>A letter from my future brilliant self…</vt:lpstr>
      <vt:lpstr>Thank you!</vt:lpstr>
      <vt:lpstr>BREAK Time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Emery</dc:creator>
  <cp:lastModifiedBy>Pudduck's Mac Air</cp:lastModifiedBy>
  <cp:revision>85</cp:revision>
  <dcterms:created xsi:type="dcterms:W3CDTF">2017-05-02T12:52:14Z</dcterms:created>
  <dcterms:modified xsi:type="dcterms:W3CDTF">2017-06-22T12:56:39Z</dcterms:modified>
</cp:coreProperties>
</file>