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73" r:id="rId2"/>
    <p:sldId id="274" r:id="rId3"/>
    <p:sldId id="349" r:id="rId4"/>
    <p:sldId id="350" r:id="rId5"/>
    <p:sldId id="324" r:id="rId6"/>
    <p:sldId id="339" r:id="rId7"/>
    <p:sldId id="340" r:id="rId8"/>
    <p:sldId id="354" r:id="rId9"/>
    <p:sldId id="355" r:id="rId10"/>
    <p:sldId id="356" r:id="rId11"/>
    <p:sldId id="357" r:id="rId12"/>
    <p:sldId id="358" r:id="rId13"/>
    <p:sldId id="331" r:id="rId14"/>
    <p:sldId id="307" r:id="rId15"/>
    <p:sldId id="332" r:id="rId16"/>
    <p:sldId id="333" r:id="rId17"/>
    <p:sldId id="334" r:id="rId18"/>
    <p:sldId id="348" r:id="rId19"/>
    <p:sldId id="335" r:id="rId20"/>
    <p:sldId id="282" r:id="rId21"/>
    <p:sldId id="306" r:id="rId22"/>
    <p:sldId id="361" r:id="rId23"/>
    <p:sldId id="336" r:id="rId24"/>
    <p:sldId id="360" r:id="rId25"/>
    <p:sldId id="359" r:id="rId26"/>
    <p:sldId id="351" r:id="rId27"/>
    <p:sldId id="363" r:id="rId28"/>
    <p:sldId id="35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EA1E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4"/>
    <p:restoredTop sz="86382"/>
  </p:normalViewPr>
  <p:slideViewPr>
    <p:cSldViewPr snapToGrid="0" snapToObjects="1">
      <p:cViewPr varScale="1">
        <p:scale>
          <a:sx n="141" d="100"/>
          <a:sy n="141" d="100"/>
        </p:scale>
        <p:origin x="224" y="6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DFA13-F10B-7D4E-A2B3-B15CA9DAD800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EE454-C1BC-0C42-8826-68408008D4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424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E26EFE-1DBB-4C4C-B83C-B21EB85B514D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117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E26EFE-1DBB-4C4C-B83C-B21EB85B514D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679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EE454-C1BC-0C42-8826-68408008D4C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073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E26EFE-1DBB-4C4C-B83C-B21EB85B514D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370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E26EFE-1DBB-4C4C-B83C-B21EB85B514D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926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E26EFE-1DBB-4C4C-B83C-B21EB85B514D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643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E26EFE-1DBB-4C4C-B83C-B21EB85B514D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771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EE454-C1BC-0C42-8826-68408008D4C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40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EE454-C1BC-0C42-8826-68408008D4C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18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for a break (10 </a:t>
            </a:r>
            <a:r>
              <a:rPr lang="en-US" dirty="0" err="1"/>
              <a:t>mins</a:t>
            </a:r>
            <a:r>
              <a:rPr lang="en-US" dirty="0"/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EB5F61-CD65-8443-A121-637DDAD4A6B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04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 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E8076-E582-4C34-9D03-51492BAA5BA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698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E8076-E582-4C34-9D03-51492BAA5BA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617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E8076-E582-4C34-9D03-51492BAA5BA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216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E8076-E582-4C34-9D03-51492BAA5BA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480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E8076-E582-4C34-9D03-51492BAA5BA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467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E8076-E582-4C34-9D03-51492BAA5BA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376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E8076-E582-4C34-9D03-51492BAA5BA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983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E26EFE-1DBB-4C4C-B83C-B21EB85B514D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66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34962" y="333375"/>
            <a:ext cx="11522075" cy="61912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BalboaPlus Inline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333375"/>
            <a:ext cx="11525706" cy="6191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3171" y="2099733"/>
            <a:ext cx="8825658" cy="2677648"/>
          </a:xfrm>
        </p:spPr>
        <p:txBody>
          <a:bodyPr anchor="ctr"/>
          <a:lstStyle>
            <a:lvl1pPr algn="ctr">
              <a:lnSpc>
                <a:spcPts val="8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683171" y="4777380"/>
            <a:ext cx="8825658" cy="86142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18" name="Right Triangle 17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211" userDrawn="1">
          <p15:clr>
            <a:srgbClr val="FBAE40"/>
          </p15:clr>
        </p15:guide>
        <p15:guide id="5" pos="7469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08" y="329584"/>
            <a:ext cx="11526838" cy="619504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11" name="Right Triangle 10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064146" y="1201800"/>
            <a:ext cx="8063707" cy="2235199"/>
          </a:xfrm>
        </p:spPr>
        <p:txBody>
          <a:bodyPr anchor="b"/>
          <a:lstStyle>
            <a:lvl1pPr algn="ctr">
              <a:lnSpc>
                <a:spcPts val="7200"/>
              </a:lnSpc>
              <a:defRPr sz="6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753203" y="3779365"/>
            <a:ext cx="6719847" cy="2173287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330199"/>
            <a:ext cx="11526838" cy="6195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459566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chemeClr val="accent1"/>
                </a:solidFill>
                <a:latin typeface="BalboaPlus Fill" charset="0"/>
                <a:ea typeface="BalboaPlus Fill" charset="0"/>
                <a:cs typeface="BalboaPlus Fil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459566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chemeClr val="accent1"/>
                </a:solidFill>
                <a:latin typeface="BalboaPlus Fill" charset="0"/>
                <a:ea typeface="BalboaPlus Fill" charset="0"/>
                <a:cs typeface="BalboaPlus Fil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13" name="Right Triangle 12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34963" y="333375"/>
            <a:ext cx="11522075" cy="61912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64146" y="2379134"/>
            <a:ext cx="8063707" cy="2235199"/>
          </a:xfrm>
        </p:spPr>
        <p:txBody>
          <a:bodyPr anchor="ctr"/>
          <a:lstStyle>
            <a:lvl1pPr algn="ctr">
              <a:lnSpc>
                <a:spcPts val="7200"/>
              </a:lnSpc>
              <a:defRPr sz="6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11" name="Right Triangle 10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34963" y="333375"/>
            <a:ext cx="11522075" cy="61912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32" y="333375"/>
            <a:ext cx="11525706" cy="6191250"/>
          </a:xfrm>
          <a:prstGeom prst="rect">
            <a:avLst/>
          </a:prstGeom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64146" y="333375"/>
            <a:ext cx="8063707" cy="6191249"/>
          </a:xfrm>
        </p:spPr>
        <p:txBody>
          <a:bodyPr anchor="ctr"/>
          <a:lstStyle>
            <a:lvl1pPr algn="ctr">
              <a:lnSpc>
                <a:spcPts val="11500"/>
              </a:lnSpc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7" name="Right Triangle 6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330199"/>
            <a:ext cx="11526838" cy="619504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064146" y="333375"/>
            <a:ext cx="8063707" cy="6191249"/>
          </a:xfrm>
        </p:spPr>
        <p:txBody>
          <a:bodyPr anchor="ctr"/>
          <a:lstStyle>
            <a:lvl1pPr algn="ctr">
              <a:lnSpc>
                <a:spcPts val="11500"/>
              </a:lnSpc>
              <a:defRPr sz="11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16" name="Right Triangle 15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34962" y="333375"/>
            <a:ext cx="11522075" cy="61912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BalboaPlus Inlin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333375"/>
            <a:ext cx="11525706" cy="619125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64146" y="2379134"/>
            <a:ext cx="8063707" cy="2235199"/>
          </a:xfrm>
        </p:spPr>
        <p:txBody>
          <a:bodyPr anchor="ctr"/>
          <a:lstStyle>
            <a:lvl1pPr algn="ctr">
              <a:lnSpc>
                <a:spcPts val="72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6" name="Right Triangle 5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34962" y="333375"/>
            <a:ext cx="11522075" cy="6191250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BalboaPlus Inlin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2" y="333375"/>
            <a:ext cx="11522075" cy="619125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64146" y="2379134"/>
            <a:ext cx="8063707" cy="2235199"/>
          </a:xfrm>
        </p:spPr>
        <p:txBody>
          <a:bodyPr anchor="ctr"/>
          <a:lstStyle>
            <a:lvl1pPr algn="ctr">
              <a:lnSpc>
                <a:spcPts val="7200"/>
              </a:lnSpc>
              <a:defRPr sz="6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6" name="Right Triangle 5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631" y="1906794"/>
            <a:ext cx="8002575" cy="4188833"/>
          </a:xfrm>
          <a:prstGeom prst="rect">
            <a:avLst/>
          </a:prstGeom>
        </p:spPr>
        <p:txBody>
          <a:bodyPr lIns="0" tIns="0" rIns="0" bIns="0"/>
          <a:lstStyle>
            <a:lvl1pPr marL="380808" indent="-380808">
              <a:spcBef>
                <a:spcPts val="812"/>
              </a:spcBef>
              <a:buSzPct val="50000"/>
              <a:buFontTx/>
              <a:buBlip>
                <a:blip r:embed="rId2"/>
              </a:buBlip>
              <a:defRPr sz="2539" b="0" i="0">
                <a:solidFill>
                  <a:schemeClr val="tx1"/>
                </a:solidFill>
                <a:latin typeface="Courier"/>
                <a:cs typeface="Courier"/>
              </a:defRPr>
            </a:lvl1pPr>
            <a:lvl2pPr marL="761616" indent="-380808">
              <a:buFontTx/>
              <a:buBlip>
                <a:blip r:embed="rId3"/>
              </a:buBlip>
              <a:defRPr sz="2539" b="0" i="0">
                <a:solidFill>
                  <a:schemeClr val="tx1"/>
                </a:solidFill>
                <a:latin typeface="Courier"/>
                <a:cs typeface="Courier"/>
              </a:defRPr>
            </a:lvl2pPr>
            <a:lvl3pPr marL="1332828" indent="-380808">
              <a:buSzPct val="100000"/>
              <a:buFontTx/>
              <a:buBlip>
                <a:blip r:embed="rId3"/>
              </a:buBlip>
              <a:defRPr sz="2116" b="0" i="0">
                <a:solidFill>
                  <a:schemeClr val="tx1"/>
                </a:solidFill>
                <a:latin typeface="Courier"/>
                <a:cs typeface="Courier"/>
              </a:defRPr>
            </a:lvl3pPr>
            <a:lvl4pPr marL="1713636" indent="-380808">
              <a:buFontTx/>
              <a:buBlip>
                <a:blip r:embed="rId3"/>
              </a:buBlip>
              <a:defRPr sz="1692" b="0" i="0">
                <a:solidFill>
                  <a:schemeClr val="tx1"/>
                </a:solidFill>
                <a:latin typeface="Courier"/>
                <a:cs typeface="Courier"/>
              </a:defRPr>
            </a:lvl4pPr>
            <a:lvl5pPr marL="2094444" indent="-380808">
              <a:buSzPct val="100000"/>
              <a:buFontTx/>
              <a:buBlip>
                <a:blip r:embed="rId3"/>
              </a:buBlip>
              <a:defRPr sz="1269" b="0" i="0">
                <a:solidFill>
                  <a:schemeClr val="tx1"/>
                </a:solidFill>
                <a:latin typeface="Courier"/>
                <a:cs typeface="Courie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631" y="380803"/>
            <a:ext cx="10666740" cy="761606"/>
          </a:xfrm>
          <a:prstGeom prst="rect">
            <a:avLst/>
          </a:prstGeom>
        </p:spPr>
        <p:txBody>
          <a:bodyPr lIns="0" tIns="0" bIns="0"/>
          <a:lstStyle>
            <a:lvl1pPr algn="l">
              <a:defRPr sz="2962" baseline="0">
                <a:solidFill>
                  <a:schemeClr val="tx1"/>
                </a:solidFill>
                <a:latin typeface="My Underwood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782" y="5849122"/>
            <a:ext cx="762624" cy="7623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74292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631" y="1906794"/>
            <a:ext cx="8002575" cy="4188833"/>
          </a:xfrm>
          <a:prstGeom prst="rect">
            <a:avLst/>
          </a:prstGeom>
        </p:spPr>
        <p:txBody>
          <a:bodyPr lIns="0" tIns="0" rIns="0" bIns="0"/>
          <a:lstStyle>
            <a:lvl1pPr marL="380808" indent="-380808">
              <a:spcBef>
                <a:spcPts val="812"/>
              </a:spcBef>
              <a:buSzPct val="50000"/>
              <a:buFontTx/>
              <a:buBlip>
                <a:blip r:embed="rId2"/>
              </a:buBlip>
              <a:defRPr sz="2539" b="0" i="0">
                <a:solidFill>
                  <a:schemeClr val="tx1"/>
                </a:solidFill>
                <a:latin typeface="Courier"/>
                <a:cs typeface="Courier"/>
              </a:defRPr>
            </a:lvl1pPr>
            <a:lvl2pPr marL="761616" indent="-380808">
              <a:buFontTx/>
              <a:buBlip>
                <a:blip r:embed="rId3"/>
              </a:buBlip>
              <a:defRPr sz="2539" b="0" i="0">
                <a:solidFill>
                  <a:schemeClr val="tx1"/>
                </a:solidFill>
                <a:latin typeface="Courier"/>
                <a:cs typeface="Courier"/>
              </a:defRPr>
            </a:lvl2pPr>
            <a:lvl3pPr marL="1332828" indent="-380808">
              <a:buSzPct val="100000"/>
              <a:buFontTx/>
              <a:buBlip>
                <a:blip r:embed="rId3"/>
              </a:buBlip>
              <a:defRPr sz="2116" b="0" i="0">
                <a:solidFill>
                  <a:schemeClr val="tx1"/>
                </a:solidFill>
                <a:latin typeface="Courier"/>
                <a:cs typeface="Courier"/>
              </a:defRPr>
            </a:lvl3pPr>
            <a:lvl4pPr marL="1713636" indent="-380808">
              <a:buFontTx/>
              <a:buBlip>
                <a:blip r:embed="rId3"/>
              </a:buBlip>
              <a:defRPr sz="1692" b="0" i="0">
                <a:solidFill>
                  <a:schemeClr val="tx1"/>
                </a:solidFill>
                <a:latin typeface="Courier"/>
                <a:cs typeface="Courier"/>
              </a:defRPr>
            </a:lvl4pPr>
            <a:lvl5pPr marL="2094444" indent="-380808">
              <a:buSzPct val="100000"/>
              <a:buFontTx/>
              <a:buBlip>
                <a:blip r:embed="rId3"/>
              </a:buBlip>
              <a:defRPr sz="1269" b="0" i="0">
                <a:solidFill>
                  <a:schemeClr val="tx1"/>
                </a:solidFill>
                <a:latin typeface="Courier"/>
                <a:cs typeface="Courie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631" y="380803"/>
            <a:ext cx="10666740" cy="761606"/>
          </a:xfrm>
          <a:prstGeom prst="rect">
            <a:avLst/>
          </a:prstGeom>
        </p:spPr>
        <p:txBody>
          <a:bodyPr lIns="0" tIns="0" bIns="0"/>
          <a:lstStyle>
            <a:lvl1pPr algn="l">
              <a:defRPr sz="2962" baseline="0">
                <a:solidFill>
                  <a:schemeClr val="tx1"/>
                </a:solidFill>
                <a:latin typeface="My Underwood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782" y="5849122"/>
            <a:ext cx="762624" cy="7623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5937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34962" y="333375"/>
            <a:ext cx="11522075" cy="6191250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BalboaPlus Inlin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333375"/>
            <a:ext cx="11522075" cy="6191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3171" y="2099733"/>
            <a:ext cx="8825658" cy="2677648"/>
          </a:xfrm>
        </p:spPr>
        <p:txBody>
          <a:bodyPr anchor="ctr"/>
          <a:lstStyle>
            <a:lvl1pPr algn="ctr">
              <a:lnSpc>
                <a:spcPts val="8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683171" y="4777380"/>
            <a:ext cx="8825658" cy="86142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14" name="Right Triangle 13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211">
          <p15:clr>
            <a:srgbClr val="FBAE40"/>
          </p15:clr>
        </p15:guide>
        <p15:guide id="5" pos="7469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631" y="1906794"/>
            <a:ext cx="8002575" cy="4188833"/>
          </a:xfrm>
          <a:prstGeom prst="rect">
            <a:avLst/>
          </a:prstGeom>
        </p:spPr>
        <p:txBody>
          <a:bodyPr lIns="0" tIns="0" rIns="0" bIns="0"/>
          <a:lstStyle>
            <a:lvl1pPr marL="380808" indent="-380808">
              <a:spcBef>
                <a:spcPts val="812"/>
              </a:spcBef>
              <a:buSzPct val="50000"/>
              <a:buFontTx/>
              <a:buBlip>
                <a:blip r:embed="rId2"/>
              </a:buBlip>
              <a:defRPr sz="2539" b="0" i="0">
                <a:solidFill>
                  <a:schemeClr val="tx1"/>
                </a:solidFill>
                <a:latin typeface="Courier"/>
                <a:cs typeface="Courier"/>
              </a:defRPr>
            </a:lvl1pPr>
            <a:lvl2pPr marL="761616" indent="-380808">
              <a:buFontTx/>
              <a:buBlip>
                <a:blip r:embed="rId3"/>
              </a:buBlip>
              <a:defRPr sz="2539" b="0" i="0">
                <a:solidFill>
                  <a:schemeClr val="tx1"/>
                </a:solidFill>
                <a:latin typeface="Courier"/>
                <a:cs typeface="Courier"/>
              </a:defRPr>
            </a:lvl2pPr>
            <a:lvl3pPr marL="1332828" indent="-380808">
              <a:buSzPct val="100000"/>
              <a:buFontTx/>
              <a:buBlip>
                <a:blip r:embed="rId3"/>
              </a:buBlip>
              <a:defRPr sz="2116" b="0" i="0">
                <a:solidFill>
                  <a:schemeClr val="tx1"/>
                </a:solidFill>
                <a:latin typeface="Courier"/>
                <a:cs typeface="Courier"/>
              </a:defRPr>
            </a:lvl3pPr>
            <a:lvl4pPr marL="1713636" indent="-380808">
              <a:buFontTx/>
              <a:buBlip>
                <a:blip r:embed="rId3"/>
              </a:buBlip>
              <a:defRPr sz="1692" b="0" i="0">
                <a:solidFill>
                  <a:schemeClr val="tx1"/>
                </a:solidFill>
                <a:latin typeface="Courier"/>
                <a:cs typeface="Courier"/>
              </a:defRPr>
            </a:lvl4pPr>
            <a:lvl5pPr marL="2094444" indent="-380808">
              <a:buSzPct val="100000"/>
              <a:buFontTx/>
              <a:buBlip>
                <a:blip r:embed="rId3"/>
              </a:buBlip>
              <a:defRPr sz="1269" b="0" i="0">
                <a:solidFill>
                  <a:schemeClr val="tx1"/>
                </a:solidFill>
                <a:latin typeface="Courier"/>
                <a:cs typeface="Courie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631" y="380803"/>
            <a:ext cx="10666740" cy="761606"/>
          </a:xfrm>
          <a:prstGeom prst="rect">
            <a:avLst/>
          </a:prstGeom>
        </p:spPr>
        <p:txBody>
          <a:bodyPr lIns="0" tIns="0" bIns="0"/>
          <a:lstStyle>
            <a:lvl1pPr algn="l">
              <a:defRPr sz="2962" baseline="0">
                <a:solidFill>
                  <a:schemeClr val="tx1"/>
                </a:solidFill>
                <a:latin typeface="My Underwood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782" y="5849122"/>
            <a:ext cx="762624" cy="7623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62650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631" y="1906794"/>
            <a:ext cx="8002575" cy="4188833"/>
          </a:xfrm>
          <a:prstGeom prst="rect">
            <a:avLst/>
          </a:prstGeom>
        </p:spPr>
        <p:txBody>
          <a:bodyPr lIns="0" tIns="0" rIns="0" bIns="0"/>
          <a:lstStyle>
            <a:lvl1pPr marL="380808" indent="-380808">
              <a:spcBef>
                <a:spcPts val="812"/>
              </a:spcBef>
              <a:buSzPct val="50000"/>
              <a:buFontTx/>
              <a:buBlip>
                <a:blip r:embed="rId2"/>
              </a:buBlip>
              <a:defRPr sz="2539" b="0" i="0">
                <a:solidFill>
                  <a:schemeClr val="tx1"/>
                </a:solidFill>
                <a:latin typeface="Courier"/>
                <a:cs typeface="Courier"/>
              </a:defRPr>
            </a:lvl1pPr>
            <a:lvl2pPr marL="761616" indent="-380808">
              <a:buFontTx/>
              <a:buBlip>
                <a:blip r:embed="rId3"/>
              </a:buBlip>
              <a:defRPr sz="2539" b="0" i="0">
                <a:solidFill>
                  <a:schemeClr val="tx1"/>
                </a:solidFill>
                <a:latin typeface="Courier"/>
                <a:cs typeface="Courier"/>
              </a:defRPr>
            </a:lvl2pPr>
            <a:lvl3pPr marL="1332828" indent="-380808">
              <a:buSzPct val="100000"/>
              <a:buFontTx/>
              <a:buBlip>
                <a:blip r:embed="rId3"/>
              </a:buBlip>
              <a:defRPr sz="2116" b="0" i="0">
                <a:solidFill>
                  <a:schemeClr val="tx1"/>
                </a:solidFill>
                <a:latin typeface="Courier"/>
                <a:cs typeface="Courier"/>
              </a:defRPr>
            </a:lvl3pPr>
            <a:lvl4pPr marL="1713636" indent="-380808">
              <a:buFontTx/>
              <a:buBlip>
                <a:blip r:embed="rId3"/>
              </a:buBlip>
              <a:defRPr sz="1692" b="0" i="0">
                <a:solidFill>
                  <a:schemeClr val="tx1"/>
                </a:solidFill>
                <a:latin typeface="Courier"/>
                <a:cs typeface="Courier"/>
              </a:defRPr>
            </a:lvl4pPr>
            <a:lvl5pPr marL="2094444" indent="-380808">
              <a:buSzPct val="100000"/>
              <a:buFontTx/>
              <a:buBlip>
                <a:blip r:embed="rId3"/>
              </a:buBlip>
              <a:defRPr sz="1269" b="0" i="0">
                <a:solidFill>
                  <a:schemeClr val="tx1"/>
                </a:solidFill>
                <a:latin typeface="Courier"/>
                <a:cs typeface="Courie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631" y="380803"/>
            <a:ext cx="10666740" cy="761606"/>
          </a:xfrm>
          <a:prstGeom prst="rect">
            <a:avLst/>
          </a:prstGeom>
        </p:spPr>
        <p:txBody>
          <a:bodyPr lIns="0" tIns="0" bIns="0"/>
          <a:lstStyle>
            <a:lvl1pPr algn="l">
              <a:defRPr sz="2962" baseline="0">
                <a:solidFill>
                  <a:schemeClr val="tx1"/>
                </a:solidFill>
                <a:latin typeface="My Underwood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782" y="5849122"/>
            <a:ext cx="762624" cy="7623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66111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631" y="1906794"/>
            <a:ext cx="8002575" cy="4188833"/>
          </a:xfrm>
          <a:prstGeom prst="rect">
            <a:avLst/>
          </a:prstGeom>
        </p:spPr>
        <p:txBody>
          <a:bodyPr lIns="0" tIns="0" rIns="0" bIns="0"/>
          <a:lstStyle>
            <a:lvl1pPr marL="380808" indent="-380808">
              <a:spcBef>
                <a:spcPts val="812"/>
              </a:spcBef>
              <a:buSzPct val="50000"/>
              <a:buFontTx/>
              <a:buBlip>
                <a:blip r:embed="rId2"/>
              </a:buBlip>
              <a:defRPr sz="2539" b="0" i="0">
                <a:solidFill>
                  <a:schemeClr val="tx1"/>
                </a:solidFill>
                <a:latin typeface="Courier"/>
                <a:cs typeface="Courier"/>
              </a:defRPr>
            </a:lvl1pPr>
            <a:lvl2pPr marL="761616" indent="-380808">
              <a:buFontTx/>
              <a:buBlip>
                <a:blip r:embed="rId3"/>
              </a:buBlip>
              <a:defRPr sz="2539" b="0" i="0">
                <a:solidFill>
                  <a:schemeClr val="tx1"/>
                </a:solidFill>
                <a:latin typeface="Courier"/>
                <a:cs typeface="Courier"/>
              </a:defRPr>
            </a:lvl2pPr>
            <a:lvl3pPr marL="1332828" indent="-380808">
              <a:buSzPct val="100000"/>
              <a:buFontTx/>
              <a:buBlip>
                <a:blip r:embed="rId3"/>
              </a:buBlip>
              <a:defRPr sz="2116" b="0" i="0">
                <a:solidFill>
                  <a:schemeClr val="tx1"/>
                </a:solidFill>
                <a:latin typeface="Courier"/>
                <a:cs typeface="Courier"/>
              </a:defRPr>
            </a:lvl3pPr>
            <a:lvl4pPr marL="1713636" indent="-380808">
              <a:buFontTx/>
              <a:buBlip>
                <a:blip r:embed="rId3"/>
              </a:buBlip>
              <a:defRPr sz="1692" b="0" i="0">
                <a:solidFill>
                  <a:schemeClr val="tx1"/>
                </a:solidFill>
                <a:latin typeface="Courier"/>
                <a:cs typeface="Courier"/>
              </a:defRPr>
            </a:lvl4pPr>
            <a:lvl5pPr marL="2094444" indent="-380808">
              <a:buSzPct val="100000"/>
              <a:buFontTx/>
              <a:buBlip>
                <a:blip r:embed="rId3"/>
              </a:buBlip>
              <a:defRPr sz="1269" b="0" i="0">
                <a:solidFill>
                  <a:schemeClr val="tx1"/>
                </a:solidFill>
                <a:latin typeface="Courier"/>
                <a:cs typeface="Courie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631" y="380803"/>
            <a:ext cx="10666740" cy="761606"/>
          </a:xfrm>
          <a:prstGeom prst="rect">
            <a:avLst/>
          </a:prstGeom>
        </p:spPr>
        <p:txBody>
          <a:bodyPr lIns="0" tIns="0" bIns="0"/>
          <a:lstStyle>
            <a:lvl1pPr algn="l">
              <a:defRPr sz="2962" baseline="0">
                <a:solidFill>
                  <a:schemeClr val="tx1"/>
                </a:solidFill>
                <a:latin typeface="My Underwood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782" y="5849122"/>
            <a:ext cx="762624" cy="7623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11238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631" y="1906794"/>
            <a:ext cx="8002575" cy="4188833"/>
          </a:xfrm>
          <a:prstGeom prst="rect">
            <a:avLst/>
          </a:prstGeom>
        </p:spPr>
        <p:txBody>
          <a:bodyPr lIns="0" tIns="0" rIns="0" bIns="0"/>
          <a:lstStyle>
            <a:lvl1pPr marL="380808" indent="-380808">
              <a:spcBef>
                <a:spcPts val="812"/>
              </a:spcBef>
              <a:buSzPct val="50000"/>
              <a:buFontTx/>
              <a:buBlip>
                <a:blip r:embed="rId2"/>
              </a:buBlip>
              <a:defRPr sz="2539" b="0" i="0">
                <a:solidFill>
                  <a:schemeClr val="tx1"/>
                </a:solidFill>
                <a:latin typeface="Courier"/>
                <a:cs typeface="Courier"/>
              </a:defRPr>
            </a:lvl1pPr>
            <a:lvl2pPr marL="761616" indent="-380808">
              <a:buFontTx/>
              <a:buBlip>
                <a:blip r:embed="rId3"/>
              </a:buBlip>
              <a:defRPr sz="2539" b="0" i="0">
                <a:solidFill>
                  <a:schemeClr val="tx1"/>
                </a:solidFill>
                <a:latin typeface="Courier"/>
                <a:cs typeface="Courier"/>
              </a:defRPr>
            </a:lvl2pPr>
            <a:lvl3pPr marL="1332828" indent="-380808">
              <a:buSzPct val="100000"/>
              <a:buFontTx/>
              <a:buBlip>
                <a:blip r:embed="rId3"/>
              </a:buBlip>
              <a:defRPr sz="2116" b="0" i="0">
                <a:solidFill>
                  <a:schemeClr val="tx1"/>
                </a:solidFill>
                <a:latin typeface="Courier"/>
                <a:cs typeface="Courier"/>
              </a:defRPr>
            </a:lvl3pPr>
            <a:lvl4pPr marL="1713636" indent="-380808">
              <a:buFontTx/>
              <a:buBlip>
                <a:blip r:embed="rId3"/>
              </a:buBlip>
              <a:defRPr sz="1692" b="0" i="0">
                <a:solidFill>
                  <a:schemeClr val="tx1"/>
                </a:solidFill>
                <a:latin typeface="Courier"/>
                <a:cs typeface="Courier"/>
              </a:defRPr>
            </a:lvl4pPr>
            <a:lvl5pPr marL="2094444" indent="-380808">
              <a:buSzPct val="100000"/>
              <a:buFontTx/>
              <a:buBlip>
                <a:blip r:embed="rId3"/>
              </a:buBlip>
              <a:defRPr sz="1269" b="0" i="0">
                <a:solidFill>
                  <a:schemeClr val="tx1"/>
                </a:solidFill>
                <a:latin typeface="Courier"/>
                <a:cs typeface="Courie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631" y="380803"/>
            <a:ext cx="10666740" cy="761606"/>
          </a:xfrm>
          <a:prstGeom prst="rect">
            <a:avLst/>
          </a:prstGeom>
        </p:spPr>
        <p:txBody>
          <a:bodyPr lIns="0" tIns="0" bIns="0"/>
          <a:lstStyle>
            <a:lvl1pPr algn="l">
              <a:defRPr sz="2962" baseline="0">
                <a:solidFill>
                  <a:schemeClr val="tx1"/>
                </a:solidFill>
                <a:latin typeface="My Underwood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782" y="5849122"/>
            <a:ext cx="762624" cy="7623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408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962" y="333375"/>
            <a:ext cx="11522075" cy="6191250"/>
          </a:xfrm>
          <a:prstGeom prst="rect">
            <a:avLst/>
          </a:prstGeom>
          <a:pattFill prst="lt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BalboaPlus Inline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14" name="Right Triangle 13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  <p:sp>
        <p:nvSpPr>
          <p:cNvPr id="10" name="Text Placeholder 2"/>
          <p:cNvSpPr>
            <a:spLocks noGrp="1"/>
          </p:cNvSpPr>
          <p:nvPr>
            <p:ph type="body" idx="12"/>
          </p:nvPr>
        </p:nvSpPr>
        <p:spPr>
          <a:xfrm>
            <a:off x="1154954" y="1951037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chemeClr val="tx2"/>
                </a:solidFill>
                <a:latin typeface="BalboaPlus Fill" charset="0"/>
                <a:ea typeface="BalboaPlus Fill" charset="0"/>
                <a:cs typeface="BalboaPlus Fil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963" y="333375"/>
            <a:ext cx="11522075" cy="6191250"/>
          </a:xfrm>
          <a:prstGeom prst="rect">
            <a:avLst/>
          </a:prstGeom>
          <a:pattFill prst="dashHorz">
            <a:fgClr>
              <a:schemeClr val="bg2">
                <a:lumMod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BalboaPlus Inline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10" name="Right Triangle 9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1154954" y="1951037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chemeClr val="tx2"/>
                </a:solidFill>
                <a:latin typeface="BalboaPlus Fill" charset="0"/>
                <a:ea typeface="BalboaPlus Fill" charset="0"/>
                <a:cs typeface="BalboaPlus Fil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963" y="333375"/>
            <a:ext cx="11522075" cy="61912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bg2">
                <a:lumMod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BalboaPlus Inline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10" name="Right Triangle 9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1154954" y="1951037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chemeClr val="tx2"/>
                </a:solidFill>
                <a:latin typeface="BalboaPlus Fill" charset="0"/>
                <a:ea typeface="BalboaPlus Fill" charset="0"/>
                <a:cs typeface="BalboaPlus Fil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52" y="330200"/>
            <a:ext cx="11538386" cy="6194425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334962" y="333375"/>
            <a:ext cx="5761038" cy="6191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solidFill>
                <a:schemeClr val="tx2"/>
              </a:solidFill>
              <a:latin typeface="BalboaPlus Inline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638" y="333375"/>
            <a:ext cx="3975846" cy="6191250"/>
          </a:xfrm>
        </p:spPr>
        <p:txBody>
          <a:bodyPr anchor="ctr"/>
          <a:lstStyle>
            <a:lvl1pPr algn="l">
              <a:lnSpc>
                <a:spcPts val="6600"/>
              </a:lnSpc>
              <a:defRPr sz="6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1558410"/>
            <a:ext cx="4202655" cy="3741179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0" i="0" cap="all" spc="300">
                <a:solidFill>
                  <a:schemeClr val="tx1"/>
                </a:solidFill>
                <a:latin typeface="Vista Sans OT Light" charset="0"/>
                <a:ea typeface="Vista Sans OT Light" charset="0"/>
                <a:cs typeface="Vista Sans OT Light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24" name="Right Triangle 23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30199" y="330199"/>
            <a:ext cx="11525693" cy="6194425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334962" y="333375"/>
            <a:ext cx="5761038" cy="61912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BalboaPlus Inline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638" y="333375"/>
            <a:ext cx="3975846" cy="6191250"/>
          </a:xfrm>
        </p:spPr>
        <p:txBody>
          <a:bodyPr anchor="ctr"/>
          <a:lstStyle>
            <a:lvl1pPr algn="l">
              <a:lnSpc>
                <a:spcPts val="6600"/>
              </a:lnSpc>
              <a:defRPr sz="66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11" name="Right Triangle 10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1558410"/>
            <a:ext cx="4202655" cy="3741179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0" i="0" cap="all" spc="300">
                <a:solidFill>
                  <a:schemeClr val="tx1"/>
                </a:solidFill>
                <a:latin typeface="Vista Sans OT Light" charset="0"/>
                <a:ea typeface="Vista Sans OT Light" charset="0"/>
                <a:cs typeface="Vista Sans OT Light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99" y="330199"/>
            <a:ext cx="11525693" cy="6194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638" y="333375"/>
            <a:ext cx="3975846" cy="6191250"/>
          </a:xfrm>
        </p:spPr>
        <p:txBody>
          <a:bodyPr anchor="ctr"/>
          <a:lstStyle>
            <a:lvl1pPr algn="l">
              <a:lnSpc>
                <a:spcPts val="6600"/>
              </a:lnSpc>
              <a:defRPr sz="66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11" name="Right Triangle 10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330199"/>
            <a:ext cx="11526838" cy="6195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008752" y="4767891"/>
            <a:ext cx="2369522" cy="2369522"/>
            <a:chOff x="10008752" y="4767891"/>
            <a:chExt cx="2369522" cy="2369522"/>
          </a:xfrm>
        </p:grpSpPr>
        <p:sp>
          <p:nvSpPr>
            <p:cNvPr id="11" name="Right Triangle 10"/>
            <p:cNvSpPr/>
            <p:nvPr userDrawn="1"/>
          </p:nvSpPr>
          <p:spPr>
            <a:xfrm flipH="1">
              <a:off x="10008752" y="4767891"/>
              <a:ext cx="2369522" cy="23695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8214" y="5799667"/>
              <a:ext cx="801159" cy="80115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63638" y="973668"/>
            <a:ext cx="8761413" cy="7069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3638" y="2586566"/>
            <a:ext cx="8761413" cy="3416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7060704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BalboaPlus Inline" charset="0"/>
              </a:defRPr>
            </a:lvl1pPr>
          </a:lstStyle>
          <a:p>
            <a:fld id="{2BE451C3-0FF4-47C4-B829-773ADF60F88C}" type="datetimeFigureOut">
              <a:rPr lang="en-US" smtClean="0"/>
              <a:pPr/>
              <a:t>9/5/18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7060704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BalboaPlus Inline" charset="0"/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50" r:id="rId3"/>
    <p:sldLayoutId id="2147483674" r:id="rId4"/>
    <p:sldLayoutId id="2147483675" r:id="rId5"/>
    <p:sldLayoutId id="2147483673" r:id="rId6"/>
    <p:sldLayoutId id="2147483681" r:id="rId7"/>
    <p:sldLayoutId id="2147483683" r:id="rId8"/>
    <p:sldLayoutId id="2147483652" r:id="rId9"/>
    <p:sldLayoutId id="2147483682" r:id="rId10"/>
    <p:sldLayoutId id="2147483653" r:id="rId11"/>
    <p:sldLayoutId id="2147483654" r:id="rId12"/>
    <p:sldLayoutId id="2147483680" r:id="rId13"/>
    <p:sldLayoutId id="2147483677" r:id="rId14"/>
    <p:sldLayoutId id="2147483679" r:id="rId15"/>
    <p:sldLayoutId id="2147483678" r:id="rId16"/>
    <p:sldLayoutId id="2147483655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rgbClr val="FF0000"/>
          </a:solidFill>
          <a:latin typeface="BalboaPlus Primary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ZapfDingbatsITC" charset="0"/>
        <a:buChar char="✱"/>
        <a:defRPr sz="2400" b="0" i="0" kern="1200">
          <a:solidFill>
            <a:schemeClr val="tx1">
              <a:lumMod val="75000"/>
              <a:lumOff val="25000"/>
            </a:schemeClr>
          </a:solidFill>
          <a:latin typeface="Vista Sans OT Light" charset="0"/>
          <a:ea typeface="Vista Sans OT Light" charset="0"/>
          <a:cs typeface="Vista Sans OT Light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ZapfDingbatsITC" charset="0"/>
        <a:buChar char="✱"/>
        <a:defRPr sz="2000" b="0" i="0" kern="1200">
          <a:solidFill>
            <a:schemeClr val="tx1">
              <a:lumMod val="75000"/>
              <a:lumOff val="25000"/>
            </a:schemeClr>
          </a:solidFill>
          <a:latin typeface="Vista Sans OT Light" charset="0"/>
          <a:ea typeface="Vista Sans OT Light" charset="0"/>
          <a:cs typeface="Vista Sans OT Light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ZapfDingbatsITC" charset="0"/>
        <a:buChar char="✱"/>
        <a:defRPr sz="1800" b="0" i="0" kern="1200">
          <a:solidFill>
            <a:schemeClr val="tx1">
              <a:lumMod val="75000"/>
              <a:lumOff val="25000"/>
            </a:schemeClr>
          </a:solidFill>
          <a:latin typeface="Vista Sans OT Light" charset="0"/>
          <a:ea typeface="Vista Sans OT Light" charset="0"/>
          <a:cs typeface="Vista Sans OT Light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ZapfDingbatsITC" charset="0"/>
        <a:buChar char="✱"/>
        <a:defRPr sz="1600" b="0" i="0" kern="1200">
          <a:solidFill>
            <a:schemeClr val="tx1">
              <a:lumMod val="75000"/>
              <a:lumOff val="25000"/>
            </a:schemeClr>
          </a:solidFill>
          <a:latin typeface="Vista Sans OT Light" charset="0"/>
          <a:ea typeface="Vista Sans OT Light" charset="0"/>
          <a:cs typeface="Vista Sans OT Light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ZapfDingbatsITC" charset="0"/>
        <a:buChar char="✱"/>
        <a:defRPr sz="1600" b="0" i="0" kern="1200">
          <a:solidFill>
            <a:schemeClr val="tx1">
              <a:lumMod val="75000"/>
              <a:lumOff val="25000"/>
            </a:schemeClr>
          </a:solidFill>
          <a:latin typeface="Vista Sans OT Light" charset="0"/>
          <a:ea typeface="Vista Sans OT Light" charset="0"/>
          <a:cs typeface="Vista Sans OT Light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orient="horz" pos="210" userDrawn="1">
          <p15:clr>
            <a:srgbClr val="F26B43"/>
          </p15:clr>
        </p15:guide>
        <p15:guide id="3" orient="horz" pos="4110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pos="211" userDrawn="1">
          <p15:clr>
            <a:srgbClr val="F26B43"/>
          </p15:clr>
        </p15:guide>
        <p15:guide id="6" pos="7469" userDrawn="1">
          <p15:clr>
            <a:srgbClr val="F26B43"/>
          </p15:clr>
        </p15:guide>
        <p15:guide id="7" pos="733" userDrawn="1">
          <p15:clr>
            <a:srgbClr val="F26B43"/>
          </p15:clr>
        </p15:guide>
        <p15:guide id="8" pos="62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microsoft.com/office/2007/relationships/hdphoto" Target="../media/hdphoto1.wdp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tiff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k object 21"/>
          <p:cNvSpPr/>
          <p:nvPr/>
        </p:nvSpPr>
        <p:spPr>
          <a:xfrm>
            <a:off x="2020186" y="2233126"/>
            <a:ext cx="7847955" cy="2242936"/>
          </a:xfrm>
          <a:custGeom>
            <a:avLst/>
            <a:gdLst/>
            <a:ahLst/>
            <a:cxnLst/>
            <a:rect l="l" t="t" r="r" b="b"/>
            <a:pathLst>
              <a:path w="7503159" h="2144395">
                <a:moveTo>
                  <a:pt x="238315" y="0"/>
                </a:moveTo>
                <a:lnTo>
                  <a:pt x="0" y="238328"/>
                </a:lnTo>
                <a:lnTo>
                  <a:pt x="833615" y="1071930"/>
                </a:lnTo>
                <a:lnTo>
                  <a:pt x="0" y="1905558"/>
                </a:lnTo>
                <a:lnTo>
                  <a:pt x="238315" y="2143887"/>
                </a:lnTo>
                <a:lnTo>
                  <a:pt x="1141742" y="1240459"/>
                </a:lnTo>
                <a:lnTo>
                  <a:pt x="7334048" y="1240459"/>
                </a:lnTo>
                <a:lnTo>
                  <a:pt x="7502575" y="1071930"/>
                </a:lnTo>
                <a:lnTo>
                  <a:pt x="7334057" y="903414"/>
                </a:lnTo>
                <a:lnTo>
                  <a:pt x="1141742" y="903414"/>
                </a:lnTo>
                <a:lnTo>
                  <a:pt x="238315" y="0"/>
                </a:lnTo>
                <a:close/>
              </a:path>
              <a:path w="7503159" h="2144395">
                <a:moveTo>
                  <a:pt x="1955215" y="1240459"/>
                </a:moveTo>
                <a:lnTo>
                  <a:pt x="1478559" y="1240459"/>
                </a:lnTo>
                <a:lnTo>
                  <a:pt x="813473" y="1905558"/>
                </a:lnTo>
                <a:lnTo>
                  <a:pt x="1051788" y="2143887"/>
                </a:lnTo>
                <a:lnTo>
                  <a:pt x="1955215" y="1240459"/>
                </a:lnTo>
                <a:close/>
              </a:path>
              <a:path w="7503159" h="2144395">
                <a:moveTo>
                  <a:pt x="2768676" y="1240459"/>
                </a:moveTo>
                <a:lnTo>
                  <a:pt x="2292019" y="1240459"/>
                </a:lnTo>
                <a:lnTo>
                  <a:pt x="1626933" y="1905558"/>
                </a:lnTo>
                <a:lnTo>
                  <a:pt x="1865261" y="2143887"/>
                </a:lnTo>
                <a:lnTo>
                  <a:pt x="2768676" y="1240459"/>
                </a:lnTo>
                <a:close/>
              </a:path>
              <a:path w="7503159" h="2144395">
                <a:moveTo>
                  <a:pt x="7334048" y="1240459"/>
                </a:moveTo>
                <a:lnTo>
                  <a:pt x="6857403" y="1240459"/>
                </a:lnTo>
                <a:lnTo>
                  <a:pt x="6192304" y="1905558"/>
                </a:lnTo>
                <a:lnTo>
                  <a:pt x="6430632" y="2143887"/>
                </a:lnTo>
                <a:lnTo>
                  <a:pt x="7334048" y="1240459"/>
                </a:lnTo>
                <a:close/>
              </a:path>
              <a:path w="7503159" h="2144395">
                <a:moveTo>
                  <a:pt x="1051788" y="0"/>
                </a:moveTo>
                <a:lnTo>
                  <a:pt x="813473" y="238328"/>
                </a:lnTo>
                <a:lnTo>
                  <a:pt x="1478559" y="903414"/>
                </a:lnTo>
                <a:lnTo>
                  <a:pt x="1955215" y="903414"/>
                </a:lnTo>
                <a:lnTo>
                  <a:pt x="1051788" y="0"/>
                </a:lnTo>
                <a:close/>
              </a:path>
              <a:path w="7503159" h="2144395">
                <a:moveTo>
                  <a:pt x="1865249" y="0"/>
                </a:moveTo>
                <a:lnTo>
                  <a:pt x="1626933" y="238328"/>
                </a:lnTo>
                <a:lnTo>
                  <a:pt x="2292019" y="903414"/>
                </a:lnTo>
                <a:lnTo>
                  <a:pt x="2768676" y="903414"/>
                </a:lnTo>
                <a:lnTo>
                  <a:pt x="1865249" y="0"/>
                </a:lnTo>
                <a:close/>
              </a:path>
              <a:path w="7503159" h="2144395">
                <a:moveTo>
                  <a:pt x="6430632" y="0"/>
                </a:moveTo>
                <a:lnTo>
                  <a:pt x="6192304" y="238328"/>
                </a:lnTo>
                <a:lnTo>
                  <a:pt x="6857403" y="903414"/>
                </a:lnTo>
                <a:lnTo>
                  <a:pt x="7334057" y="903414"/>
                </a:lnTo>
                <a:lnTo>
                  <a:pt x="6430632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ea typeface="BalboaPlus Primary" charset="0"/>
                <a:cs typeface="BalboaPlus Primary" charset="0"/>
              </a:rPr>
              <a:t>Leading by example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Vista Sans OT Book" charset="0"/>
                <a:ea typeface="Vista Sans OT Book" charset="0"/>
                <a:cs typeface="Vista Sans OT Book" charset="0"/>
              </a:rPr>
              <a:t>Develop your own unique and inspiring leadership style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423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21406711">
            <a:off x="1291939" y="886641"/>
            <a:ext cx="4342090" cy="1419489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noAutofit/>
          </a:bodyPr>
          <a:lstStyle/>
          <a:p>
            <a:pPr algn="ctr">
              <a:spcAft>
                <a:spcPts val="317"/>
              </a:spcAft>
            </a:pPr>
            <a:r>
              <a:rPr lang="en-US" sz="3200" dirty="0">
                <a:solidFill>
                  <a:schemeClr val="bg1"/>
                </a:solidFill>
                <a:latin typeface="BalboaPlus Fill" charset="0"/>
                <a:ea typeface="BalboaPlus Fill" charset="0"/>
                <a:cs typeface="BalboaPlus Fill" charset="0"/>
              </a:rPr>
              <a:t>JOHN TIMPSON</a:t>
            </a:r>
          </a:p>
          <a:p>
            <a:pPr algn="ctr"/>
            <a:r>
              <a:rPr lang="en-US" sz="2000" spc="300" dirty="0">
                <a:solidFill>
                  <a:schemeClr val="bg1"/>
                </a:solidFill>
                <a:latin typeface="Vista Sans OT Light" charset="0"/>
                <a:ea typeface="Vista Sans OT Light" charset="0"/>
                <a:cs typeface="Vista Sans OT Light" charset="0"/>
              </a:rPr>
              <a:t>CHAIR/FOUNDER/OWNER – TIMPSONS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356667">
            <a:off x="729209" y="2577541"/>
            <a:ext cx="4455576" cy="2967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626">
            <a:off x="5768727" y="1254913"/>
            <a:ext cx="5481372" cy="287772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4049794" y="2093934"/>
            <a:ext cx="1946370" cy="4641967"/>
          </a:xfrm>
          <a:custGeom>
            <a:avLst/>
            <a:gdLst/>
            <a:ahLst/>
            <a:cxnLst/>
            <a:rect l="l" t="t" r="r" b="b"/>
            <a:pathLst>
              <a:path w="1374139" h="3277235">
                <a:moveTo>
                  <a:pt x="1374114" y="0"/>
                </a:moveTo>
                <a:lnTo>
                  <a:pt x="0" y="1776577"/>
                </a:lnTo>
                <a:lnTo>
                  <a:pt x="641261" y="1862099"/>
                </a:lnTo>
                <a:lnTo>
                  <a:pt x="0" y="3276777"/>
                </a:lnTo>
                <a:lnTo>
                  <a:pt x="1374114" y="1506791"/>
                </a:lnTo>
                <a:lnTo>
                  <a:pt x="695248" y="1427835"/>
                </a:lnTo>
                <a:lnTo>
                  <a:pt x="1374114" y="0"/>
                </a:lnTo>
                <a:close/>
              </a:path>
            </a:pathLst>
          </a:custGeom>
          <a:solidFill>
            <a:srgbClr val="3C1C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744730" y="4501706"/>
            <a:ext cx="6793565" cy="1144135"/>
          </a:xfrm>
        </p:spPr>
        <p:txBody>
          <a:bodyPr/>
          <a:lstStyle/>
          <a:p>
            <a:r>
              <a:rPr lang="en-GB" dirty="0"/>
              <a:t>FOUNDER/OWNER</a:t>
            </a:r>
          </a:p>
        </p:txBody>
      </p:sp>
    </p:spTree>
    <p:extLst>
      <p:ext uri="{BB962C8B-B14F-4D97-AF65-F5344CB8AC3E}">
        <p14:creationId xmlns:p14="http://schemas.microsoft.com/office/powerpoint/2010/main" val="1849626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21406711">
            <a:off x="737109" y="4224794"/>
            <a:ext cx="3909177" cy="1781399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noAutofit/>
          </a:bodyPr>
          <a:lstStyle/>
          <a:p>
            <a:pPr algn="ctr">
              <a:spcAft>
                <a:spcPts val="317"/>
              </a:spcAft>
            </a:pPr>
            <a:r>
              <a:rPr lang="en-US" sz="3200" dirty="0">
                <a:solidFill>
                  <a:schemeClr val="bg1"/>
                </a:solidFill>
                <a:latin typeface="BalboaPlus Fill" charset="0"/>
                <a:ea typeface="BalboaPlus Fill" charset="0"/>
                <a:cs typeface="BalboaPlus Fill" charset="0"/>
              </a:rPr>
              <a:t>SHERYL SANDBERG</a:t>
            </a:r>
          </a:p>
          <a:p>
            <a:pPr algn="ctr"/>
            <a:r>
              <a:rPr lang="en-US" sz="2000" spc="300" dirty="0">
                <a:solidFill>
                  <a:schemeClr val="bg1"/>
                </a:solidFill>
                <a:latin typeface="Vista Sans OT Light" charset="0"/>
                <a:ea typeface="Vista Sans OT Light" charset="0"/>
                <a:cs typeface="Vista Sans OT Light" charset="0"/>
              </a:rPr>
              <a:t>COO FACEBOOK</a:t>
            </a:r>
          </a:p>
          <a:p>
            <a:pPr algn="ctr"/>
            <a:r>
              <a:rPr lang="en-US" sz="2000" spc="300" dirty="0">
                <a:solidFill>
                  <a:schemeClr val="bg1"/>
                </a:solidFill>
                <a:latin typeface="Vista Sans OT Light" charset="0"/>
                <a:ea typeface="Vista Sans OT Light" charset="0"/>
                <a:cs typeface="Vista Sans OT Light" charset="0"/>
              </a:rPr>
              <a:t>EX-GOOGLE</a:t>
            </a:r>
          </a:p>
          <a:p>
            <a:pPr algn="ctr"/>
            <a:r>
              <a:rPr lang="en-US" sz="2000" spc="300" dirty="0">
                <a:solidFill>
                  <a:schemeClr val="bg1"/>
                </a:solidFill>
                <a:latin typeface="Vista Sans OT Light" charset="0"/>
                <a:ea typeface="Vista Sans OT Light" charset="0"/>
                <a:cs typeface="Vista Sans OT Light" charset="0"/>
              </a:rPr>
              <a:t>AUTHOR OF THE BOOK LEAN IN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17905">
            <a:off x="6100360" y="2216852"/>
            <a:ext cx="4607664" cy="326860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271" y="951882"/>
            <a:ext cx="2922944" cy="312663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666436" y="1171908"/>
            <a:ext cx="5113045" cy="1144135"/>
          </a:xfrm>
        </p:spPr>
        <p:txBody>
          <a:bodyPr/>
          <a:lstStyle/>
          <a:p>
            <a:r>
              <a:rPr lang="en-GB" dirty="0"/>
              <a:t>TECHNOLOGY</a:t>
            </a:r>
          </a:p>
        </p:txBody>
      </p:sp>
      <p:sp>
        <p:nvSpPr>
          <p:cNvPr id="18" name="bk object 16"/>
          <p:cNvSpPr/>
          <p:nvPr/>
        </p:nvSpPr>
        <p:spPr>
          <a:xfrm>
            <a:off x="4693251" y="1966801"/>
            <a:ext cx="1946370" cy="4641967"/>
          </a:xfrm>
          <a:custGeom>
            <a:avLst/>
            <a:gdLst/>
            <a:ahLst/>
            <a:cxnLst/>
            <a:rect l="l" t="t" r="r" b="b"/>
            <a:pathLst>
              <a:path w="1374139" h="3277235">
                <a:moveTo>
                  <a:pt x="1374114" y="0"/>
                </a:moveTo>
                <a:lnTo>
                  <a:pt x="0" y="1776577"/>
                </a:lnTo>
                <a:lnTo>
                  <a:pt x="641261" y="1862099"/>
                </a:lnTo>
                <a:lnTo>
                  <a:pt x="0" y="3276777"/>
                </a:lnTo>
                <a:lnTo>
                  <a:pt x="1374114" y="1506791"/>
                </a:lnTo>
                <a:lnTo>
                  <a:pt x="695248" y="1427835"/>
                </a:lnTo>
                <a:lnTo>
                  <a:pt x="1374114" y="0"/>
                </a:lnTo>
                <a:close/>
              </a:path>
            </a:pathLst>
          </a:custGeom>
          <a:solidFill>
            <a:srgbClr val="3C1C3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364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8501">
            <a:off x="707050" y="846969"/>
            <a:ext cx="5424022" cy="3398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7948"/>
            <a:ext cx="4747629" cy="3165086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9185065" y="2216033"/>
            <a:ext cx="1946370" cy="4641967"/>
          </a:xfrm>
          <a:custGeom>
            <a:avLst/>
            <a:gdLst/>
            <a:ahLst/>
            <a:cxnLst/>
            <a:rect l="l" t="t" r="r" b="b"/>
            <a:pathLst>
              <a:path w="1374139" h="3277235">
                <a:moveTo>
                  <a:pt x="1374114" y="0"/>
                </a:moveTo>
                <a:lnTo>
                  <a:pt x="0" y="1776577"/>
                </a:lnTo>
                <a:lnTo>
                  <a:pt x="641261" y="1862099"/>
                </a:lnTo>
                <a:lnTo>
                  <a:pt x="0" y="3276777"/>
                </a:lnTo>
                <a:lnTo>
                  <a:pt x="1374114" y="1506791"/>
                </a:lnTo>
                <a:lnTo>
                  <a:pt x="695248" y="1427835"/>
                </a:lnTo>
                <a:lnTo>
                  <a:pt x="1374114" y="0"/>
                </a:lnTo>
                <a:close/>
              </a:path>
            </a:pathLst>
          </a:custGeom>
          <a:solidFill>
            <a:srgbClr val="3C1C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 rot="224859">
            <a:off x="693581" y="4477412"/>
            <a:ext cx="4742276" cy="1052707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noAutofit/>
          </a:bodyPr>
          <a:lstStyle/>
          <a:p>
            <a:pPr algn="ctr">
              <a:spcAft>
                <a:spcPts val="317"/>
              </a:spcAft>
            </a:pPr>
            <a:r>
              <a:rPr lang="en-US" sz="3200" dirty="0">
                <a:solidFill>
                  <a:schemeClr val="bg1"/>
                </a:solidFill>
                <a:latin typeface="BalboaPlus Fill" charset="0"/>
                <a:ea typeface="BalboaPlus Fill" charset="0"/>
                <a:cs typeface="BalboaPlus Fill" charset="0"/>
              </a:rPr>
              <a:t>ROSE MARCARIO</a:t>
            </a:r>
          </a:p>
          <a:p>
            <a:pPr algn="ctr"/>
            <a:r>
              <a:rPr lang="en-US" sz="2000" spc="300" dirty="0">
                <a:solidFill>
                  <a:schemeClr val="bg1"/>
                </a:solidFill>
                <a:latin typeface="Vista Sans OT Light" charset="0"/>
                <a:ea typeface="Vista Sans OT Light" charset="0"/>
                <a:cs typeface="Vista Sans OT Light" charset="0"/>
              </a:rPr>
              <a:t>CEO – PATAGONIA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349937" y="4015682"/>
            <a:ext cx="6993566" cy="1976169"/>
          </a:xfrm>
        </p:spPr>
        <p:txBody>
          <a:bodyPr/>
          <a:lstStyle/>
          <a:p>
            <a:r>
              <a:rPr lang="en-GB" dirty="0"/>
              <a:t>RETAIL/ ENVIRONMENTALIST</a:t>
            </a:r>
          </a:p>
        </p:txBody>
      </p:sp>
    </p:spTree>
    <p:extLst>
      <p:ext uri="{BB962C8B-B14F-4D97-AF65-F5344CB8AC3E}">
        <p14:creationId xmlns:p14="http://schemas.microsoft.com/office/powerpoint/2010/main" val="1242301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Inspirational Leaders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54955" y="2618800"/>
            <a:ext cx="7244694" cy="34163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What are their values and which of their qualities do you admire?</a:t>
            </a:r>
          </a:p>
          <a:p>
            <a:r>
              <a:rPr lang="en-US" dirty="0">
                <a:solidFill>
                  <a:schemeClr val="tx1"/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What makes them such a great leader? </a:t>
            </a:r>
          </a:p>
          <a:p>
            <a:r>
              <a:rPr lang="en-US" dirty="0">
                <a:solidFill>
                  <a:schemeClr val="tx1"/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What could you learn from them?</a:t>
            </a:r>
          </a:p>
          <a:p>
            <a:endParaRPr lang="en-US" dirty="0">
              <a:solidFill>
                <a:schemeClr val="tx1"/>
              </a:solidFill>
              <a:latin typeface="Vista Sans OT Light" panose="02000503030000020004" pitchFamily="50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Share back with the group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1163638" y="1662906"/>
            <a:ext cx="7236011" cy="576262"/>
          </a:xfrm>
        </p:spPr>
        <p:txBody>
          <a:bodyPr/>
          <a:lstStyle/>
          <a:p>
            <a:r>
              <a:rPr lang="en-US" sz="2400" dirty="0">
                <a:latin typeface="Vista Sans OT Bold" panose="02000503030000020004" pitchFamily="50" charset="0"/>
                <a:ea typeface="Courier New" charset="0"/>
                <a:cs typeface="Courier New" charset="0"/>
              </a:rPr>
              <a:t>In pairs, discuss a leader who inspires you.</a:t>
            </a:r>
            <a:endParaRPr lang="en-GB" sz="2400" dirty="0">
              <a:latin typeface="Vista Sans OT Bold" panose="02000503030000020004" pitchFamily="50" charset="0"/>
            </a:endParaRP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4311618" y="3476717"/>
            <a:ext cx="9672400" cy="8502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360000" indent="-360000" algn="l" defTabSz="914400" rtl="0" eaLnBrk="1" latinLnBrk="0" hangingPunct="1">
              <a:spcBef>
                <a:spcPts val="768"/>
              </a:spcBef>
              <a:buSzPct val="50000"/>
              <a:buFontTx/>
              <a:buBlip>
                <a:blip r:embed="rId3"/>
              </a:buBlip>
              <a:defRPr sz="24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1pPr>
            <a:lvl2pPr marL="720000" indent="-3600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2pPr>
            <a:lvl3pPr marL="1260000" indent="-3600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0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3pPr>
            <a:lvl4pPr marL="1620000" indent="-3600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4pPr>
            <a:lvl5pPr marL="1980000" indent="-3600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2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69"/>
              </a:spcAft>
              <a:buNone/>
            </a:pPr>
            <a:endParaRPr lang="en-US" sz="2221" dirty="0">
              <a:solidFill>
                <a:srgbClr val="12161B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spcBef>
                <a:spcPts val="0"/>
              </a:spcBef>
              <a:spcAft>
                <a:spcPts val="1269"/>
              </a:spcAft>
              <a:buNone/>
            </a:pPr>
            <a:r>
              <a:rPr lang="en-US" sz="2221" dirty="0">
                <a:solidFill>
                  <a:srgbClr val="12161B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</a:p>
        </p:txBody>
      </p:sp>
      <p:sp>
        <p:nvSpPr>
          <p:cNvPr id="6" name="bk object 18"/>
          <p:cNvSpPr/>
          <p:nvPr/>
        </p:nvSpPr>
        <p:spPr>
          <a:xfrm>
            <a:off x="8749696" y="-457102"/>
            <a:ext cx="2791816" cy="4738681"/>
          </a:xfrm>
          <a:custGeom>
            <a:avLst/>
            <a:gdLst/>
            <a:ahLst/>
            <a:cxnLst/>
            <a:rect l="l" t="t" r="r" b="b"/>
            <a:pathLst>
              <a:path w="2035175" h="3454400">
                <a:moveTo>
                  <a:pt x="51672" y="2997200"/>
                </a:moveTo>
                <a:lnTo>
                  <a:pt x="20549" y="2997200"/>
                </a:lnTo>
                <a:lnTo>
                  <a:pt x="8586" y="3009900"/>
                </a:lnTo>
                <a:lnTo>
                  <a:pt x="1190" y="3022600"/>
                </a:lnTo>
                <a:lnTo>
                  <a:pt x="0" y="3048000"/>
                </a:lnTo>
                <a:lnTo>
                  <a:pt x="4947" y="3060700"/>
                </a:lnTo>
                <a:lnTo>
                  <a:pt x="15122" y="3073400"/>
                </a:lnTo>
                <a:lnTo>
                  <a:pt x="29612" y="3073400"/>
                </a:lnTo>
                <a:lnTo>
                  <a:pt x="176043" y="3314700"/>
                </a:lnTo>
                <a:lnTo>
                  <a:pt x="301913" y="3429000"/>
                </a:lnTo>
                <a:lnTo>
                  <a:pt x="400528" y="3454400"/>
                </a:lnTo>
                <a:lnTo>
                  <a:pt x="570531" y="3429000"/>
                </a:lnTo>
                <a:lnTo>
                  <a:pt x="818574" y="3302000"/>
                </a:lnTo>
                <a:lnTo>
                  <a:pt x="840634" y="3213100"/>
                </a:lnTo>
                <a:lnTo>
                  <a:pt x="871757" y="3213100"/>
                </a:lnTo>
                <a:lnTo>
                  <a:pt x="883720" y="3200400"/>
                </a:lnTo>
                <a:lnTo>
                  <a:pt x="891117" y="3187700"/>
                </a:lnTo>
                <a:lnTo>
                  <a:pt x="892312" y="3175000"/>
                </a:lnTo>
                <a:lnTo>
                  <a:pt x="887365" y="3162300"/>
                </a:lnTo>
                <a:lnTo>
                  <a:pt x="877192" y="3149600"/>
                </a:lnTo>
                <a:lnTo>
                  <a:pt x="862707" y="3136900"/>
                </a:lnTo>
                <a:lnTo>
                  <a:pt x="51672" y="2997200"/>
                </a:lnTo>
                <a:close/>
              </a:path>
              <a:path w="2035175" h="3454400">
                <a:moveTo>
                  <a:pt x="79591" y="2832100"/>
                </a:moveTo>
                <a:lnTo>
                  <a:pt x="64685" y="2844800"/>
                </a:lnTo>
                <a:lnTo>
                  <a:pt x="52724" y="2857500"/>
                </a:lnTo>
                <a:lnTo>
                  <a:pt x="45335" y="2870200"/>
                </a:lnTo>
                <a:lnTo>
                  <a:pt x="44137" y="2882900"/>
                </a:lnTo>
                <a:lnTo>
                  <a:pt x="49081" y="2895600"/>
                </a:lnTo>
                <a:lnTo>
                  <a:pt x="59254" y="2908300"/>
                </a:lnTo>
                <a:lnTo>
                  <a:pt x="73745" y="2921000"/>
                </a:lnTo>
                <a:lnTo>
                  <a:pt x="884767" y="3060700"/>
                </a:lnTo>
                <a:lnTo>
                  <a:pt x="915899" y="3060700"/>
                </a:lnTo>
                <a:lnTo>
                  <a:pt x="927860" y="3048000"/>
                </a:lnTo>
                <a:lnTo>
                  <a:pt x="935249" y="3035300"/>
                </a:lnTo>
                <a:lnTo>
                  <a:pt x="936445" y="3009900"/>
                </a:lnTo>
                <a:lnTo>
                  <a:pt x="931498" y="2997200"/>
                </a:lnTo>
                <a:lnTo>
                  <a:pt x="921324" y="2984500"/>
                </a:lnTo>
                <a:lnTo>
                  <a:pt x="906839" y="2984500"/>
                </a:lnTo>
                <a:lnTo>
                  <a:pt x="95817" y="2844800"/>
                </a:lnTo>
                <a:lnTo>
                  <a:pt x="79591" y="2832100"/>
                </a:lnTo>
                <a:close/>
              </a:path>
              <a:path w="2035175" h="3454400">
                <a:moveTo>
                  <a:pt x="139950" y="2679700"/>
                </a:moveTo>
                <a:lnTo>
                  <a:pt x="108822" y="2679700"/>
                </a:lnTo>
                <a:lnTo>
                  <a:pt x="96862" y="2692400"/>
                </a:lnTo>
                <a:lnTo>
                  <a:pt x="89467" y="2705100"/>
                </a:lnTo>
                <a:lnTo>
                  <a:pt x="88270" y="2730500"/>
                </a:lnTo>
                <a:lnTo>
                  <a:pt x="93214" y="2743200"/>
                </a:lnTo>
                <a:lnTo>
                  <a:pt x="103387" y="2755900"/>
                </a:lnTo>
                <a:lnTo>
                  <a:pt x="117877" y="2755900"/>
                </a:lnTo>
                <a:lnTo>
                  <a:pt x="928912" y="2908300"/>
                </a:lnTo>
                <a:lnTo>
                  <a:pt x="945131" y="2908300"/>
                </a:lnTo>
                <a:lnTo>
                  <a:pt x="960035" y="2895600"/>
                </a:lnTo>
                <a:lnTo>
                  <a:pt x="971998" y="2882900"/>
                </a:lnTo>
                <a:lnTo>
                  <a:pt x="979394" y="2870200"/>
                </a:lnTo>
                <a:lnTo>
                  <a:pt x="980584" y="2857500"/>
                </a:lnTo>
                <a:lnTo>
                  <a:pt x="975637" y="2844800"/>
                </a:lnTo>
                <a:lnTo>
                  <a:pt x="965462" y="2832100"/>
                </a:lnTo>
                <a:lnTo>
                  <a:pt x="950972" y="2819400"/>
                </a:lnTo>
                <a:lnTo>
                  <a:pt x="139950" y="2679700"/>
                </a:lnTo>
                <a:close/>
              </a:path>
              <a:path w="2035175" h="3454400">
                <a:moveTo>
                  <a:pt x="184082" y="2527300"/>
                </a:moveTo>
                <a:lnTo>
                  <a:pt x="152955" y="2527300"/>
                </a:lnTo>
                <a:lnTo>
                  <a:pt x="140995" y="2540000"/>
                </a:lnTo>
                <a:lnTo>
                  <a:pt x="133600" y="2552700"/>
                </a:lnTo>
                <a:lnTo>
                  <a:pt x="132404" y="2565400"/>
                </a:lnTo>
                <a:lnTo>
                  <a:pt x="137351" y="2578100"/>
                </a:lnTo>
                <a:lnTo>
                  <a:pt x="147525" y="2590800"/>
                </a:lnTo>
                <a:lnTo>
                  <a:pt x="162010" y="2603500"/>
                </a:lnTo>
                <a:lnTo>
                  <a:pt x="973044" y="2743200"/>
                </a:lnTo>
                <a:lnTo>
                  <a:pt x="1004167" y="2743200"/>
                </a:lnTo>
                <a:lnTo>
                  <a:pt x="1016130" y="2730500"/>
                </a:lnTo>
                <a:lnTo>
                  <a:pt x="1023527" y="2717800"/>
                </a:lnTo>
                <a:lnTo>
                  <a:pt x="1024722" y="2705100"/>
                </a:lnTo>
                <a:lnTo>
                  <a:pt x="1019774" y="2679700"/>
                </a:lnTo>
                <a:lnTo>
                  <a:pt x="1009597" y="2667000"/>
                </a:lnTo>
                <a:lnTo>
                  <a:pt x="995104" y="2667000"/>
                </a:lnTo>
                <a:lnTo>
                  <a:pt x="184082" y="2527300"/>
                </a:lnTo>
                <a:close/>
              </a:path>
              <a:path w="2035175" h="3454400">
                <a:moveTo>
                  <a:pt x="2016070" y="1193800"/>
                </a:moveTo>
                <a:lnTo>
                  <a:pt x="1468765" y="1193800"/>
                </a:lnTo>
                <a:lnTo>
                  <a:pt x="1487043" y="1206500"/>
                </a:lnTo>
                <a:lnTo>
                  <a:pt x="1503443" y="1219200"/>
                </a:lnTo>
                <a:lnTo>
                  <a:pt x="1517544" y="1231900"/>
                </a:lnTo>
                <a:lnTo>
                  <a:pt x="1530448" y="1257300"/>
                </a:lnTo>
                <a:lnTo>
                  <a:pt x="1537475" y="1270000"/>
                </a:lnTo>
                <a:lnTo>
                  <a:pt x="1538452" y="1295400"/>
                </a:lnTo>
                <a:lnTo>
                  <a:pt x="1533203" y="1320800"/>
                </a:lnTo>
                <a:lnTo>
                  <a:pt x="1522083" y="1346200"/>
                </a:lnTo>
                <a:lnTo>
                  <a:pt x="1506113" y="1358900"/>
                </a:lnTo>
                <a:lnTo>
                  <a:pt x="1486092" y="1384300"/>
                </a:lnTo>
                <a:lnTo>
                  <a:pt x="1462820" y="1384300"/>
                </a:lnTo>
                <a:lnTo>
                  <a:pt x="1417787" y="1397000"/>
                </a:lnTo>
                <a:lnTo>
                  <a:pt x="1388641" y="1409700"/>
                </a:lnTo>
                <a:lnTo>
                  <a:pt x="1362659" y="1409700"/>
                </a:lnTo>
                <a:lnTo>
                  <a:pt x="1327120" y="1422400"/>
                </a:lnTo>
                <a:lnTo>
                  <a:pt x="780004" y="2540000"/>
                </a:lnTo>
                <a:lnTo>
                  <a:pt x="1011919" y="2603500"/>
                </a:lnTo>
                <a:lnTo>
                  <a:pt x="1065569" y="2578100"/>
                </a:lnTo>
                <a:lnTo>
                  <a:pt x="1108160" y="2527300"/>
                </a:lnTo>
                <a:lnTo>
                  <a:pt x="1133923" y="2489200"/>
                </a:lnTo>
                <a:lnTo>
                  <a:pt x="1162546" y="2451100"/>
                </a:lnTo>
                <a:lnTo>
                  <a:pt x="1193405" y="2400300"/>
                </a:lnTo>
                <a:lnTo>
                  <a:pt x="1225873" y="2349500"/>
                </a:lnTo>
                <a:lnTo>
                  <a:pt x="1259323" y="2311400"/>
                </a:lnTo>
                <a:lnTo>
                  <a:pt x="1293129" y="2260600"/>
                </a:lnTo>
                <a:lnTo>
                  <a:pt x="1326665" y="2209800"/>
                </a:lnTo>
                <a:lnTo>
                  <a:pt x="1359305" y="2159000"/>
                </a:lnTo>
                <a:lnTo>
                  <a:pt x="1390423" y="2120900"/>
                </a:lnTo>
                <a:lnTo>
                  <a:pt x="1419393" y="2082800"/>
                </a:lnTo>
                <a:lnTo>
                  <a:pt x="1445588" y="2044700"/>
                </a:lnTo>
                <a:lnTo>
                  <a:pt x="1468382" y="2019300"/>
                </a:lnTo>
                <a:lnTo>
                  <a:pt x="1492575" y="1993900"/>
                </a:lnTo>
                <a:lnTo>
                  <a:pt x="1519140" y="1955800"/>
                </a:lnTo>
                <a:lnTo>
                  <a:pt x="1547733" y="1930400"/>
                </a:lnTo>
                <a:lnTo>
                  <a:pt x="1609609" y="1854200"/>
                </a:lnTo>
                <a:lnTo>
                  <a:pt x="1642199" y="1816100"/>
                </a:lnTo>
                <a:lnTo>
                  <a:pt x="1742415" y="1701800"/>
                </a:lnTo>
                <a:lnTo>
                  <a:pt x="1775479" y="1663700"/>
                </a:lnTo>
                <a:lnTo>
                  <a:pt x="1807795" y="1612900"/>
                </a:lnTo>
                <a:lnTo>
                  <a:pt x="1839015" y="1574800"/>
                </a:lnTo>
                <a:lnTo>
                  <a:pt x="1868793" y="1536700"/>
                </a:lnTo>
                <a:lnTo>
                  <a:pt x="1896781" y="1485900"/>
                </a:lnTo>
                <a:lnTo>
                  <a:pt x="1922634" y="1447800"/>
                </a:lnTo>
                <a:lnTo>
                  <a:pt x="1946003" y="1397000"/>
                </a:lnTo>
                <a:lnTo>
                  <a:pt x="1966542" y="1358900"/>
                </a:lnTo>
                <a:lnTo>
                  <a:pt x="1983905" y="1308100"/>
                </a:lnTo>
                <a:lnTo>
                  <a:pt x="1997744" y="1270000"/>
                </a:lnTo>
                <a:lnTo>
                  <a:pt x="2009678" y="1219200"/>
                </a:lnTo>
                <a:lnTo>
                  <a:pt x="2016070" y="1193800"/>
                </a:lnTo>
                <a:close/>
              </a:path>
              <a:path w="2035175" h="3454400">
                <a:moveTo>
                  <a:pt x="608796" y="1244600"/>
                </a:moveTo>
                <a:lnTo>
                  <a:pt x="498687" y="2463800"/>
                </a:lnTo>
                <a:lnTo>
                  <a:pt x="736342" y="2527300"/>
                </a:lnTo>
                <a:lnTo>
                  <a:pt x="1274377" y="1435100"/>
                </a:lnTo>
                <a:lnTo>
                  <a:pt x="1237055" y="1422400"/>
                </a:lnTo>
                <a:lnTo>
                  <a:pt x="1149422" y="1397000"/>
                </a:lnTo>
                <a:lnTo>
                  <a:pt x="1114814" y="1384300"/>
                </a:lnTo>
                <a:lnTo>
                  <a:pt x="1053032" y="1346200"/>
                </a:lnTo>
                <a:lnTo>
                  <a:pt x="1004309" y="1308100"/>
                </a:lnTo>
                <a:lnTo>
                  <a:pt x="988331" y="1295400"/>
                </a:lnTo>
                <a:lnTo>
                  <a:pt x="828313" y="1295400"/>
                </a:lnTo>
                <a:lnTo>
                  <a:pt x="769959" y="1282700"/>
                </a:lnTo>
                <a:lnTo>
                  <a:pt x="732695" y="1282700"/>
                </a:lnTo>
                <a:lnTo>
                  <a:pt x="643323" y="1257300"/>
                </a:lnTo>
                <a:lnTo>
                  <a:pt x="608796" y="1244600"/>
                </a:lnTo>
                <a:close/>
              </a:path>
              <a:path w="2035175" h="3454400">
                <a:moveTo>
                  <a:pt x="1210507" y="12700"/>
                </a:moveTo>
                <a:lnTo>
                  <a:pt x="885949" y="12700"/>
                </a:lnTo>
                <a:lnTo>
                  <a:pt x="840978" y="25400"/>
                </a:lnTo>
                <a:lnTo>
                  <a:pt x="796548" y="25400"/>
                </a:lnTo>
                <a:lnTo>
                  <a:pt x="709574" y="50800"/>
                </a:lnTo>
                <a:lnTo>
                  <a:pt x="667158" y="76200"/>
                </a:lnTo>
                <a:lnTo>
                  <a:pt x="625542" y="88900"/>
                </a:lnTo>
                <a:lnTo>
                  <a:pt x="584791" y="114300"/>
                </a:lnTo>
                <a:lnTo>
                  <a:pt x="544969" y="127000"/>
                </a:lnTo>
                <a:lnTo>
                  <a:pt x="506140" y="152400"/>
                </a:lnTo>
                <a:lnTo>
                  <a:pt x="468370" y="177800"/>
                </a:lnTo>
                <a:lnTo>
                  <a:pt x="431723" y="203200"/>
                </a:lnTo>
                <a:lnTo>
                  <a:pt x="396262" y="228600"/>
                </a:lnTo>
                <a:lnTo>
                  <a:pt x="362054" y="266700"/>
                </a:lnTo>
                <a:lnTo>
                  <a:pt x="329162" y="292100"/>
                </a:lnTo>
                <a:lnTo>
                  <a:pt x="297651" y="330200"/>
                </a:lnTo>
                <a:lnTo>
                  <a:pt x="267585" y="355600"/>
                </a:lnTo>
                <a:lnTo>
                  <a:pt x="239029" y="393700"/>
                </a:lnTo>
                <a:lnTo>
                  <a:pt x="212047" y="431800"/>
                </a:lnTo>
                <a:lnTo>
                  <a:pt x="186704" y="469900"/>
                </a:lnTo>
                <a:lnTo>
                  <a:pt x="163065" y="508000"/>
                </a:lnTo>
                <a:lnTo>
                  <a:pt x="141193" y="558800"/>
                </a:lnTo>
                <a:lnTo>
                  <a:pt x="121155" y="596900"/>
                </a:lnTo>
                <a:lnTo>
                  <a:pt x="103013" y="635000"/>
                </a:lnTo>
                <a:lnTo>
                  <a:pt x="86832" y="685800"/>
                </a:lnTo>
                <a:lnTo>
                  <a:pt x="72678" y="736600"/>
                </a:lnTo>
                <a:lnTo>
                  <a:pt x="62209" y="774700"/>
                </a:lnTo>
                <a:lnTo>
                  <a:pt x="54574" y="825500"/>
                </a:lnTo>
                <a:lnTo>
                  <a:pt x="49543" y="876300"/>
                </a:lnTo>
                <a:lnTo>
                  <a:pt x="46890" y="914400"/>
                </a:lnTo>
                <a:lnTo>
                  <a:pt x="46386" y="965200"/>
                </a:lnTo>
                <a:lnTo>
                  <a:pt x="47803" y="1016000"/>
                </a:lnTo>
                <a:lnTo>
                  <a:pt x="50913" y="1079500"/>
                </a:lnTo>
                <a:lnTo>
                  <a:pt x="55488" y="1130300"/>
                </a:lnTo>
                <a:lnTo>
                  <a:pt x="61300" y="1181100"/>
                </a:lnTo>
                <a:lnTo>
                  <a:pt x="68121" y="1231900"/>
                </a:lnTo>
                <a:lnTo>
                  <a:pt x="75723" y="1282700"/>
                </a:lnTo>
                <a:lnTo>
                  <a:pt x="83878" y="1333500"/>
                </a:lnTo>
                <a:lnTo>
                  <a:pt x="92357" y="1384300"/>
                </a:lnTo>
                <a:lnTo>
                  <a:pt x="100933" y="1435100"/>
                </a:lnTo>
                <a:lnTo>
                  <a:pt x="117463" y="1524000"/>
                </a:lnTo>
                <a:lnTo>
                  <a:pt x="124961" y="1574800"/>
                </a:lnTo>
                <a:lnTo>
                  <a:pt x="131644" y="1612900"/>
                </a:lnTo>
                <a:lnTo>
                  <a:pt x="137283" y="1651000"/>
                </a:lnTo>
                <a:lnTo>
                  <a:pt x="141844" y="1676400"/>
                </a:lnTo>
                <a:lnTo>
                  <a:pt x="146305" y="1727200"/>
                </a:lnTo>
                <a:lnTo>
                  <a:pt x="150641" y="1778000"/>
                </a:lnTo>
                <a:lnTo>
                  <a:pt x="154831" y="1828800"/>
                </a:lnTo>
                <a:lnTo>
                  <a:pt x="158850" y="1879600"/>
                </a:lnTo>
                <a:lnTo>
                  <a:pt x="162675" y="1943100"/>
                </a:lnTo>
                <a:lnTo>
                  <a:pt x="166283" y="2006600"/>
                </a:lnTo>
                <a:lnTo>
                  <a:pt x="169650" y="2057400"/>
                </a:lnTo>
                <a:lnTo>
                  <a:pt x="172753" y="2120900"/>
                </a:lnTo>
                <a:lnTo>
                  <a:pt x="175569" y="2171700"/>
                </a:lnTo>
                <a:lnTo>
                  <a:pt x="178075" y="2222500"/>
                </a:lnTo>
                <a:lnTo>
                  <a:pt x="180247" y="2273300"/>
                </a:lnTo>
                <a:lnTo>
                  <a:pt x="192869" y="2336800"/>
                </a:lnTo>
                <a:lnTo>
                  <a:pt x="223122" y="2387600"/>
                </a:lnTo>
                <a:lnTo>
                  <a:pt x="455037" y="2451100"/>
                </a:lnTo>
                <a:lnTo>
                  <a:pt x="567483" y="1206500"/>
                </a:lnTo>
                <a:lnTo>
                  <a:pt x="533519" y="1181100"/>
                </a:lnTo>
                <a:lnTo>
                  <a:pt x="502112" y="1143000"/>
                </a:lnTo>
                <a:lnTo>
                  <a:pt x="479036" y="1117600"/>
                </a:lnTo>
                <a:lnTo>
                  <a:pt x="470061" y="1104900"/>
                </a:lnTo>
                <a:lnTo>
                  <a:pt x="454426" y="1092200"/>
                </a:lnTo>
                <a:lnTo>
                  <a:pt x="444327" y="1066800"/>
                </a:lnTo>
                <a:lnTo>
                  <a:pt x="440082" y="1041400"/>
                </a:lnTo>
                <a:lnTo>
                  <a:pt x="442007" y="1016000"/>
                </a:lnTo>
                <a:lnTo>
                  <a:pt x="450026" y="990600"/>
                </a:lnTo>
                <a:lnTo>
                  <a:pt x="463389" y="977900"/>
                </a:lnTo>
                <a:lnTo>
                  <a:pt x="481392" y="965200"/>
                </a:lnTo>
                <a:lnTo>
                  <a:pt x="503335" y="952500"/>
                </a:lnTo>
                <a:lnTo>
                  <a:pt x="522825" y="939800"/>
                </a:lnTo>
                <a:lnTo>
                  <a:pt x="952343" y="939800"/>
                </a:lnTo>
                <a:lnTo>
                  <a:pt x="976059" y="927100"/>
                </a:lnTo>
                <a:lnTo>
                  <a:pt x="1002689" y="914400"/>
                </a:lnTo>
                <a:lnTo>
                  <a:pt x="2030794" y="914400"/>
                </a:lnTo>
                <a:lnTo>
                  <a:pt x="2029551" y="901700"/>
                </a:lnTo>
                <a:lnTo>
                  <a:pt x="2023730" y="850900"/>
                </a:lnTo>
                <a:lnTo>
                  <a:pt x="2015853" y="812800"/>
                </a:lnTo>
                <a:lnTo>
                  <a:pt x="2005957" y="762000"/>
                </a:lnTo>
                <a:lnTo>
                  <a:pt x="1994077" y="723900"/>
                </a:lnTo>
                <a:lnTo>
                  <a:pt x="1980250" y="673100"/>
                </a:lnTo>
                <a:lnTo>
                  <a:pt x="1964513" y="635000"/>
                </a:lnTo>
                <a:lnTo>
                  <a:pt x="1946901" y="596900"/>
                </a:lnTo>
                <a:lnTo>
                  <a:pt x="1927451" y="546100"/>
                </a:lnTo>
                <a:lnTo>
                  <a:pt x="1906199" y="508000"/>
                </a:lnTo>
                <a:lnTo>
                  <a:pt x="1883182" y="469900"/>
                </a:lnTo>
                <a:lnTo>
                  <a:pt x="1858435" y="431800"/>
                </a:lnTo>
                <a:lnTo>
                  <a:pt x="1831996" y="393700"/>
                </a:lnTo>
                <a:lnTo>
                  <a:pt x="1803900" y="368300"/>
                </a:lnTo>
                <a:lnTo>
                  <a:pt x="1774185" y="330200"/>
                </a:lnTo>
                <a:lnTo>
                  <a:pt x="1742885" y="292100"/>
                </a:lnTo>
                <a:lnTo>
                  <a:pt x="1710037" y="266700"/>
                </a:lnTo>
                <a:lnTo>
                  <a:pt x="1675679" y="228600"/>
                </a:lnTo>
                <a:lnTo>
                  <a:pt x="1639845" y="203200"/>
                </a:lnTo>
                <a:lnTo>
                  <a:pt x="1602573" y="177800"/>
                </a:lnTo>
                <a:lnTo>
                  <a:pt x="1563899" y="152400"/>
                </a:lnTo>
                <a:lnTo>
                  <a:pt x="1523859" y="127000"/>
                </a:lnTo>
                <a:lnTo>
                  <a:pt x="1482488" y="101600"/>
                </a:lnTo>
                <a:lnTo>
                  <a:pt x="1439825" y="88900"/>
                </a:lnTo>
                <a:lnTo>
                  <a:pt x="1395905" y="63500"/>
                </a:lnTo>
                <a:lnTo>
                  <a:pt x="1210507" y="12700"/>
                </a:lnTo>
                <a:close/>
              </a:path>
              <a:path w="2035175" h="3454400">
                <a:moveTo>
                  <a:pt x="2030794" y="914400"/>
                </a:moveTo>
                <a:lnTo>
                  <a:pt x="1059798" y="914400"/>
                </a:lnTo>
                <a:lnTo>
                  <a:pt x="1086608" y="927100"/>
                </a:lnTo>
                <a:lnTo>
                  <a:pt x="1109215" y="939800"/>
                </a:lnTo>
                <a:lnTo>
                  <a:pt x="1126730" y="965200"/>
                </a:lnTo>
                <a:lnTo>
                  <a:pt x="1138259" y="990600"/>
                </a:lnTo>
                <a:lnTo>
                  <a:pt x="1142730" y="1016000"/>
                </a:lnTo>
                <a:lnTo>
                  <a:pt x="1139873" y="1054100"/>
                </a:lnTo>
                <a:lnTo>
                  <a:pt x="1129970" y="1079500"/>
                </a:lnTo>
                <a:lnTo>
                  <a:pt x="1113303" y="1104900"/>
                </a:lnTo>
                <a:lnTo>
                  <a:pt x="998228" y="1219200"/>
                </a:lnTo>
                <a:lnTo>
                  <a:pt x="1012188" y="1257300"/>
                </a:lnTo>
                <a:lnTo>
                  <a:pt x="1044610" y="1295400"/>
                </a:lnTo>
                <a:lnTo>
                  <a:pt x="1083769" y="1320800"/>
                </a:lnTo>
                <a:lnTo>
                  <a:pt x="1117939" y="1346200"/>
                </a:lnTo>
                <a:lnTo>
                  <a:pt x="1155320" y="1358900"/>
                </a:lnTo>
                <a:lnTo>
                  <a:pt x="1258849" y="1384300"/>
                </a:lnTo>
                <a:lnTo>
                  <a:pt x="1297288" y="1371600"/>
                </a:lnTo>
                <a:lnTo>
                  <a:pt x="1355022" y="1257300"/>
                </a:lnTo>
                <a:lnTo>
                  <a:pt x="1371139" y="1231900"/>
                </a:lnTo>
                <a:lnTo>
                  <a:pt x="1393224" y="1206500"/>
                </a:lnTo>
                <a:lnTo>
                  <a:pt x="1419709" y="1193800"/>
                </a:lnTo>
                <a:lnTo>
                  <a:pt x="2016070" y="1193800"/>
                </a:lnTo>
                <a:lnTo>
                  <a:pt x="2019266" y="1181100"/>
                </a:lnTo>
                <a:lnTo>
                  <a:pt x="2026544" y="1130300"/>
                </a:lnTo>
                <a:lnTo>
                  <a:pt x="2031548" y="1079500"/>
                </a:lnTo>
                <a:lnTo>
                  <a:pt x="2034314" y="1041400"/>
                </a:lnTo>
                <a:lnTo>
                  <a:pt x="2034879" y="990600"/>
                </a:lnTo>
                <a:lnTo>
                  <a:pt x="2033279" y="939800"/>
                </a:lnTo>
                <a:lnTo>
                  <a:pt x="2030794" y="914400"/>
                </a:lnTo>
                <a:close/>
              </a:path>
              <a:path w="2035175" h="3454400">
                <a:moveTo>
                  <a:pt x="1461260" y="1244600"/>
                </a:moveTo>
                <a:lnTo>
                  <a:pt x="1412552" y="1244600"/>
                </a:lnTo>
                <a:lnTo>
                  <a:pt x="1395535" y="1270000"/>
                </a:lnTo>
                <a:lnTo>
                  <a:pt x="1352393" y="1358900"/>
                </a:lnTo>
                <a:lnTo>
                  <a:pt x="1453396" y="1346200"/>
                </a:lnTo>
                <a:lnTo>
                  <a:pt x="1477207" y="1333500"/>
                </a:lnTo>
                <a:lnTo>
                  <a:pt x="1491184" y="1308100"/>
                </a:lnTo>
                <a:lnTo>
                  <a:pt x="1493614" y="1282700"/>
                </a:lnTo>
                <a:lnTo>
                  <a:pt x="1482784" y="1257300"/>
                </a:lnTo>
                <a:lnTo>
                  <a:pt x="1461260" y="1244600"/>
                </a:lnTo>
                <a:close/>
              </a:path>
              <a:path w="2035175" h="3454400">
                <a:moveTo>
                  <a:pt x="960878" y="1270000"/>
                </a:moveTo>
                <a:lnTo>
                  <a:pt x="905874" y="1282700"/>
                </a:lnTo>
                <a:lnTo>
                  <a:pt x="867652" y="1295400"/>
                </a:lnTo>
                <a:lnTo>
                  <a:pt x="988331" y="1295400"/>
                </a:lnTo>
                <a:lnTo>
                  <a:pt x="972354" y="1282700"/>
                </a:lnTo>
                <a:lnTo>
                  <a:pt x="960878" y="1270000"/>
                </a:lnTo>
                <a:close/>
              </a:path>
              <a:path w="2035175" h="3454400">
                <a:moveTo>
                  <a:pt x="952343" y="939800"/>
                </a:moveTo>
                <a:lnTo>
                  <a:pt x="561876" y="939800"/>
                </a:lnTo>
                <a:lnTo>
                  <a:pt x="580487" y="952500"/>
                </a:lnTo>
                <a:lnTo>
                  <a:pt x="604280" y="965200"/>
                </a:lnTo>
                <a:lnTo>
                  <a:pt x="621346" y="990600"/>
                </a:lnTo>
                <a:lnTo>
                  <a:pt x="630826" y="1016000"/>
                </a:lnTo>
                <a:lnTo>
                  <a:pt x="631859" y="1054100"/>
                </a:lnTo>
                <a:lnTo>
                  <a:pt x="615895" y="1181100"/>
                </a:lnTo>
                <a:lnTo>
                  <a:pt x="646201" y="1206500"/>
                </a:lnTo>
                <a:lnTo>
                  <a:pt x="695268" y="1231900"/>
                </a:lnTo>
                <a:lnTo>
                  <a:pt x="747638" y="1244600"/>
                </a:lnTo>
                <a:lnTo>
                  <a:pt x="877450" y="1244600"/>
                </a:lnTo>
                <a:lnTo>
                  <a:pt x="923222" y="1231900"/>
                </a:lnTo>
                <a:lnTo>
                  <a:pt x="952597" y="1206500"/>
                </a:lnTo>
                <a:lnTo>
                  <a:pt x="917812" y="1041400"/>
                </a:lnTo>
                <a:lnTo>
                  <a:pt x="915944" y="1016000"/>
                </a:lnTo>
                <a:lnTo>
                  <a:pt x="921338" y="990600"/>
                </a:lnTo>
                <a:lnTo>
                  <a:pt x="933602" y="965200"/>
                </a:lnTo>
                <a:lnTo>
                  <a:pt x="952343" y="939800"/>
                </a:lnTo>
                <a:close/>
              </a:path>
              <a:path w="2035175" h="3454400">
                <a:moveTo>
                  <a:pt x="1047784" y="952500"/>
                </a:moveTo>
                <a:lnTo>
                  <a:pt x="1012145" y="952500"/>
                </a:lnTo>
                <a:lnTo>
                  <a:pt x="982550" y="977900"/>
                </a:lnTo>
                <a:lnTo>
                  <a:pt x="964023" y="1003300"/>
                </a:lnTo>
                <a:lnTo>
                  <a:pt x="961589" y="1041400"/>
                </a:lnTo>
                <a:lnTo>
                  <a:pt x="987738" y="1168400"/>
                </a:lnTo>
                <a:lnTo>
                  <a:pt x="1080270" y="1066800"/>
                </a:lnTo>
                <a:lnTo>
                  <a:pt x="1096638" y="1041400"/>
                </a:lnTo>
                <a:lnTo>
                  <a:pt x="1095417" y="1003300"/>
                </a:lnTo>
                <a:lnTo>
                  <a:pt x="1078501" y="977900"/>
                </a:lnTo>
                <a:lnTo>
                  <a:pt x="1047784" y="952500"/>
                </a:lnTo>
                <a:close/>
              </a:path>
              <a:path w="2035175" h="3454400">
                <a:moveTo>
                  <a:pt x="545211" y="990600"/>
                </a:moveTo>
                <a:lnTo>
                  <a:pt x="518588" y="990600"/>
                </a:lnTo>
                <a:lnTo>
                  <a:pt x="496648" y="1003300"/>
                </a:lnTo>
                <a:lnTo>
                  <a:pt x="485664" y="1028700"/>
                </a:lnTo>
                <a:lnTo>
                  <a:pt x="486675" y="1054100"/>
                </a:lnTo>
                <a:lnTo>
                  <a:pt x="500719" y="1079500"/>
                </a:lnTo>
                <a:lnTo>
                  <a:pt x="575750" y="1143000"/>
                </a:lnTo>
                <a:lnTo>
                  <a:pt x="587574" y="1041400"/>
                </a:lnTo>
                <a:lnTo>
                  <a:pt x="583724" y="1016000"/>
                </a:lnTo>
                <a:lnTo>
                  <a:pt x="568264" y="1003300"/>
                </a:lnTo>
                <a:lnTo>
                  <a:pt x="545211" y="990600"/>
                </a:lnTo>
                <a:close/>
              </a:path>
              <a:path w="2035175" h="3454400">
                <a:moveTo>
                  <a:pt x="1116679" y="0"/>
                </a:moveTo>
                <a:lnTo>
                  <a:pt x="977260" y="0"/>
                </a:lnTo>
                <a:lnTo>
                  <a:pt x="931398" y="12700"/>
                </a:lnTo>
                <a:lnTo>
                  <a:pt x="1163548" y="12700"/>
                </a:lnTo>
                <a:lnTo>
                  <a:pt x="111667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245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k object 25"/>
          <p:cNvSpPr/>
          <p:nvPr/>
        </p:nvSpPr>
        <p:spPr>
          <a:xfrm>
            <a:off x="7998352" y="-913996"/>
            <a:ext cx="3514957" cy="3367375"/>
          </a:xfrm>
          <a:custGeom>
            <a:avLst/>
            <a:gdLst/>
            <a:ahLst/>
            <a:cxnLst/>
            <a:rect l="l" t="t" r="r" b="b"/>
            <a:pathLst>
              <a:path w="1398905" h="1341120">
                <a:moveTo>
                  <a:pt x="865758" y="901788"/>
                </a:moveTo>
                <a:lnTo>
                  <a:pt x="532726" y="901788"/>
                </a:lnTo>
                <a:lnTo>
                  <a:pt x="483158" y="1340916"/>
                </a:lnTo>
                <a:lnTo>
                  <a:pt x="699236" y="956233"/>
                </a:lnTo>
                <a:lnTo>
                  <a:pt x="871904" y="956233"/>
                </a:lnTo>
                <a:lnTo>
                  <a:pt x="865758" y="901788"/>
                </a:lnTo>
                <a:close/>
              </a:path>
              <a:path w="1398905" h="1341120">
                <a:moveTo>
                  <a:pt x="871904" y="956233"/>
                </a:moveTo>
                <a:lnTo>
                  <a:pt x="699236" y="956233"/>
                </a:lnTo>
                <a:lnTo>
                  <a:pt x="915327" y="1340916"/>
                </a:lnTo>
                <a:lnTo>
                  <a:pt x="871904" y="956233"/>
                </a:lnTo>
                <a:close/>
              </a:path>
              <a:path w="1398905" h="1341120">
                <a:moveTo>
                  <a:pt x="133616" y="256019"/>
                </a:moveTo>
                <a:lnTo>
                  <a:pt x="429488" y="582053"/>
                </a:lnTo>
                <a:lnTo>
                  <a:pt x="0" y="670458"/>
                </a:lnTo>
                <a:lnTo>
                  <a:pt x="429488" y="758837"/>
                </a:lnTo>
                <a:lnTo>
                  <a:pt x="133616" y="1084884"/>
                </a:lnTo>
                <a:lnTo>
                  <a:pt x="532726" y="901788"/>
                </a:lnTo>
                <a:lnTo>
                  <a:pt x="1098712" y="901788"/>
                </a:lnTo>
                <a:lnTo>
                  <a:pt x="968997" y="758837"/>
                </a:lnTo>
                <a:lnTo>
                  <a:pt x="1398485" y="670458"/>
                </a:lnTo>
                <a:lnTo>
                  <a:pt x="968997" y="582053"/>
                </a:lnTo>
                <a:lnTo>
                  <a:pt x="1098700" y="439127"/>
                </a:lnTo>
                <a:lnTo>
                  <a:pt x="532726" y="439127"/>
                </a:lnTo>
                <a:lnTo>
                  <a:pt x="133616" y="256019"/>
                </a:lnTo>
                <a:close/>
              </a:path>
              <a:path w="1398905" h="1341120">
                <a:moveTo>
                  <a:pt x="1098712" y="901788"/>
                </a:moveTo>
                <a:lnTo>
                  <a:pt x="865758" y="901788"/>
                </a:lnTo>
                <a:lnTo>
                  <a:pt x="1264856" y="1084884"/>
                </a:lnTo>
                <a:lnTo>
                  <a:pt x="1098712" y="901788"/>
                </a:lnTo>
                <a:close/>
              </a:path>
              <a:path w="1398905" h="1341120">
                <a:moveTo>
                  <a:pt x="483158" y="0"/>
                </a:moveTo>
                <a:lnTo>
                  <a:pt x="532726" y="439127"/>
                </a:lnTo>
                <a:lnTo>
                  <a:pt x="865758" y="439127"/>
                </a:lnTo>
                <a:lnTo>
                  <a:pt x="871907" y="384670"/>
                </a:lnTo>
                <a:lnTo>
                  <a:pt x="699236" y="384670"/>
                </a:lnTo>
                <a:lnTo>
                  <a:pt x="483158" y="0"/>
                </a:lnTo>
                <a:close/>
              </a:path>
              <a:path w="1398905" h="1341120">
                <a:moveTo>
                  <a:pt x="1264869" y="256019"/>
                </a:moveTo>
                <a:lnTo>
                  <a:pt x="865758" y="439127"/>
                </a:lnTo>
                <a:lnTo>
                  <a:pt x="1098700" y="439127"/>
                </a:lnTo>
                <a:lnTo>
                  <a:pt x="1264869" y="256019"/>
                </a:lnTo>
                <a:close/>
              </a:path>
              <a:path w="1398905" h="1341120">
                <a:moveTo>
                  <a:pt x="915339" y="0"/>
                </a:moveTo>
                <a:lnTo>
                  <a:pt x="699236" y="384670"/>
                </a:lnTo>
                <a:lnTo>
                  <a:pt x="871907" y="384670"/>
                </a:lnTo>
                <a:lnTo>
                  <a:pt x="91533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Four Step Formula For Leadership Stardom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2"/>
          </p:nvPr>
        </p:nvSpPr>
        <p:spPr>
          <a:xfrm>
            <a:off x="1943031" y="2447175"/>
            <a:ext cx="3441759" cy="1530401"/>
          </a:xfrm>
          <a:solidFill>
            <a:schemeClr val="bg1"/>
          </a:solidFill>
        </p:spPr>
        <p:txBody>
          <a:bodyPr wrap="square" lIns="108000" tIns="72000" rIns="108000" bIns="72000">
            <a:spAutoFit/>
          </a:bodyPr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GB" sz="3000" dirty="0"/>
              <a:t>Know where you </a:t>
            </a:r>
            <a:br>
              <a:rPr lang="en-GB" sz="3000" dirty="0"/>
            </a:br>
            <a:r>
              <a:rPr lang="en-GB" sz="3000" dirty="0"/>
              <a:t>want to go</a:t>
            </a:r>
          </a:p>
          <a:p>
            <a:pPr>
              <a:spcBef>
                <a:spcPts val="0"/>
              </a:spcBef>
            </a:pPr>
            <a:r>
              <a:rPr lang="en-GB" sz="2000" dirty="0">
                <a:solidFill>
                  <a:schemeClr val="tx1"/>
                </a:solidFill>
                <a:latin typeface="Vista Sans OT Light" charset="0"/>
                <a:ea typeface="Vista Sans OT Light" charset="0"/>
                <a:cs typeface="Vista Sans OT Light" charset="0"/>
              </a:rPr>
              <a:t>Dream big and know when you have achieved it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6277470" y="2453379"/>
            <a:ext cx="3441759" cy="15304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72000" rIns="108000" bIns="72000" rtlCol="0" anchor="b">
            <a:sp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ZapfDingbatsITC" charset="0"/>
              <a:buNone/>
              <a:defRPr sz="2800" b="0" i="0" kern="1200">
                <a:solidFill>
                  <a:schemeClr val="tx2"/>
                </a:solidFill>
                <a:latin typeface="BalboaPlus Fill" charset="0"/>
                <a:ea typeface="BalboaPlus Fill" charset="0"/>
                <a:cs typeface="BalboaPlus Fill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ZapfDingbatsITC" charset="0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Vista Sans OT Light" charset="0"/>
                <a:ea typeface="Vista Sans OT Light" charset="0"/>
                <a:cs typeface="Vista Sans OT Light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ZapfDingbatsITC" charset="0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Vista Sans OT Light" charset="0"/>
                <a:ea typeface="Vista Sans OT Light" charset="0"/>
                <a:cs typeface="Vista Sans OT Light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ZapfDingbatsITC" charset="0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Vista Sans OT Light" charset="0"/>
                <a:ea typeface="Vista Sans OT Light" charset="0"/>
                <a:cs typeface="Vista Sans OT Light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ZapfDingbatsITC" charset="0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Vista Sans OT Light" charset="0"/>
                <a:ea typeface="Vista Sans OT Light" charset="0"/>
                <a:cs typeface="Vista Sans OT Light" charset="0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GB" sz="3000" dirty="0"/>
              <a:t>Know where you </a:t>
            </a:r>
            <a:br>
              <a:rPr lang="en-GB" sz="3000" dirty="0"/>
            </a:br>
            <a:r>
              <a:rPr lang="en-GB" sz="3000" dirty="0"/>
              <a:t>are now</a:t>
            </a:r>
          </a:p>
          <a:p>
            <a:pPr>
              <a:spcBef>
                <a:spcPts val="0"/>
              </a:spcBef>
            </a:pPr>
            <a:r>
              <a:rPr lang="en-GB" sz="2000" dirty="0">
                <a:solidFill>
                  <a:schemeClr val="tx1"/>
                </a:solidFill>
                <a:latin typeface="Vista Sans OT Light" charset="0"/>
                <a:ea typeface="Vista Sans OT Light" charset="0"/>
                <a:cs typeface="Vista Sans OT Light" charset="0"/>
              </a:rPr>
              <a:t>Total honesty plus 100% ownership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1943032" y="4658684"/>
            <a:ext cx="3699888" cy="15304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72000" rIns="108000" bIns="72000" rtlCol="0" anchor="b">
            <a:sp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ZapfDingbatsITC" charset="0"/>
              <a:buNone/>
              <a:defRPr sz="2800" b="0" i="0" kern="1200">
                <a:solidFill>
                  <a:schemeClr val="tx2"/>
                </a:solidFill>
                <a:latin typeface="BalboaPlus Fill" charset="0"/>
                <a:ea typeface="BalboaPlus Fill" charset="0"/>
                <a:cs typeface="BalboaPlus Fill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ZapfDingbatsITC" charset="0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Vista Sans OT Light" charset="0"/>
                <a:ea typeface="Vista Sans OT Light" charset="0"/>
                <a:cs typeface="Vista Sans OT Light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ZapfDingbatsITC" charset="0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Vista Sans OT Light" charset="0"/>
                <a:ea typeface="Vista Sans OT Light" charset="0"/>
                <a:cs typeface="Vista Sans OT Light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ZapfDingbatsITC" charset="0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Vista Sans OT Light" charset="0"/>
                <a:ea typeface="Vista Sans OT Light" charset="0"/>
                <a:cs typeface="Vista Sans OT Light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ZapfDingbatsITC" charset="0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Vista Sans OT Light" charset="0"/>
                <a:ea typeface="Vista Sans OT Light" charset="0"/>
                <a:cs typeface="Vista Sans OT Light" charset="0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GB" sz="3000" dirty="0"/>
              <a:t>Know what you have </a:t>
            </a:r>
            <a:br>
              <a:rPr lang="en-GB" sz="3000" dirty="0"/>
            </a:br>
            <a:r>
              <a:rPr lang="en-GB" sz="3000" dirty="0"/>
              <a:t>to do to get there</a:t>
            </a:r>
          </a:p>
          <a:p>
            <a:pPr>
              <a:spcBef>
                <a:spcPts val="0"/>
              </a:spcBef>
            </a:pPr>
            <a:r>
              <a:rPr lang="en-GB" sz="2000" dirty="0">
                <a:solidFill>
                  <a:schemeClr val="tx1"/>
                </a:solidFill>
                <a:latin typeface="Vista Sans OT Light" charset="0"/>
                <a:ea typeface="Vista Sans OT Light" charset="0"/>
                <a:cs typeface="Vista Sans OT Light" charset="0"/>
              </a:rPr>
              <a:t>Develop options and make a decision</a:t>
            </a: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6277471" y="4658683"/>
            <a:ext cx="3441759" cy="15304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72000" rIns="108000" bIns="7200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ZapfDingbatsITC" charset="0"/>
              <a:buNone/>
              <a:defRPr sz="2800" b="0" i="0" kern="1200">
                <a:solidFill>
                  <a:schemeClr val="tx2"/>
                </a:solidFill>
                <a:latin typeface="BalboaPlus Fill" charset="0"/>
                <a:ea typeface="BalboaPlus Fill" charset="0"/>
                <a:cs typeface="BalboaPlus Fill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ZapfDingbatsITC" charset="0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Vista Sans OT Light" charset="0"/>
                <a:ea typeface="Vista Sans OT Light" charset="0"/>
                <a:cs typeface="Vista Sans OT Light" charset="0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ZapfDingbatsITC" charset="0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Vista Sans OT Light" charset="0"/>
                <a:ea typeface="Vista Sans OT Light" charset="0"/>
                <a:cs typeface="Vista Sans OT Light" charset="0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ZapfDingbatsITC" charset="0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Vista Sans OT Light" charset="0"/>
                <a:ea typeface="Vista Sans OT Light" charset="0"/>
                <a:cs typeface="Vista Sans OT Light" charset="0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ZapfDingbatsITC" charset="0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Vista Sans OT Light" charset="0"/>
                <a:ea typeface="Vista Sans OT Light" charset="0"/>
                <a:cs typeface="Vista Sans OT Light" charset="0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GB" sz="3000" dirty="0"/>
              <a:t>DO IT!</a:t>
            </a:r>
          </a:p>
          <a:p>
            <a:pPr>
              <a:spcBef>
                <a:spcPts val="0"/>
              </a:spcBef>
            </a:pPr>
            <a:r>
              <a:rPr lang="en-GB" sz="2000" dirty="0">
                <a:solidFill>
                  <a:schemeClr val="tx1"/>
                </a:solidFill>
                <a:latin typeface="Vista Sans OT Light" charset="0"/>
                <a:ea typeface="Vista Sans OT Light" charset="0"/>
                <a:cs typeface="Vista Sans OT Light" charset="0"/>
              </a:rPr>
              <a:t>Relentless commitment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94540" y="1843116"/>
            <a:ext cx="426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3"/>
                </a:solidFill>
                <a:latin typeface="BalboaPlus Primary" charset="0"/>
                <a:ea typeface="BalboaPlus Primary" charset="0"/>
                <a:cs typeface="BalboaPlus Primary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86721" y="1840072"/>
            <a:ext cx="431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3"/>
                </a:solidFill>
                <a:latin typeface="BalboaPlus Primary" charset="0"/>
                <a:ea typeface="BalboaPlus Primary" charset="0"/>
                <a:cs typeface="BalboaPlus Primary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50550" y="4081137"/>
            <a:ext cx="431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3"/>
                </a:solidFill>
                <a:latin typeface="BalboaPlus Primary" charset="0"/>
                <a:ea typeface="BalboaPlus Primary" charset="0"/>
                <a:cs typeface="BalboaPlus Primary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2586" y="4076716"/>
            <a:ext cx="4363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3"/>
                </a:solidFill>
                <a:latin typeface="BalboaPlus Primary" charset="0"/>
                <a:ea typeface="BalboaPlus Primary" charset="0"/>
                <a:cs typeface="BalboaPlus Primary" charset="0"/>
              </a:rPr>
              <a:t>4</a:t>
            </a:r>
          </a:p>
        </p:txBody>
      </p:sp>
      <p:sp>
        <p:nvSpPr>
          <p:cNvPr id="3" name="Rectangle 2"/>
          <p:cNvSpPr/>
          <p:nvPr/>
        </p:nvSpPr>
        <p:spPr>
          <a:xfrm>
            <a:off x="9252166" y="6189084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ista Sans OT Light" charset="0"/>
                <a:ea typeface="Vista Sans OT Light" charset="0"/>
                <a:cs typeface="Vista Sans OT Light" charset="0"/>
              </a:rPr>
              <a:t>David Taylor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39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6054" y="498498"/>
            <a:ext cx="8761413" cy="706964"/>
          </a:xfrm>
        </p:spPr>
        <p:txBody>
          <a:bodyPr/>
          <a:lstStyle/>
          <a:p>
            <a:r>
              <a:rPr lang="en-US" dirty="0"/>
              <a:t>Developing your Leadership Vision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idx="1"/>
          </p:nvPr>
        </p:nvSpPr>
        <p:spPr>
          <a:xfrm>
            <a:off x="1066054" y="1800526"/>
            <a:ext cx="9463619" cy="4541088"/>
          </a:xfrm>
        </p:spPr>
        <p:txBody>
          <a:bodyPr wrap="square" anchor="ctr">
            <a:spAutoFit/>
          </a:bodyPr>
          <a:lstStyle/>
          <a:p>
            <a:pPr marL="0" indent="0">
              <a:spcBef>
                <a:spcPts val="0"/>
              </a:spcBef>
              <a:spcAft>
                <a:spcPts val="1904"/>
              </a:spcAft>
              <a:buNone/>
            </a:pPr>
            <a:r>
              <a:rPr lang="en-US" sz="2221" dirty="0">
                <a:solidFill>
                  <a:srgbClr val="12161B"/>
                </a:solidFill>
                <a:latin typeface="Vista Sans OT Bold"/>
                <a:ea typeface="Courier New" charset="0"/>
                <a:cs typeface="Vista Sans OT Bold"/>
              </a:rPr>
              <a:t>It is 2022 and you have won the “Leader of the Year” award. </a:t>
            </a:r>
          </a:p>
          <a:p>
            <a:pPr marL="0" indent="0">
              <a:spcBef>
                <a:spcPts val="0"/>
              </a:spcBef>
              <a:spcAft>
                <a:spcPts val="1904"/>
              </a:spcAft>
              <a:buNone/>
            </a:pPr>
            <a:r>
              <a:rPr lang="en-US" sz="2221" dirty="0">
                <a:solidFill>
                  <a:srgbClr val="12161B"/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You have been nominated by your team, colleagues and stakeholders.  You are being interviewed by the World’s media. </a:t>
            </a:r>
          </a:p>
          <a:p>
            <a:pPr marL="0" indent="0">
              <a:spcBef>
                <a:spcPts val="0"/>
              </a:spcBef>
              <a:spcAft>
                <a:spcPts val="1904"/>
              </a:spcAft>
              <a:buNone/>
            </a:pPr>
            <a:r>
              <a:rPr lang="en-US" sz="2221" dirty="0">
                <a:solidFill>
                  <a:srgbClr val="12161B"/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In your journal complete the following questions and then share with a partner</a:t>
            </a:r>
            <a:r>
              <a:rPr lang="mr-IN" sz="2221" dirty="0">
                <a:solidFill>
                  <a:srgbClr val="12161B"/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…</a:t>
            </a:r>
            <a:r>
              <a:rPr lang="en-GB" sz="2221" dirty="0">
                <a:solidFill>
                  <a:srgbClr val="12161B"/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.</a:t>
            </a:r>
            <a:r>
              <a:rPr lang="en-US" sz="2221" dirty="0">
                <a:solidFill>
                  <a:srgbClr val="12161B"/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1904"/>
              </a:spcAft>
            </a:pPr>
            <a:r>
              <a:rPr lang="en-US" sz="2221" dirty="0">
                <a:solidFill>
                  <a:srgbClr val="12161B"/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What was your motivational vision as a leader?</a:t>
            </a:r>
          </a:p>
          <a:p>
            <a:pPr>
              <a:spcBef>
                <a:spcPts val="0"/>
              </a:spcBef>
              <a:spcAft>
                <a:spcPts val="1904"/>
              </a:spcAft>
            </a:pPr>
            <a:r>
              <a:rPr lang="en-US" sz="2221" dirty="0">
                <a:solidFill>
                  <a:srgbClr val="12161B"/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What qualities and behaviours did you show?</a:t>
            </a:r>
          </a:p>
          <a:p>
            <a:pPr>
              <a:spcBef>
                <a:spcPts val="0"/>
              </a:spcBef>
              <a:spcAft>
                <a:spcPts val="1904"/>
              </a:spcAft>
            </a:pPr>
            <a:r>
              <a:rPr lang="en-GB" sz="2221" dirty="0">
                <a:solidFill>
                  <a:srgbClr val="12161B"/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What challenges did you face? </a:t>
            </a:r>
          </a:p>
          <a:p>
            <a:pPr>
              <a:spcBef>
                <a:spcPts val="0"/>
              </a:spcBef>
              <a:spcAft>
                <a:spcPts val="1904"/>
              </a:spcAft>
            </a:pPr>
            <a:r>
              <a:rPr lang="en-GB" sz="2221" dirty="0">
                <a:solidFill>
                  <a:srgbClr val="12161B"/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How did you overcome the obstacles to be the leader you are today?</a:t>
            </a:r>
            <a:endParaRPr lang="en-US" sz="2221" dirty="0">
              <a:solidFill>
                <a:srgbClr val="12161B"/>
              </a:solidFill>
              <a:latin typeface="Vista Sans OT Light" panose="02000503030000020004" pitchFamily="50" charset="0"/>
              <a:ea typeface="Courier New" charset="0"/>
              <a:cs typeface="Courier New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1066054" y="1191518"/>
            <a:ext cx="4825157" cy="576262"/>
          </a:xfrm>
        </p:spPr>
        <p:txBody>
          <a:bodyPr/>
          <a:lstStyle/>
          <a:p>
            <a:r>
              <a:rPr lang="en-GB" sz="2400" dirty="0">
                <a:latin typeface="Vista Sans OT Bold" panose="02000503030000020004" pitchFamily="50" charset="0"/>
              </a:rPr>
              <a:t>Award winners!</a:t>
            </a:r>
          </a:p>
        </p:txBody>
      </p:sp>
      <p:sp>
        <p:nvSpPr>
          <p:cNvPr id="6" name="bk object 17"/>
          <p:cNvSpPr/>
          <p:nvPr/>
        </p:nvSpPr>
        <p:spPr>
          <a:xfrm>
            <a:off x="10284070" y="973668"/>
            <a:ext cx="1572968" cy="3735269"/>
          </a:xfrm>
          <a:custGeom>
            <a:avLst/>
            <a:gdLst/>
            <a:ahLst/>
            <a:cxnLst/>
            <a:rect l="l" t="t" r="r" b="b"/>
            <a:pathLst>
              <a:path w="1879600" h="4463415">
                <a:moveTo>
                  <a:pt x="628486" y="1790699"/>
                </a:moveTo>
                <a:lnTo>
                  <a:pt x="564299" y="1790699"/>
                </a:lnTo>
                <a:lnTo>
                  <a:pt x="540435" y="1841499"/>
                </a:lnTo>
                <a:lnTo>
                  <a:pt x="518165" y="1879599"/>
                </a:lnTo>
                <a:lnTo>
                  <a:pt x="497468" y="1917699"/>
                </a:lnTo>
                <a:lnTo>
                  <a:pt x="478327" y="1968499"/>
                </a:lnTo>
                <a:lnTo>
                  <a:pt x="460723" y="2019299"/>
                </a:lnTo>
                <a:lnTo>
                  <a:pt x="444635" y="2057399"/>
                </a:lnTo>
                <a:lnTo>
                  <a:pt x="430046" y="2108199"/>
                </a:lnTo>
                <a:lnTo>
                  <a:pt x="416936" y="2146299"/>
                </a:lnTo>
                <a:lnTo>
                  <a:pt x="405287" y="2197099"/>
                </a:lnTo>
                <a:lnTo>
                  <a:pt x="395079" y="2247899"/>
                </a:lnTo>
                <a:lnTo>
                  <a:pt x="386294" y="2298699"/>
                </a:lnTo>
                <a:lnTo>
                  <a:pt x="378912" y="2336799"/>
                </a:lnTo>
                <a:lnTo>
                  <a:pt x="372915" y="2387599"/>
                </a:lnTo>
                <a:lnTo>
                  <a:pt x="368284" y="2438399"/>
                </a:lnTo>
                <a:lnTo>
                  <a:pt x="364999" y="2489199"/>
                </a:lnTo>
                <a:lnTo>
                  <a:pt x="363042" y="2539999"/>
                </a:lnTo>
                <a:lnTo>
                  <a:pt x="362394" y="2590799"/>
                </a:lnTo>
                <a:lnTo>
                  <a:pt x="363057" y="2641599"/>
                </a:lnTo>
                <a:lnTo>
                  <a:pt x="365212" y="2692399"/>
                </a:lnTo>
                <a:lnTo>
                  <a:pt x="369107" y="2743199"/>
                </a:lnTo>
                <a:lnTo>
                  <a:pt x="374989" y="2806699"/>
                </a:lnTo>
                <a:lnTo>
                  <a:pt x="383108" y="2870199"/>
                </a:lnTo>
                <a:lnTo>
                  <a:pt x="745502" y="3225799"/>
                </a:lnTo>
                <a:lnTo>
                  <a:pt x="1283919" y="3225799"/>
                </a:lnTo>
                <a:lnTo>
                  <a:pt x="1277594" y="3174999"/>
                </a:lnTo>
                <a:lnTo>
                  <a:pt x="1271995" y="3111499"/>
                </a:lnTo>
                <a:lnTo>
                  <a:pt x="1267211" y="3060699"/>
                </a:lnTo>
                <a:lnTo>
                  <a:pt x="1263333" y="2997199"/>
                </a:lnTo>
                <a:lnTo>
                  <a:pt x="1260450" y="2959099"/>
                </a:lnTo>
                <a:lnTo>
                  <a:pt x="1258655" y="2908299"/>
                </a:lnTo>
                <a:lnTo>
                  <a:pt x="1258036" y="2870199"/>
                </a:lnTo>
                <a:lnTo>
                  <a:pt x="1259519" y="2819399"/>
                </a:lnTo>
                <a:lnTo>
                  <a:pt x="1260609" y="2806699"/>
                </a:lnTo>
                <a:lnTo>
                  <a:pt x="440054" y="2806699"/>
                </a:lnTo>
                <a:lnTo>
                  <a:pt x="433261" y="2755899"/>
                </a:lnTo>
                <a:lnTo>
                  <a:pt x="428407" y="2692399"/>
                </a:lnTo>
                <a:lnTo>
                  <a:pt x="425494" y="2641599"/>
                </a:lnTo>
                <a:lnTo>
                  <a:pt x="424522" y="2590799"/>
                </a:lnTo>
                <a:lnTo>
                  <a:pt x="425059" y="2539999"/>
                </a:lnTo>
                <a:lnTo>
                  <a:pt x="426698" y="2489199"/>
                </a:lnTo>
                <a:lnTo>
                  <a:pt x="429488" y="2438399"/>
                </a:lnTo>
                <a:lnTo>
                  <a:pt x="433476" y="2400299"/>
                </a:lnTo>
                <a:lnTo>
                  <a:pt x="438708" y="2349499"/>
                </a:lnTo>
                <a:lnTo>
                  <a:pt x="445231" y="2298699"/>
                </a:lnTo>
                <a:lnTo>
                  <a:pt x="453093" y="2260599"/>
                </a:lnTo>
                <a:lnTo>
                  <a:pt x="462340" y="2209799"/>
                </a:lnTo>
                <a:lnTo>
                  <a:pt x="473019" y="2171699"/>
                </a:lnTo>
                <a:lnTo>
                  <a:pt x="485178" y="2120899"/>
                </a:lnTo>
                <a:lnTo>
                  <a:pt x="498862" y="2082799"/>
                </a:lnTo>
                <a:lnTo>
                  <a:pt x="514119" y="2044699"/>
                </a:lnTo>
                <a:lnTo>
                  <a:pt x="530997" y="1993899"/>
                </a:lnTo>
                <a:lnTo>
                  <a:pt x="549541" y="1955799"/>
                </a:lnTo>
                <a:lnTo>
                  <a:pt x="569799" y="1904999"/>
                </a:lnTo>
                <a:lnTo>
                  <a:pt x="591819" y="1866899"/>
                </a:lnTo>
                <a:lnTo>
                  <a:pt x="615646" y="1816099"/>
                </a:lnTo>
                <a:lnTo>
                  <a:pt x="628486" y="1790699"/>
                </a:lnTo>
                <a:close/>
              </a:path>
              <a:path w="1879600" h="4463415">
                <a:moveTo>
                  <a:pt x="1172585" y="63499"/>
                </a:moveTo>
                <a:lnTo>
                  <a:pt x="960161" y="63499"/>
                </a:lnTo>
                <a:lnTo>
                  <a:pt x="1039753" y="88899"/>
                </a:lnTo>
                <a:lnTo>
                  <a:pt x="1077644" y="88899"/>
                </a:lnTo>
                <a:lnTo>
                  <a:pt x="1114206" y="101599"/>
                </a:lnTo>
                <a:lnTo>
                  <a:pt x="1149399" y="114299"/>
                </a:lnTo>
                <a:lnTo>
                  <a:pt x="1183180" y="139699"/>
                </a:lnTo>
                <a:lnTo>
                  <a:pt x="1215506" y="152399"/>
                </a:lnTo>
                <a:lnTo>
                  <a:pt x="1246335" y="177799"/>
                </a:lnTo>
                <a:lnTo>
                  <a:pt x="1275625" y="203199"/>
                </a:lnTo>
                <a:lnTo>
                  <a:pt x="1329415" y="253999"/>
                </a:lnTo>
                <a:lnTo>
                  <a:pt x="1376538" y="317499"/>
                </a:lnTo>
                <a:lnTo>
                  <a:pt x="1397493" y="355599"/>
                </a:lnTo>
                <a:lnTo>
                  <a:pt x="1416654" y="393699"/>
                </a:lnTo>
                <a:lnTo>
                  <a:pt x="1433978" y="431799"/>
                </a:lnTo>
                <a:lnTo>
                  <a:pt x="1449423" y="482599"/>
                </a:lnTo>
                <a:lnTo>
                  <a:pt x="1462946" y="533399"/>
                </a:lnTo>
                <a:lnTo>
                  <a:pt x="1474505" y="584199"/>
                </a:lnTo>
                <a:lnTo>
                  <a:pt x="1484058" y="634999"/>
                </a:lnTo>
                <a:lnTo>
                  <a:pt x="1491562" y="698499"/>
                </a:lnTo>
                <a:lnTo>
                  <a:pt x="1496975" y="761999"/>
                </a:lnTo>
                <a:lnTo>
                  <a:pt x="1500253" y="825499"/>
                </a:lnTo>
                <a:lnTo>
                  <a:pt x="1501355" y="901699"/>
                </a:lnTo>
                <a:lnTo>
                  <a:pt x="1499994" y="965199"/>
                </a:lnTo>
                <a:lnTo>
                  <a:pt x="1496022" y="1041399"/>
                </a:lnTo>
                <a:lnTo>
                  <a:pt x="1489611" y="1092199"/>
                </a:lnTo>
                <a:lnTo>
                  <a:pt x="1480931" y="1155699"/>
                </a:lnTo>
                <a:lnTo>
                  <a:pt x="1470152" y="1206499"/>
                </a:lnTo>
                <a:lnTo>
                  <a:pt x="1457445" y="1269999"/>
                </a:lnTo>
                <a:lnTo>
                  <a:pt x="1442981" y="1320799"/>
                </a:lnTo>
                <a:lnTo>
                  <a:pt x="1426930" y="1358899"/>
                </a:lnTo>
                <a:lnTo>
                  <a:pt x="1409461" y="1409699"/>
                </a:lnTo>
                <a:lnTo>
                  <a:pt x="1390747" y="1460499"/>
                </a:lnTo>
                <a:lnTo>
                  <a:pt x="1370957" y="1498599"/>
                </a:lnTo>
                <a:lnTo>
                  <a:pt x="1350261" y="1536699"/>
                </a:lnTo>
                <a:lnTo>
                  <a:pt x="1328831" y="1574799"/>
                </a:lnTo>
                <a:lnTo>
                  <a:pt x="1306836" y="1612899"/>
                </a:lnTo>
                <a:lnTo>
                  <a:pt x="1284447" y="1650999"/>
                </a:lnTo>
                <a:lnTo>
                  <a:pt x="1261835" y="1676399"/>
                </a:lnTo>
                <a:lnTo>
                  <a:pt x="1239169" y="1714499"/>
                </a:lnTo>
                <a:lnTo>
                  <a:pt x="1216621" y="1739899"/>
                </a:lnTo>
                <a:lnTo>
                  <a:pt x="1186590" y="1777999"/>
                </a:lnTo>
                <a:lnTo>
                  <a:pt x="1157001" y="1816099"/>
                </a:lnTo>
                <a:lnTo>
                  <a:pt x="1128009" y="1866899"/>
                </a:lnTo>
                <a:lnTo>
                  <a:pt x="1099768" y="1904999"/>
                </a:lnTo>
                <a:lnTo>
                  <a:pt x="1072432" y="1943099"/>
                </a:lnTo>
                <a:lnTo>
                  <a:pt x="1046156" y="1981199"/>
                </a:lnTo>
                <a:lnTo>
                  <a:pt x="1021094" y="2031999"/>
                </a:lnTo>
                <a:lnTo>
                  <a:pt x="997402" y="2070099"/>
                </a:lnTo>
                <a:lnTo>
                  <a:pt x="975232" y="2108199"/>
                </a:lnTo>
                <a:lnTo>
                  <a:pt x="954741" y="2158999"/>
                </a:lnTo>
                <a:lnTo>
                  <a:pt x="936082" y="2197099"/>
                </a:lnTo>
                <a:lnTo>
                  <a:pt x="919409" y="2247899"/>
                </a:lnTo>
                <a:lnTo>
                  <a:pt x="904878" y="2298699"/>
                </a:lnTo>
                <a:lnTo>
                  <a:pt x="892643" y="2349499"/>
                </a:lnTo>
                <a:lnTo>
                  <a:pt x="882857" y="2400299"/>
                </a:lnTo>
                <a:lnTo>
                  <a:pt x="875676" y="2451099"/>
                </a:lnTo>
                <a:lnTo>
                  <a:pt x="871255" y="2501899"/>
                </a:lnTo>
                <a:lnTo>
                  <a:pt x="869746" y="2565399"/>
                </a:lnTo>
                <a:lnTo>
                  <a:pt x="870368" y="2603499"/>
                </a:lnTo>
                <a:lnTo>
                  <a:pt x="872233" y="2641599"/>
                </a:lnTo>
                <a:lnTo>
                  <a:pt x="875340" y="2692399"/>
                </a:lnTo>
                <a:lnTo>
                  <a:pt x="879688" y="2743199"/>
                </a:lnTo>
                <a:lnTo>
                  <a:pt x="885278" y="2806699"/>
                </a:lnTo>
                <a:lnTo>
                  <a:pt x="1260609" y="2806699"/>
                </a:lnTo>
                <a:lnTo>
                  <a:pt x="1263878" y="2768599"/>
                </a:lnTo>
                <a:lnTo>
                  <a:pt x="1270981" y="2717799"/>
                </a:lnTo>
                <a:lnTo>
                  <a:pt x="1280696" y="2666999"/>
                </a:lnTo>
                <a:lnTo>
                  <a:pt x="1292889" y="2616199"/>
                </a:lnTo>
                <a:lnTo>
                  <a:pt x="1307427" y="2578099"/>
                </a:lnTo>
                <a:lnTo>
                  <a:pt x="1324178" y="2527299"/>
                </a:lnTo>
                <a:lnTo>
                  <a:pt x="1343010" y="2489199"/>
                </a:lnTo>
                <a:lnTo>
                  <a:pt x="1363788" y="2438399"/>
                </a:lnTo>
                <a:lnTo>
                  <a:pt x="1386381" y="2400299"/>
                </a:lnTo>
                <a:lnTo>
                  <a:pt x="1410656" y="2349499"/>
                </a:lnTo>
                <a:lnTo>
                  <a:pt x="1436480" y="2311399"/>
                </a:lnTo>
                <a:lnTo>
                  <a:pt x="1463720" y="2273299"/>
                </a:lnTo>
                <a:lnTo>
                  <a:pt x="1492243" y="2235199"/>
                </a:lnTo>
                <a:lnTo>
                  <a:pt x="1521917" y="2184399"/>
                </a:lnTo>
                <a:lnTo>
                  <a:pt x="1552608" y="2146299"/>
                </a:lnTo>
                <a:lnTo>
                  <a:pt x="1584185" y="2108199"/>
                </a:lnTo>
                <a:lnTo>
                  <a:pt x="1606361" y="2070099"/>
                </a:lnTo>
                <a:lnTo>
                  <a:pt x="1628645" y="2044699"/>
                </a:lnTo>
                <a:lnTo>
                  <a:pt x="1650889" y="2006599"/>
                </a:lnTo>
                <a:lnTo>
                  <a:pt x="1672942" y="1968499"/>
                </a:lnTo>
                <a:lnTo>
                  <a:pt x="1694656" y="1917699"/>
                </a:lnTo>
                <a:lnTo>
                  <a:pt x="1715880" y="1879599"/>
                </a:lnTo>
                <a:lnTo>
                  <a:pt x="1736465" y="1841499"/>
                </a:lnTo>
                <a:lnTo>
                  <a:pt x="1756263" y="1790699"/>
                </a:lnTo>
                <a:lnTo>
                  <a:pt x="1775123" y="1739899"/>
                </a:lnTo>
                <a:lnTo>
                  <a:pt x="1792895" y="1689099"/>
                </a:lnTo>
                <a:lnTo>
                  <a:pt x="1809432" y="1638299"/>
                </a:lnTo>
                <a:lnTo>
                  <a:pt x="1824583" y="1587499"/>
                </a:lnTo>
                <a:lnTo>
                  <a:pt x="1838198" y="1536699"/>
                </a:lnTo>
                <a:lnTo>
                  <a:pt x="1850129" y="1485899"/>
                </a:lnTo>
                <a:lnTo>
                  <a:pt x="1860226" y="1435099"/>
                </a:lnTo>
                <a:lnTo>
                  <a:pt x="1868339" y="1384299"/>
                </a:lnTo>
                <a:lnTo>
                  <a:pt x="1874319" y="1333499"/>
                </a:lnTo>
                <a:lnTo>
                  <a:pt x="1878016" y="1282699"/>
                </a:lnTo>
                <a:lnTo>
                  <a:pt x="1879282" y="1231899"/>
                </a:lnTo>
                <a:lnTo>
                  <a:pt x="1878830" y="1168399"/>
                </a:lnTo>
                <a:lnTo>
                  <a:pt x="1877413" y="1117599"/>
                </a:lnTo>
                <a:lnTo>
                  <a:pt x="1874940" y="1066799"/>
                </a:lnTo>
                <a:lnTo>
                  <a:pt x="1871317" y="1015999"/>
                </a:lnTo>
                <a:lnTo>
                  <a:pt x="1866454" y="965199"/>
                </a:lnTo>
                <a:lnTo>
                  <a:pt x="1860259" y="927099"/>
                </a:lnTo>
                <a:lnTo>
                  <a:pt x="1852639" y="876299"/>
                </a:lnTo>
                <a:lnTo>
                  <a:pt x="1843503" y="838199"/>
                </a:lnTo>
                <a:lnTo>
                  <a:pt x="1832758" y="800099"/>
                </a:lnTo>
                <a:lnTo>
                  <a:pt x="1820313" y="749299"/>
                </a:lnTo>
                <a:lnTo>
                  <a:pt x="1806076" y="711199"/>
                </a:lnTo>
                <a:lnTo>
                  <a:pt x="1789956" y="673099"/>
                </a:lnTo>
                <a:lnTo>
                  <a:pt x="1771859" y="634999"/>
                </a:lnTo>
                <a:lnTo>
                  <a:pt x="1751695" y="609599"/>
                </a:lnTo>
                <a:lnTo>
                  <a:pt x="1729371" y="571499"/>
                </a:lnTo>
                <a:lnTo>
                  <a:pt x="1704795" y="533399"/>
                </a:lnTo>
                <a:lnTo>
                  <a:pt x="1677876" y="495299"/>
                </a:lnTo>
                <a:lnTo>
                  <a:pt x="1648521" y="457199"/>
                </a:lnTo>
                <a:lnTo>
                  <a:pt x="1616639" y="419099"/>
                </a:lnTo>
                <a:lnTo>
                  <a:pt x="1582138" y="380999"/>
                </a:lnTo>
                <a:lnTo>
                  <a:pt x="1544926" y="342899"/>
                </a:lnTo>
                <a:lnTo>
                  <a:pt x="1504911" y="304799"/>
                </a:lnTo>
                <a:lnTo>
                  <a:pt x="1462001" y="266699"/>
                </a:lnTo>
                <a:lnTo>
                  <a:pt x="1416104" y="228599"/>
                </a:lnTo>
                <a:lnTo>
                  <a:pt x="1367129" y="190499"/>
                </a:lnTo>
                <a:lnTo>
                  <a:pt x="1314983" y="152399"/>
                </a:lnTo>
                <a:lnTo>
                  <a:pt x="1277128" y="114299"/>
                </a:lnTo>
                <a:lnTo>
                  <a:pt x="1237033" y="88899"/>
                </a:lnTo>
                <a:lnTo>
                  <a:pt x="1194767" y="76199"/>
                </a:lnTo>
                <a:lnTo>
                  <a:pt x="1172585" y="63499"/>
                </a:lnTo>
                <a:close/>
              </a:path>
              <a:path w="1879600" h="4463415">
                <a:moveTo>
                  <a:pt x="953336" y="0"/>
                </a:moveTo>
                <a:lnTo>
                  <a:pt x="680381" y="0"/>
                </a:lnTo>
                <a:lnTo>
                  <a:pt x="630274" y="12699"/>
                </a:lnTo>
                <a:lnTo>
                  <a:pt x="582248" y="12699"/>
                </a:lnTo>
                <a:lnTo>
                  <a:pt x="536283" y="25399"/>
                </a:lnTo>
                <a:lnTo>
                  <a:pt x="492361" y="38099"/>
                </a:lnTo>
                <a:lnTo>
                  <a:pt x="450462" y="50799"/>
                </a:lnTo>
                <a:lnTo>
                  <a:pt x="410565" y="63499"/>
                </a:lnTo>
                <a:lnTo>
                  <a:pt x="372651" y="88899"/>
                </a:lnTo>
                <a:lnTo>
                  <a:pt x="336702" y="101599"/>
                </a:lnTo>
                <a:lnTo>
                  <a:pt x="302697" y="126999"/>
                </a:lnTo>
                <a:lnTo>
                  <a:pt x="270616" y="152399"/>
                </a:lnTo>
                <a:lnTo>
                  <a:pt x="240441" y="177799"/>
                </a:lnTo>
                <a:lnTo>
                  <a:pt x="185727" y="241299"/>
                </a:lnTo>
                <a:lnTo>
                  <a:pt x="161150" y="266699"/>
                </a:lnTo>
                <a:lnTo>
                  <a:pt x="138400" y="304799"/>
                </a:lnTo>
                <a:lnTo>
                  <a:pt x="117457" y="342899"/>
                </a:lnTo>
                <a:lnTo>
                  <a:pt x="98302" y="380999"/>
                </a:lnTo>
                <a:lnTo>
                  <a:pt x="80915" y="419099"/>
                </a:lnTo>
                <a:lnTo>
                  <a:pt x="65277" y="457199"/>
                </a:lnTo>
                <a:lnTo>
                  <a:pt x="51368" y="495299"/>
                </a:lnTo>
                <a:lnTo>
                  <a:pt x="39169" y="533399"/>
                </a:lnTo>
                <a:lnTo>
                  <a:pt x="28660" y="584199"/>
                </a:lnTo>
                <a:lnTo>
                  <a:pt x="19821" y="622299"/>
                </a:lnTo>
                <a:lnTo>
                  <a:pt x="12633" y="673099"/>
                </a:lnTo>
                <a:lnTo>
                  <a:pt x="7077" y="723899"/>
                </a:lnTo>
                <a:lnTo>
                  <a:pt x="3132" y="774699"/>
                </a:lnTo>
                <a:lnTo>
                  <a:pt x="779" y="825499"/>
                </a:lnTo>
                <a:lnTo>
                  <a:pt x="0" y="876299"/>
                </a:lnTo>
                <a:lnTo>
                  <a:pt x="490" y="952499"/>
                </a:lnTo>
                <a:lnTo>
                  <a:pt x="1867" y="1015999"/>
                </a:lnTo>
                <a:lnTo>
                  <a:pt x="3991" y="1092199"/>
                </a:lnTo>
                <a:lnTo>
                  <a:pt x="6722" y="1155699"/>
                </a:lnTo>
                <a:lnTo>
                  <a:pt x="9920" y="1206499"/>
                </a:lnTo>
                <a:lnTo>
                  <a:pt x="13444" y="1257299"/>
                </a:lnTo>
                <a:lnTo>
                  <a:pt x="17156" y="1308099"/>
                </a:lnTo>
                <a:lnTo>
                  <a:pt x="20913" y="1358899"/>
                </a:lnTo>
                <a:lnTo>
                  <a:pt x="24577" y="1396999"/>
                </a:lnTo>
                <a:lnTo>
                  <a:pt x="28007" y="1422399"/>
                </a:lnTo>
                <a:lnTo>
                  <a:pt x="31064" y="1447799"/>
                </a:lnTo>
                <a:lnTo>
                  <a:pt x="388277" y="1816099"/>
                </a:lnTo>
                <a:lnTo>
                  <a:pt x="564299" y="1790699"/>
                </a:lnTo>
                <a:lnTo>
                  <a:pt x="628486" y="1790699"/>
                </a:lnTo>
                <a:lnTo>
                  <a:pt x="641327" y="1765299"/>
                </a:lnTo>
                <a:lnTo>
                  <a:pt x="668911" y="1727199"/>
                </a:lnTo>
                <a:lnTo>
                  <a:pt x="698443" y="1676399"/>
                </a:lnTo>
                <a:lnTo>
                  <a:pt x="729970" y="1625599"/>
                </a:lnTo>
                <a:lnTo>
                  <a:pt x="756678" y="1574799"/>
                </a:lnTo>
                <a:lnTo>
                  <a:pt x="782289" y="1536699"/>
                </a:lnTo>
                <a:lnTo>
                  <a:pt x="806571" y="1485899"/>
                </a:lnTo>
                <a:lnTo>
                  <a:pt x="829289" y="1435099"/>
                </a:lnTo>
                <a:lnTo>
                  <a:pt x="850209" y="1384299"/>
                </a:lnTo>
                <a:lnTo>
                  <a:pt x="88010" y="1384299"/>
                </a:lnTo>
                <a:lnTo>
                  <a:pt x="84771" y="1358899"/>
                </a:lnTo>
                <a:lnTo>
                  <a:pt x="81344" y="1320799"/>
                </a:lnTo>
                <a:lnTo>
                  <a:pt x="77855" y="1282699"/>
                </a:lnTo>
                <a:lnTo>
                  <a:pt x="74428" y="1231899"/>
                </a:lnTo>
                <a:lnTo>
                  <a:pt x="71188" y="1181099"/>
                </a:lnTo>
                <a:lnTo>
                  <a:pt x="68258" y="1130299"/>
                </a:lnTo>
                <a:lnTo>
                  <a:pt x="65762" y="1066799"/>
                </a:lnTo>
                <a:lnTo>
                  <a:pt x="63826" y="1003299"/>
                </a:lnTo>
                <a:lnTo>
                  <a:pt x="62573" y="939799"/>
                </a:lnTo>
                <a:lnTo>
                  <a:pt x="62128" y="876299"/>
                </a:lnTo>
                <a:lnTo>
                  <a:pt x="63006" y="825499"/>
                </a:lnTo>
                <a:lnTo>
                  <a:pt x="65658" y="761999"/>
                </a:lnTo>
                <a:lnTo>
                  <a:pt x="70110" y="711199"/>
                </a:lnTo>
                <a:lnTo>
                  <a:pt x="76390" y="660399"/>
                </a:lnTo>
                <a:lnTo>
                  <a:pt x="84524" y="622299"/>
                </a:lnTo>
                <a:lnTo>
                  <a:pt x="94539" y="571499"/>
                </a:lnTo>
                <a:lnTo>
                  <a:pt x="106462" y="520699"/>
                </a:lnTo>
                <a:lnTo>
                  <a:pt x="120320" y="482599"/>
                </a:lnTo>
                <a:lnTo>
                  <a:pt x="136140" y="444499"/>
                </a:lnTo>
                <a:lnTo>
                  <a:pt x="153948" y="406399"/>
                </a:lnTo>
                <a:lnTo>
                  <a:pt x="173771" y="368299"/>
                </a:lnTo>
                <a:lnTo>
                  <a:pt x="195636" y="330199"/>
                </a:lnTo>
                <a:lnTo>
                  <a:pt x="219571" y="292099"/>
                </a:lnTo>
                <a:lnTo>
                  <a:pt x="245601" y="266699"/>
                </a:lnTo>
                <a:lnTo>
                  <a:pt x="273754" y="228599"/>
                </a:lnTo>
                <a:lnTo>
                  <a:pt x="304056" y="203199"/>
                </a:lnTo>
                <a:lnTo>
                  <a:pt x="336534" y="177799"/>
                </a:lnTo>
                <a:lnTo>
                  <a:pt x="371216" y="165099"/>
                </a:lnTo>
                <a:lnTo>
                  <a:pt x="408127" y="139699"/>
                </a:lnTo>
                <a:lnTo>
                  <a:pt x="447296" y="114299"/>
                </a:lnTo>
                <a:lnTo>
                  <a:pt x="488747" y="101599"/>
                </a:lnTo>
                <a:lnTo>
                  <a:pt x="532510" y="88899"/>
                </a:lnTo>
                <a:lnTo>
                  <a:pt x="578609" y="76199"/>
                </a:lnTo>
                <a:lnTo>
                  <a:pt x="627073" y="76199"/>
                </a:lnTo>
                <a:lnTo>
                  <a:pt x="677928" y="63499"/>
                </a:lnTo>
                <a:lnTo>
                  <a:pt x="1172585" y="63499"/>
                </a:lnTo>
                <a:lnTo>
                  <a:pt x="1150402" y="50799"/>
                </a:lnTo>
                <a:lnTo>
                  <a:pt x="1104005" y="38099"/>
                </a:lnTo>
                <a:lnTo>
                  <a:pt x="1005403" y="12699"/>
                </a:lnTo>
                <a:lnTo>
                  <a:pt x="953336" y="0"/>
                </a:lnTo>
                <a:close/>
              </a:path>
              <a:path w="1879600" h="4463415">
                <a:moveTo>
                  <a:pt x="782164" y="546099"/>
                </a:moveTo>
                <a:lnTo>
                  <a:pt x="677186" y="546099"/>
                </a:lnTo>
                <a:lnTo>
                  <a:pt x="650128" y="558799"/>
                </a:lnTo>
                <a:lnTo>
                  <a:pt x="604678" y="596899"/>
                </a:lnTo>
                <a:lnTo>
                  <a:pt x="570312" y="660399"/>
                </a:lnTo>
                <a:lnTo>
                  <a:pt x="557109" y="698499"/>
                </a:lnTo>
                <a:lnTo>
                  <a:pt x="546465" y="749299"/>
                </a:lnTo>
                <a:lnTo>
                  <a:pt x="538309" y="800099"/>
                </a:lnTo>
                <a:lnTo>
                  <a:pt x="532571" y="876299"/>
                </a:lnTo>
                <a:lnTo>
                  <a:pt x="529180" y="952499"/>
                </a:lnTo>
                <a:lnTo>
                  <a:pt x="528251" y="1015999"/>
                </a:lnTo>
                <a:lnTo>
                  <a:pt x="528173" y="1041399"/>
                </a:lnTo>
                <a:lnTo>
                  <a:pt x="528496" y="1079499"/>
                </a:lnTo>
                <a:lnTo>
                  <a:pt x="529789" y="1130299"/>
                </a:lnTo>
                <a:lnTo>
                  <a:pt x="531945" y="1193799"/>
                </a:lnTo>
                <a:lnTo>
                  <a:pt x="534965" y="1244599"/>
                </a:lnTo>
                <a:lnTo>
                  <a:pt x="538849" y="1295399"/>
                </a:lnTo>
                <a:lnTo>
                  <a:pt x="543598" y="1346199"/>
                </a:lnTo>
                <a:lnTo>
                  <a:pt x="88010" y="1384299"/>
                </a:lnTo>
                <a:lnTo>
                  <a:pt x="850209" y="1384299"/>
                </a:lnTo>
                <a:lnTo>
                  <a:pt x="869099" y="1333499"/>
                </a:lnTo>
                <a:lnTo>
                  <a:pt x="885723" y="1282699"/>
                </a:lnTo>
                <a:lnTo>
                  <a:pt x="899849" y="1231899"/>
                </a:lnTo>
                <a:lnTo>
                  <a:pt x="911243" y="1193799"/>
                </a:lnTo>
                <a:lnTo>
                  <a:pt x="919670" y="1142999"/>
                </a:lnTo>
                <a:lnTo>
                  <a:pt x="924898" y="1092199"/>
                </a:lnTo>
                <a:lnTo>
                  <a:pt x="926693" y="1041399"/>
                </a:lnTo>
                <a:lnTo>
                  <a:pt x="926693" y="850899"/>
                </a:lnTo>
                <a:lnTo>
                  <a:pt x="924733" y="787399"/>
                </a:lnTo>
                <a:lnTo>
                  <a:pt x="918683" y="723899"/>
                </a:lnTo>
                <a:lnTo>
                  <a:pt x="908287" y="673099"/>
                </a:lnTo>
                <a:lnTo>
                  <a:pt x="893289" y="634999"/>
                </a:lnTo>
                <a:lnTo>
                  <a:pt x="873434" y="596899"/>
                </a:lnTo>
                <a:lnTo>
                  <a:pt x="818127" y="558799"/>
                </a:lnTo>
                <a:lnTo>
                  <a:pt x="782164" y="546099"/>
                </a:lnTo>
                <a:close/>
              </a:path>
              <a:path w="1879600" h="4463415">
                <a:moveTo>
                  <a:pt x="1040599" y="3401821"/>
                </a:moveTo>
                <a:lnTo>
                  <a:pt x="331330" y="3401821"/>
                </a:lnTo>
                <a:lnTo>
                  <a:pt x="331330" y="4100728"/>
                </a:lnTo>
                <a:lnTo>
                  <a:pt x="693724" y="4463122"/>
                </a:lnTo>
                <a:lnTo>
                  <a:pt x="1402994" y="4463122"/>
                </a:lnTo>
                <a:lnTo>
                  <a:pt x="1402994" y="4048963"/>
                </a:lnTo>
                <a:lnTo>
                  <a:pt x="393458" y="4048963"/>
                </a:lnTo>
                <a:lnTo>
                  <a:pt x="393458" y="3463950"/>
                </a:lnTo>
                <a:lnTo>
                  <a:pt x="1101852" y="3463950"/>
                </a:lnTo>
                <a:lnTo>
                  <a:pt x="1040599" y="3401821"/>
                </a:lnTo>
                <a:close/>
              </a:path>
              <a:path w="1879600" h="4463415">
                <a:moveTo>
                  <a:pt x="1101852" y="3463950"/>
                </a:moveTo>
                <a:lnTo>
                  <a:pt x="978471" y="3463950"/>
                </a:lnTo>
                <a:lnTo>
                  <a:pt x="978471" y="4048963"/>
                </a:lnTo>
                <a:lnTo>
                  <a:pt x="1402994" y="4048963"/>
                </a:lnTo>
                <a:lnTo>
                  <a:pt x="1402994" y="3769398"/>
                </a:lnTo>
                <a:lnTo>
                  <a:pt x="1101852" y="346395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31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412665" y="675502"/>
            <a:ext cx="9366669" cy="913536"/>
          </a:xfrm>
        </p:spPr>
        <p:txBody>
          <a:bodyPr/>
          <a:lstStyle/>
          <a:p>
            <a:r>
              <a:rPr lang="en-GB" sz="5000" dirty="0">
                <a:solidFill>
                  <a:schemeClr val="tx2"/>
                </a:solidFill>
              </a:rPr>
              <a:t>Why build brilliant teams?</a:t>
            </a:r>
            <a:endParaRPr lang="en-GB" sz="5000" dirty="0">
              <a:solidFill>
                <a:schemeClr val="tx2"/>
              </a:solidFill>
              <a:latin typeface="Vista Sans OT Light" panose="02000503030000020004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2665" y="5289609"/>
            <a:ext cx="21421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BalboaPlus Primary" charset="0"/>
                <a:ea typeface="BalboaPlus Primary" charset="0"/>
                <a:cs typeface="BalboaPlus Primary" charset="0"/>
              </a:rPr>
              <a:t>ORGANISATION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7775" y="5289609"/>
            <a:ext cx="25405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BalboaPlus Primary" charset="0"/>
                <a:ea typeface="BalboaPlus Primary" charset="0"/>
                <a:cs typeface="BalboaPlus Primary" charset="0"/>
              </a:rPr>
              <a:t>TEAM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25712" y="5307001"/>
            <a:ext cx="3510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BalboaPlus Primary" charset="0"/>
                <a:ea typeface="BalboaPlus Primary" charset="0"/>
                <a:cs typeface="BalboaPlus Primary" charset="0"/>
              </a:rPr>
              <a:t>INDIVIDUAL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BalboaPlus Fill" charset="0"/>
                <a:ea typeface="BalboaPlus Fill" charset="0"/>
                <a:cs typeface="BalboaPlus Fill" charset="0"/>
              </a:rPr>
              <a:t>(on you as a leader)</a:t>
            </a:r>
          </a:p>
        </p:txBody>
      </p:sp>
      <p:sp>
        <p:nvSpPr>
          <p:cNvPr id="17" name="bk object 26"/>
          <p:cNvSpPr/>
          <p:nvPr/>
        </p:nvSpPr>
        <p:spPr>
          <a:xfrm>
            <a:off x="1588237" y="3615545"/>
            <a:ext cx="1645500" cy="1516319"/>
          </a:xfrm>
          <a:custGeom>
            <a:avLst/>
            <a:gdLst/>
            <a:ahLst/>
            <a:cxnLst/>
            <a:rect l="l" t="t" r="r" b="b"/>
            <a:pathLst>
              <a:path w="2319020" h="2205355">
                <a:moveTo>
                  <a:pt x="2318448" y="842238"/>
                </a:moveTo>
                <a:lnTo>
                  <a:pt x="0" y="842238"/>
                </a:lnTo>
                <a:lnTo>
                  <a:pt x="716445" y="1362760"/>
                </a:lnTo>
                <a:lnTo>
                  <a:pt x="442785" y="2204999"/>
                </a:lnTo>
                <a:lnTo>
                  <a:pt x="1159230" y="1684464"/>
                </a:lnTo>
                <a:lnTo>
                  <a:pt x="1706531" y="1684464"/>
                </a:lnTo>
                <a:lnTo>
                  <a:pt x="1602003" y="1362760"/>
                </a:lnTo>
                <a:lnTo>
                  <a:pt x="2318448" y="842238"/>
                </a:lnTo>
                <a:close/>
              </a:path>
              <a:path w="2319020" h="2205355">
                <a:moveTo>
                  <a:pt x="1706531" y="1684464"/>
                </a:moveTo>
                <a:lnTo>
                  <a:pt x="1159230" y="1684464"/>
                </a:lnTo>
                <a:lnTo>
                  <a:pt x="1875663" y="2204999"/>
                </a:lnTo>
                <a:lnTo>
                  <a:pt x="1706531" y="1684464"/>
                </a:lnTo>
                <a:close/>
              </a:path>
              <a:path w="2319020" h="2205355">
                <a:moveTo>
                  <a:pt x="1159230" y="0"/>
                </a:moveTo>
                <a:lnTo>
                  <a:pt x="885571" y="842238"/>
                </a:lnTo>
                <a:lnTo>
                  <a:pt x="1432877" y="842238"/>
                </a:lnTo>
                <a:lnTo>
                  <a:pt x="115923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2698219" y="2267265"/>
            <a:ext cx="682250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dirty="0">
                <a:latin typeface="BalboaPlus Fill" charset="0"/>
                <a:ea typeface="BalboaPlus Fill" charset="0"/>
                <a:cs typeface="BalboaPlus Fill" charset="0"/>
              </a:rPr>
              <a:t>What Impact does a successful and unsuccessful </a:t>
            </a:r>
            <a:br>
              <a:rPr lang="en-US" sz="2800" dirty="0">
                <a:latin typeface="BalboaPlus Fill" charset="0"/>
                <a:ea typeface="BalboaPlus Fill" charset="0"/>
                <a:cs typeface="BalboaPlus Fill" charset="0"/>
              </a:rPr>
            </a:br>
            <a:r>
              <a:rPr lang="en-US" sz="2800" dirty="0">
                <a:latin typeface="BalboaPlus Fill" charset="0"/>
                <a:ea typeface="BalboaPlus Fill" charset="0"/>
                <a:cs typeface="BalboaPlus Fill" charset="0"/>
              </a:rPr>
              <a:t>team member have on the</a:t>
            </a:r>
            <a:r>
              <a:rPr lang="mr-IN" sz="2800" dirty="0">
                <a:latin typeface="BalboaPlus Fill" charset="0"/>
                <a:ea typeface="BalboaPlus Fill" charset="0"/>
                <a:cs typeface="BalboaPlus Fill" charset="0"/>
              </a:rPr>
              <a:t>…</a:t>
            </a:r>
            <a:endParaRPr lang="en-US" sz="2800" dirty="0">
              <a:latin typeface="BalboaPlus Fill" charset="0"/>
              <a:ea typeface="BalboaPlus Fill" charset="0"/>
              <a:cs typeface="BalboaPlus Fill" charset="0"/>
            </a:endParaRPr>
          </a:p>
        </p:txBody>
      </p:sp>
      <p:sp>
        <p:nvSpPr>
          <p:cNvPr id="15" name="bk object 26"/>
          <p:cNvSpPr/>
          <p:nvPr/>
        </p:nvSpPr>
        <p:spPr>
          <a:xfrm>
            <a:off x="5273250" y="3615545"/>
            <a:ext cx="1645500" cy="1516319"/>
          </a:xfrm>
          <a:custGeom>
            <a:avLst/>
            <a:gdLst/>
            <a:ahLst/>
            <a:cxnLst/>
            <a:rect l="l" t="t" r="r" b="b"/>
            <a:pathLst>
              <a:path w="2319020" h="2205355">
                <a:moveTo>
                  <a:pt x="2318448" y="842238"/>
                </a:moveTo>
                <a:lnTo>
                  <a:pt x="0" y="842238"/>
                </a:lnTo>
                <a:lnTo>
                  <a:pt x="716445" y="1362760"/>
                </a:lnTo>
                <a:lnTo>
                  <a:pt x="442785" y="2204999"/>
                </a:lnTo>
                <a:lnTo>
                  <a:pt x="1159230" y="1684464"/>
                </a:lnTo>
                <a:lnTo>
                  <a:pt x="1706531" y="1684464"/>
                </a:lnTo>
                <a:lnTo>
                  <a:pt x="1602003" y="1362760"/>
                </a:lnTo>
                <a:lnTo>
                  <a:pt x="2318448" y="842238"/>
                </a:lnTo>
                <a:close/>
              </a:path>
              <a:path w="2319020" h="2205355">
                <a:moveTo>
                  <a:pt x="1706531" y="1684464"/>
                </a:moveTo>
                <a:lnTo>
                  <a:pt x="1159230" y="1684464"/>
                </a:lnTo>
                <a:lnTo>
                  <a:pt x="1875663" y="2204999"/>
                </a:lnTo>
                <a:lnTo>
                  <a:pt x="1706531" y="1684464"/>
                </a:lnTo>
                <a:close/>
              </a:path>
              <a:path w="2319020" h="2205355">
                <a:moveTo>
                  <a:pt x="1159230" y="0"/>
                </a:moveTo>
                <a:lnTo>
                  <a:pt x="885571" y="842238"/>
                </a:lnTo>
                <a:lnTo>
                  <a:pt x="1432877" y="842238"/>
                </a:lnTo>
                <a:lnTo>
                  <a:pt x="115923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k object 26"/>
          <p:cNvSpPr/>
          <p:nvPr/>
        </p:nvSpPr>
        <p:spPr>
          <a:xfrm>
            <a:off x="8958262" y="3615545"/>
            <a:ext cx="1645500" cy="1516319"/>
          </a:xfrm>
          <a:custGeom>
            <a:avLst/>
            <a:gdLst/>
            <a:ahLst/>
            <a:cxnLst/>
            <a:rect l="l" t="t" r="r" b="b"/>
            <a:pathLst>
              <a:path w="2319020" h="2205355">
                <a:moveTo>
                  <a:pt x="2318448" y="842238"/>
                </a:moveTo>
                <a:lnTo>
                  <a:pt x="0" y="842238"/>
                </a:lnTo>
                <a:lnTo>
                  <a:pt x="716445" y="1362760"/>
                </a:lnTo>
                <a:lnTo>
                  <a:pt x="442785" y="2204999"/>
                </a:lnTo>
                <a:lnTo>
                  <a:pt x="1159230" y="1684464"/>
                </a:lnTo>
                <a:lnTo>
                  <a:pt x="1706531" y="1684464"/>
                </a:lnTo>
                <a:lnTo>
                  <a:pt x="1602003" y="1362760"/>
                </a:lnTo>
                <a:lnTo>
                  <a:pt x="2318448" y="842238"/>
                </a:lnTo>
                <a:close/>
              </a:path>
              <a:path w="2319020" h="2205355">
                <a:moveTo>
                  <a:pt x="1706531" y="1684464"/>
                </a:moveTo>
                <a:lnTo>
                  <a:pt x="1159230" y="1684464"/>
                </a:lnTo>
                <a:lnTo>
                  <a:pt x="1875663" y="2204999"/>
                </a:lnTo>
                <a:lnTo>
                  <a:pt x="1706531" y="1684464"/>
                </a:lnTo>
                <a:close/>
              </a:path>
              <a:path w="2319020" h="2205355">
                <a:moveTo>
                  <a:pt x="1159230" y="0"/>
                </a:moveTo>
                <a:lnTo>
                  <a:pt x="885571" y="842238"/>
                </a:lnTo>
                <a:lnTo>
                  <a:pt x="1432877" y="842238"/>
                </a:lnTo>
                <a:lnTo>
                  <a:pt x="115923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672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 txBox="1">
            <a:spLocks/>
          </p:cNvSpPr>
          <p:nvPr/>
        </p:nvSpPr>
        <p:spPr>
          <a:xfrm>
            <a:off x="2642357" y="1637999"/>
            <a:ext cx="7726110" cy="565159"/>
          </a:xfrm>
          <a:prstGeom prst="rect">
            <a:avLst/>
          </a:prstGeom>
        </p:spPr>
        <p:txBody>
          <a:bodyPr lIns="0" tIns="0" rIns="0" bIns="0"/>
          <a:lstStyle>
            <a:lvl1pPr marL="360000" indent="-360000" algn="l" defTabSz="914400" rtl="0" eaLnBrk="1" latinLnBrk="0" hangingPunct="1">
              <a:spcBef>
                <a:spcPts val="768"/>
              </a:spcBef>
              <a:buSzPct val="50000"/>
              <a:buFontTx/>
              <a:buBlip>
                <a:blip r:embed="rId3"/>
              </a:buBlip>
              <a:defRPr sz="24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1pPr>
            <a:lvl2pPr marL="720000" indent="-3600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2pPr>
            <a:lvl3pPr marL="1260000" indent="-3600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0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3pPr>
            <a:lvl4pPr marL="1620000" indent="-3600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4pPr>
            <a:lvl5pPr marL="1980000" indent="-3600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2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904"/>
              </a:spcBef>
              <a:buNone/>
            </a:pPr>
            <a:endParaRPr lang="en-US" sz="2221" dirty="0">
              <a:latin typeface="Courier New"/>
              <a:cs typeface="Courier Ne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Build Brilliant Teams?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154954" y="1920578"/>
            <a:ext cx="8825659" cy="4215714"/>
          </a:xfrm>
        </p:spPr>
        <p:txBody>
          <a:bodyPr anchor="ctr">
            <a:noAutofit/>
          </a:bodyPr>
          <a:lstStyle/>
          <a:p>
            <a:pPr>
              <a:spcBef>
                <a:spcPts val="1200"/>
              </a:spcBef>
            </a:pPr>
            <a:r>
              <a:rPr lang="en-GB" sz="2200" dirty="0">
                <a:latin typeface="Vista Sans OT Light" panose="02000503030000020004" pitchFamily="50" charset="0"/>
                <a:cs typeface="Courier New"/>
              </a:rPr>
              <a:t>A top performer adds over 65% more value than an average performer at the same salary.*  </a:t>
            </a:r>
          </a:p>
          <a:p>
            <a:pPr>
              <a:spcBef>
                <a:spcPts val="1200"/>
              </a:spcBef>
            </a:pPr>
            <a:r>
              <a:rPr lang="en-GB" sz="2200" dirty="0">
                <a:latin typeface="Vista Sans OT Light" panose="02000503030000020004" pitchFamily="50" charset="0"/>
                <a:cs typeface="Courier New"/>
              </a:rPr>
              <a:t>Top performers are 125% more productive in complex roles than average performers.*</a:t>
            </a:r>
          </a:p>
          <a:p>
            <a:pPr>
              <a:spcBef>
                <a:spcPts val="1200"/>
              </a:spcBef>
            </a:pPr>
            <a:r>
              <a:rPr lang="en-GB" sz="2200" dirty="0">
                <a:latin typeface="Vista Sans OT Light" panose="02000503030000020004" pitchFamily="50" charset="0"/>
                <a:cs typeface="Courier New"/>
              </a:rPr>
              <a:t>80% of turnover is due to bad hiring decisions, says Harvard Business Review. </a:t>
            </a:r>
          </a:p>
          <a:p>
            <a:pPr>
              <a:spcBef>
                <a:spcPts val="1200"/>
              </a:spcBef>
            </a:pPr>
            <a:r>
              <a:rPr lang="en-GB" sz="2200" dirty="0">
                <a:latin typeface="Vista Sans OT Light" panose="02000503030000020004" pitchFamily="50" charset="0"/>
                <a:cs typeface="Courier New"/>
              </a:rPr>
              <a:t>Statistics suggests the true cost of hiring a new recruit is 1/3 of total salary (which increases with seniority of the role).</a:t>
            </a:r>
          </a:p>
          <a:p>
            <a:pPr>
              <a:spcBef>
                <a:spcPts val="1200"/>
              </a:spcBef>
            </a:pPr>
            <a:r>
              <a:rPr lang="en-GB" sz="2200" dirty="0">
                <a:latin typeface="Vista Sans OT Light" panose="02000503030000020004" pitchFamily="50" charset="0"/>
                <a:cs typeface="Courier New"/>
              </a:rPr>
              <a:t>Organisations with engaged, high performers are 4 x more profitable than organisations with unengaged, poor performers.*</a:t>
            </a:r>
            <a:endParaRPr lang="en-US" sz="2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81008" y="6160108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Vista Sans OT Light" panose="02000503030000020004" pitchFamily="50" charset="0"/>
                <a:cs typeface="Courier New"/>
              </a:rPr>
              <a:t>* Gallup</a:t>
            </a:r>
          </a:p>
        </p:txBody>
      </p:sp>
    </p:spTree>
    <p:extLst>
      <p:ext uri="{BB962C8B-B14F-4D97-AF65-F5344CB8AC3E}">
        <p14:creationId xmlns:p14="http://schemas.microsoft.com/office/powerpoint/2010/main" val="4112522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</a:t>
            </a:r>
            <a:br>
              <a:rPr lang="en-GB" dirty="0"/>
            </a:br>
            <a:r>
              <a:rPr lang="en-GB" dirty="0"/>
              <a:t>Makes A</a:t>
            </a:r>
            <a:br>
              <a:rPr lang="en-GB" dirty="0"/>
            </a:br>
            <a:r>
              <a:rPr lang="en-GB" dirty="0"/>
              <a:t>Brilliant</a:t>
            </a:r>
            <a:br>
              <a:rPr lang="en-GB" dirty="0"/>
            </a:br>
            <a:r>
              <a:rPr lang="en-GB" dirty="0"/>
              <a:t>Team?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6895559" y="1558410"/>
            <a:ext cx="4340852" cy="3741179"/>
          </a:xfrm>
          <a:solidFill>
            <a:schemeClr val="bg1"/>
          </a:solidFill>
        </p:spPr>
        <p:txBody>
          <a:bodyPr lIns="144000" rIns="144000" anchor="ctr"/>
          <a:lstStyle/>
          <a:p>
            <a:pPr>
              <a:spcAft>
                <a:spcPts val="1000"/>
              </a:spcAft>
            </a:pPr>
            <a:r>
              <a:rPr lang="en-US" spc="300" dirty="0">
                <a:solidFill>
                  <a:schemeClr val="tx1"/>
                </a:solidFill>
              </a:rPr>
              <a:t>TEAM PLAYERS</a:t>
            </a:r>
          </a:p>
          <a:p>
            <a:pPr>
              <a:spcAft>
                <a:spcPts val="1000"/>
              </a:spcAft>
            </a:pPr>
            <a:r>
              <a:rPr lang="en-US" spc="300" dirty="0">
                <a:solidFill>
                  <a:schemeClr val="tx1"/>
                </a:solidFill>
              </a:rPr>
              <a:t>FUTURE POTENTIAL</a:t>
            </a:r>
          </a:p>
          <a:p>
            <a:pPr>
              <a:spcAft>
                <a:spcPts val="1000"/>
              </a:spcAft>
            </a:pPr>
            <a:r>
              <a:rPr lang="en-US" spc="300" dirty="0">
                <a:solidFill>
                  <a:schemeClr val="tx1"/>
                </a:solidFill>
              </a:rPr>
              <a:t>TALENTED PLAYERS</a:t>
            </a:r>
          </a:p>
          <a:p>
            <a:pPr>
              <a:spcAft>
                <a:spcPts val="1000"/>
              </a:spcAft>
            </a:pPr>
            <a:r>
              <a:rPr lang="en-US" spc="300" dirty="0">
                <a:solidFill>
                  <a:schemeClr val="tx1"/>
                </a:solidFill>
              </a:rPr>
              <a:t>DIVERSE SKILLS AND PERSPECTIVES</a:t>
            </a:r>
            <a:endParaRPr lang="en-GB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31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9200"/>
            <a:ext cx="12192000" cy="6860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20" y="725036"/>
            <a:ext cx="10985356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86" y="2997320"/>
            <a:ext cx="1194413" cy="941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306" y="1868487"/>
            <a:ext cx="1194413" cy="941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306" y="3000712"/>
            <a:ext cx="1194413" cy="941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306" y="4132936"/>
            <a:ext cx="1194413" cy="941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754" y="1322568"/>
            <a:ext cx="1194413" cy="941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754" y="2420417"/>
            <a:ext cx="1194413" cy="941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754" y="3525141"/>
            <a:ext cx="1194413" cy="941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754" y="4622991"/>
            <a:ext cx="1194413" cy="941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376" y="1868487"/>
            <a:ext cx="1194413" cy="941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376" y="3000712"/>
            <a:ext cx="1194413" cy="941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376" y="4132936"/>
            <a:ext cx="1194413" cy="941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Freeform 17"/>
          <p:cNvSpPr/>
          <p:nvPr/>
        </p:nvSpPr>
        <p:spPr>
          <a:xfrm rot="16200000">
            <a:off x="9434327" y="-974127"/>
            <a:ext cx="443903" cy="4802089"/>
          </a:xfrm>
          <a:custGeom>
            <a:avLst/>
            <a:gdLst>
              <a:gd name="connsiteX0" fmla="*/ 1260291 w 1260291"/>
              <a:gd name="connsiteY0" fmla="*/ 1 h 3993173"/>
              <a:gd name="connsiteX1" fmla="*/ 1260291 w 1260291"/>
              <a:gd name="connsiteY1" fmla="*/ 3993172 h 3993173"/>
              <a:gd name="connsiteX2" fmla="*/ 630146 w 1260291"/>
              <a:gd name="connsiteY2" fmla="*/ 3402679 h 3993173"/>
              <a:gd name="connsiteX3" fmla="*/ 0 w 1260291"/>
              <a:gd name="connsiteY3" fmla="*/ 3993173 h 3993173"/>
              <a:gd name="connsiteX4" fmla="*/ 0 w 1260291"/>
              <a:gd name="connsiteY4" fmla="*/ 0 h 3993173"/>
              <a:gd name="connsiteX5" fmla="*/ 630146 w 1260291"/>
              <a:gd name="connsiteY5" fmla="*/ 590494 h 3993173"/>
              <a:gd name="connsiteX6" fmla="*/ 1260291 w 1260291"/>
              <a:gd name="connsiteY6" fmla="*/ 1 h 3993173"/>
              <a:gd name="connsiteX0" fmla="*/ 1260291 w 1260291"/>
              <a:gd name="connsiteY0" fmla="*/ 1 h 3993173"/>
              <a:gd name="connsiteX1" fmla="*/ 1260291 w 1260291"/>
              <a:gd name="connsiteY1" fmla="*/ 3993172 h 3993173"/>
              <a:gd name="connsiteX2" fmla="*/ 630146 w 1260291"/>
              <a:gd name="connsiteY2" fmla="*/ 3402679 h 3993173"/>
              <a:gd name="connsiteX3" fmla="*/ 0 w 1260291"/>
              <a:gd name="connsiteY3" fmla="*/ 3993173 h 3993173"/>
              <a:gd name="connsiteX4" fmla="*/ 0 w 1260291"/>
              <a:gd name="connsiteY4" fmla="*/ 0 h 3993173"/>
              <a:gd name="connsiteX5" fmla="*/ 567466 w 1260291"/>
              <a:gd name="connsiteY5" fmla="*/ 203635 h 3993173"/>
              <a:gd name="connsiteX6" fmla="*/ 1260291 w 1260291"/>
              <a:gd name="connsiteY6" fmla="*/ 1 h 3993173"/>
              <a:gd name="connsiteX0" fmla="*/ 1260291 w 1260291"/>
              <a:gd name="connsiteY0" fmla="*/ 1 h 3993173"/>
              <a:gd name="connsiteX1" fmla="*/ 1260291 w 1260291"/>
              <a:gd name="connsiteY1" fmla="*/ 3993172 h 3993173"/>
              <a:gd name="connsiteX2" fmla="*/ 671930 w 1260291"/>
              <a:gd name="connsiteY2" fmla="*/ 3789543 h 3993173"/>
              <a:gd name="connsiteX3" fmla="*/ 0 w 1260291"/>
              <a:gd name="connsiteY3" fmla="*/ 3993173 h 3993173"/>
              <a:gd name="connsiteX4" fmla="*/ 0 w 1260291"/>
              <a:gd name="connsiteY4" fmla="*/ 0 h 3993173"/>
              <a:gd name="connsiteX5" fmla="*/ 567466 w 1260291"/>
              <a:gd name="connsiteY5" fmla="*/ 203635 h 3993173"/>
              <a:gd name="connsiteX6" fmla="*/ 1260291 w 1260291"/>
              <a:gd name="connsiteY6" fmla="*/ 1 h 399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0291" h="3993173">
                <a:moveTo>
                  <a:pt x="1260291" y="1"/>
                </a:moveTo>
                <a:lnTo>
                  <a:pt x="1260291" y="3993172"/>
                </a:lnTo>
                <a:lnTo>
                  <a:pt x="671930" y="3789543"/>
                </a:lnTo>
                <a:lnTo>
                  <a:pt x="0" y="3993173"/>
                </a:lnTo>
                <a:lnTo>
                  <a:pt x="0" y="0"/>
                </a:lnTo>
                <a:lnTo>
                  <a:pt x="567466" y="203635"/>
                </a:lnTo>
                <a:lnTo>
                  <a:pt x="1260291" y="1"/>
                </a:lnTo>
                <a:close/>
              </a:path>
            </a:pathLst>
          </a:custGeom>
          <a:solidFill>
            <a:srgbClr val="00954B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4654" dirty="0">
              <a:solidFill>
                <a:schemeClr val="accent1"/>
              </a:solidFill>
              <a:latin typeface="Impact Label"/>
              <a:cs typeface="Impact Label"/>
            </a:endParaRPr>
          </a:p>
        </p:txBody>
      </p:sp>
      <p:sp>
        <p:nvSpPr>
          <p:cNvPr id="19" name="Freeform 18"/>
          <p:cNvSpPr/>
          <p:nvPr/>
        </p:nvSpPr>
        <p:spPr>
          <a:xfrm rot="16200000">
            <a:off x="2398974" y="-1013257"/>
            <a:ext cx="443903" cy="4880350"/>
          </a:xfrm>
          <a:custGeom>
            <a:avLst/>
            <a:gdLst>
              <a:gd name="connsiteX0" fmla="*/ 1260291 w 1260291"/>
              <a:gd name="connsiteY0" fmla="*/ 1 h 3993173"/>
              <a:gd name="connsiteX1" fmla="*/ 1260291 w 1260291"/>
              <a:gd name="connsiteY1" fmla="*/ 3993172 h 3993173"/>
              <a:gd name="connsiteX2" fmla="*/ 630146 w 1260291"/>
              <a:gd name="connsiteY2" fmla="*/ 3402679 h 3993173"/>
              <a:gd name="connsiteX3" fmla="*/ 0 w 1260291"/>
              <a:gd name="connsiteY3" fmla="*/ 3993173 h 3993173"/>
              <a:gd name="connsiteX4" fmla="*/ 0 w 1260291"/>
              <a:gd name="connsiteY4" fmla="*/ 0 h 3993173"/>
              <a:gd name="connsiteX5" fmla="*/ 630146 w 1260291"/>
              <a:gd name="connsiteY5" fmla="*/ 590494 h 3993173"/>
              <a:gd name="connsiteX6" fmla="*/ 1260291 w 1260291"/>
              <a:gd name="connsiteY6" fmla="*/ 1 h 3993173"/>
              <a:gd name="connsiteX0" fmla="*/ 1260291 w 1260291"/>
              <a:gd name="connsiteY0" fmla="*/ 1 h 3993173"/>
              <a:gd name="connsiteX1" fmla="*/ 1260291 w 1260291"/>
              <a:gd name="connsiteY1" fmla="*/ 3993172 h 3993173"/>
              <a:gd name="connsiteX2" fmla="*/ 630146 w 1260291"/>
              <a:gd name="connsiteY2" fmla="*/ 3402679 h 3993173"/>
              <a:gd name="connsiteX3" fmla="*/ 0 w 1260291"/>
              <a:gd name="connsiteY3" fmla="*/ 3993173 h 3993173"/>
              <a:gd name="connsiteX4" fmla="*/ 0 w 1260291"/>
              <a:gd name="connsiteY4" fmla="*/ 0 h 3993173"/>
              <a:gd name="connsiteX5" fmla="*/ 567466 w 1260291"/>
              <a:gd name="connsiteY5" fmla="*/ 203635 h 3993173"/>
              <a:gd name="connsiteX6" fmla="*/ 1260291 w 1260291"/>
              <a:gd name="connsiteY6" fmla="*/ 1 h 3993173"/>
              <a:gd name="connsiteX0" fmla="*/ 1260291 w 1260291"/>
              <a:gd name="connsiteY0" fmla="*/ 1 h 3993173"/>
              <a:gd name="connsiteX1" fmla="*/ 1260291 w 1260291"/>
              <a:gd name="connsiteY1" fmla="*/ 3993172 h 3993173"/>
              <a:gd name="connsiteX2" fmla="*/ 671930 w 1260291"/>
              <a:gd name="connsiteY2" fmla="*/ 3789543 h 3993173"/>
              <a:gd name="connsiteX3" fmla="*/ 0 w 1260291"/>
              <a:gd name="connsiteY3" fmla="*/ 3993173 h 3993173"/>
              <a:gd name="connsiteX4" fmla="*/ 0 w 1260291"/>
              <a:gd name="connsiteY4" fmla="*/ 0 h 3993173"/>
              <a:gd name="connsiteX5" fmla="*/ 567466 w 1260291"/>
              <a:gd name="connsiteY5" fmla="*/ 203635 h 3993173"/>
              <a:gd name="connsiteX6" fmla="*/ 1260291 w 1260291"/>
              <a:gd name="connsiteY6" fmla="*/ 1 h 399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0291" h="3993173">
                <a:moveTo>
                  <a:pt x="1260291" y="1"/>
                </a:moveTo>
                <a:lnTo>
                  <a:pt x="1260291" y="3993172"/>
                </a:lnTo>
                <a:lnTo>
                  <a:pt x="671930" y="3789543"/>
                </a:lnTo>
                <a:lnTo>
                  <a:pt x="0" y="3993173"/>
                </a:lnTo>
                <a:lnTo>
                  <a:pt x="0" y="0"/>
                </a:lnTo>
                <a:lnTo>
                  <a:pt x="567466" y="203635"/>
                </a:lnTo>
                <a:lnTo>
                  <a:pt x="1260291" y="1"/>
                </a:lnTo>
                <a:close/>
              </a:path>
            </a:pathLst>
          </a:custGeom>
          <a:solidFill>
            <a:srgbClr val="00954B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4654" dirty="0">
              <a:solidFill>
                <a:schemeClr val="accent1"/>
              </a:solidFill>
              <a:latin typeface="Impact Label"/>
              <a:cs typeface="Impact Labe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96991" y="5790425"/>
            <a:ext cx="2571181" cy="94723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76161" tIns="76161" rIns="76161" bIns="76161" rtlCol="0" anchor="ctr">
            <a:noAutofit/>
          </a:bodyPr>
          <a:lstStyle/>
          <a:p>
            <a:pPr algn="ctr">
              <a:lnSpc>
                <a:spcPts val="1798"/>
              </a:lnSpc>
            </a:pPr>
            <a:r>
              <a:rPr lang="en-US" sz="1200" spc="300" dirty="0">
                <a:latin typeface="Vista Sans OT Light" panose="02000503030000020004" pitchFamily="50" charset="0"/>
                <a:ea typeface="League Gothic" charset="0"/>
                <a:cs typeface="League Gothic" charset="0"/>
              </a:rPr>
              <a:t>BIG PICTURE, PROACTIVE SKILLS THAT CREATE OPPORTUNITIES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39639" y="158519"/>
            <a:ext cx="438508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lboaPlus Primary" pitchFamily="50" charset="0"/>
                <a:ea typeface="League Gothic" charset="0"/>
                <a:cs typeface="League Gothic" charset="0"/>
              </a:rPr>
              <a:t>CREATE YOUR DREAM TEAM</a:t>
            </a:r>
          </a:p>
        </p:txBody>
      </p:sp>
      <p:sp>
        <p:nvSpPr>
          <p:cNvPr id="22" name="Freeform 21"/>
          <p:cNvSpPr/>
          <p:nvPr/>
        </p:nvSpPr>
        <p:spPr>
          <a:xfrm rot="16200000">
            <a:off x="5865669" y="-1587209"/>
            <a:ext cx="443903" cy="4978608"/>
          </a:xfrm>
          <a:custGeom>
            <a:avLst/>
            <a:gdLst>
              <a:gd name="connsiteX0" fmla="*/ 1260291 w 1260291"/>
              <a:gd name="connsiteY0" fmla="*/ 1 h 3993173"/>
              <a:gd name="connsiteX1" fmla="*/ 1260291 w 1260291"/>
              <a:gd name="connsiteY1" fmla="*/ 3993172 h 3993173"/>
              <a:gd name="connsiteX2" fmla="*/ 630146 w 1260291"/>
              <a:gd name="connsiteY2" fmla="*/ 3402679 h 3993173"/>
              <a:gd name="connsiteX3" fmla="*/ 0 w 1260291"/>
              <a:gd name="connsiteY3" fmla="*/ 3993173 h 3993173"/>
              <a:gd name="connsiteX4" fmla="*/ 0 w 1260291"/>
              <a:gd name="connsiteY4" fmla="*/ 0 h 3993173"/>
              <a:gd name="connsiteX5" fmla="*/ 630146 w 1260291"/>
              <a:gd name="connsiteY5" fmla="*/ 590494 h 3993173"/>
              <a:gd name="connsiteX6" fmla="*/ 1260291 w 1260291"/>
              <a:gd name="connsiteY6" fmla="*/ 1 h 3993173"/>
              <a:gd name="connsiteX0" fmla="*/ 1260291 w 1260291"/>
              <a:gd name="connsiteY0" fmla="*/ 1 h 3993173"/>
              <a:gd name="connsiteX1" fmla="*/ 1260291 w 1260291"/>
              <a:gd name="connsiteY1" fmla="*/ 3993172 h 3993173"/>
              <a:gd name="connsiteX2" fmla="*/ 630146 w 1260291"/>
              <a:gd name="connsiteY2" fmla="*/ 3402679 h 3993173"/>
              <a:gd name="connsiteX3" fmla="*/ 0 w 1260291"/>
              <a:gd name="connsiteY3" fmla="*/ 3993173 h 3993173"/>
              <a:gd name="connsiteX4" fmla="*/ 0 w 1260291"/>
              <a:gd name="connsiteY4" fmla="*/ 0 h 3993173"/>
              <a:gd name="connsiteX5" fmla="*/ 567466 w 1260291"/>
              <a:gd name="connsiteY5" fmla="*/ 203635 h 3993173"/>
              <a:gd name="connsiteX6" fmla="*/ 1260291 w 1260291"/>
              <a:gd name="connsiteY6" fmla="*/ 1 h 3993173"/>
              <a:gd name="connsiteX0" fmla="*/ 1260291 w 1260291"/>
              <a:gd name="connsiteY0" fmla="*/ 1 h 3993173"/>
              <a:gd name="connsiteX1" fmla="*/ 1260291 w 1260291"/>
              <a:gd name="connsiteY1" fmla="*/ 3993172 h 3993173"/>
              <a:gd name="connsiteX2" fmla="*/ 671930 w 1260291"/>
              <a:gd name="connsiteY2" fmla="*/ 3789543 h 3993173"/>
              <a:gd name="connsiteX3" fmla="*/ 0 w 1260291"/>
              <a:gd name="connsiteY3" fmla="*/ 3993173 h 3993173"/>
              <a:gd name="connsiteX4" fmla="*/ 0 w 1260291"/>
              <a:gd name="connsiteY4" fmla="*/ 0 h 3993173"/>
              <a:gd name="connsiteX5" fmla="*/ 567466 w 1260291"/>
              <a:gd name="connsiteY5" fmla="*/ 203635 h 3993173"/>
              <a:gd name="connsiteX6" fmla="*/ 1260291 w 1260291"/>
              <a:gd name="connsiteY6" fmla="*/ 1 h 399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0291" h="3993173">
                <a:moveTo>
                  <a:pt x="1260291" y="1"/>
                </a:moveTo>
                <a:lnTo>
                  <a:pt x="1260291" y="3993172"/>
                </a:lnTo>
                <a:lnTo>
                  <a:pt x="671930" y="3789543"/>
                </a:lnTo>
                <a:lnTo>
                  <a:pt x="0" y="3993173"/>
                </a:lnTo>
                <a:lnTo>
                  <a:pt x="0" y="0"/>
                </a:lnTo>
                <a:lnTo>
                  <a:pt x="567466" y="203635"/>
                </a:lnTo>
                <a:lnTo>
                  <a:pt x="1260291" y="1"/>
                </a:lnTo>
                <a:close/>
              </a:path>
            </a:pathLst>
          </a:custGeom>
          <a:solidFill>
            <a:srgbClr val="00954B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4654" dirty="0">
              <a:solidFill>
                <a:schemeClr val="accent1"/>
              </a:solidFill>
              <a:latin typeface="Impact Label"/>
              <a:cs typeface="Impact Labe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67922" y="795175"/>
            <a:ext cx="44347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BalboaPlus Fill" charset="0"/>
                <a:ea typeface="BalboaPlus Fill" charset="0"/>
                <a:cs typeface="BalboaPlus Fill" charset="0"/>
              </a:rPr>
              <a:t>WHAT SKILLS DO YOUR MIDFIELDERS NEED?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96809" y="1303808"/>
            <a:ext cx="402908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BalboaPlus Fill" charset="0"/>
                <a:ea typeface="BalboaPlus Fill" charset="0"/>
                <a:cs typeface="BalboaPlus Fill" charset="0"/>
              </a:rPr>
              <a:t>WHAT SKILLS DO YOUR STRIKERS NEED?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6103" y="1311384"/>
            <a:ext cx="44725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BalboaPlus Fill" charset="0"/>
                <a:ea typeface="BalboaPlus Fill" charset="0"/>
                <a:cs typeface="BalboaPlus Fill" charset="0"/>
              </a:rPr>
              <a:t>WHAT SKILLS DO YOUR DEFENDERS NEED?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82782" y="5793501"/>
            <a:ext cx="2870871" cy="94723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76161" tIns="76161" rIns="76161" bIns="76161" rtlCol="0" anchor="ctr">
            <a:noAutofit/>
          </a:bodyPr>
          <a:lstStyle/>
          <a:p>
            <a:pPr algn="ctr">
              <a:lnSpc>
                <a:spcPts val="1798"/>
              </a:lnSpc>
            </a:pPr>
            <a:r>
              <a:rPr lang="en-US" sz="1200" spc="300" dirty="0">
                <a:latin typeface="Vista Sans OT Light" panose="02000503030000020004" pitchFamily="50" charset="0"/>
                <a:ea typeface="League Gothic" charset="0"/>
                <a:cs typeface="League Gothic" charset="0"/>
              </a:rPr>
              <a:t>EXECUTIONAL, PROBLEM SOLVING SKILLS THAT AVOID ISSUES OCCURRING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39375" y="5792154"/>
            <a:ext cx="3871894" cy="94723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76161" tIns="76161" rIns="76161" bIns="76161" rtlCol="0" anchor="ctr">
            <a:noAutofit/>
          </a:bodyPr>
          <a:lstStyle/>
          <a:p>
            <a:pPr algn="ctr">
              <a:lnSpc>
                <a:spcPts val="1798"/>
              </a:lnSpc>
            </a:pPr>
            <a:br>
              <a:rPr lang="en-US" sz="1200" spc="300" dirty="0">
                <a:latin typeface="Vista Sans OT Light" panose="02000503030000020004" pitchFamily="50" charset="0"/>
                <a:ea typeface="League Gothic" charset="0"/>
                <a:cs typeface="League Gothic" charset="0"/>
              </a:rPr>
            </a:br>
            <a:r>
              <a:rPr lang="en-US" sz="1200" spc="300" dirty="0">
                <a:latin typeface="Vista Sans OT Light" panose="02000503030000020004" pitchFamily="50" charset="0"/>
                <a:ea typeface="League Gothic" charset="0"/>
                <a:cs typeface="League Gothic" charset="0"/>
              </a:rPr>
              <a:t>RELATIONSHIP ,COMMUNICATION </a:t>
            </a:r>
            <a:br>
              <a:rPr lang="en-US" sz="1200" spc="300" dirty="0">
                <a:latin typeface="Vista Sans OT Light" panose="02000503030000020004" pitchFamily="50" charset="0"/>
                <a:ea typeface="League Gothic" charset="0"/>
                <a:cs typeface="League Gothic" charset="0"/>
              </a:rPr>
            </a:br>
            <a:r>
              <a:rPr lang="en-US" sz="1200" spc="300" dirty="0">
                <a:latin typeface="Vista Sans OT Light" panose="02000503030000020004" pitchFamily="50" charset="0"/>
                <a:ea typeface="League Gothic" charset="0"/>
                <a:cs typeface="League Gothic" charset="0"/>
              </a:rPr>
              <a:t>AND ENGAGEMENT SKILLS </a:t>
            </a:r>
          </a:p>
          <a:p>
            <a:pPr algn="ctr">
              <a:lnSpc>
                <a:spcPts val="1798"/>
              </a:lnSpc>
            </a:pPr>
            <a:r>
              <a:rPr lang="en-US" sz="1200" spc="300" dirty="0">
                <a:latin typeface="Vista Sans OT Light" panose="02000503030000020004" pitchFamily="50" charset="0"/>
                <a:ea typeface="League Gothic" charset="0"/>
                <a:cs typeface="League Gothic" charset="0"/>
              </a:rPr>
              <a:t>THAT CONNECT PEOPLE</a:t>
            </a:r>
          </a:p>
        </p:txBody>
      </p:sp>
      <p:sp>
        <p:nvSpPr>
          <p:cNvPr id="28" name="5-Point Star 27"/>
          <p:cNvSpPr/>
          <p:nvPr/>
        </p:nvSpPr>
        <p:spPr>
          <a:xfrm>
            <a:off x="8564540" y="74236"/>
            <a:ext cx="548581" cy="411574"/>
          </a:xfrm>
          <a:prstGeom prst="star5">
            <a:avLst/>
          </a:prstGeom>
          <a:solidFill>
            <a:srgbClr val="00954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4654" dirty="0">
              <a:solidFill>
                <a:schemeClr val="accent1"/>
              </a:solidFill>
              <a:latin typeface="Impact Label"/>
              <a:cs typeface="Impact Label"/>
            </a:endParaRPr>
          </a:p>
        </p:txBody>
      </p:sp>
      <p:sp>
        <p:nvSpPr>
          <p:cNvPr id="29" name="5-Point Star 28"/>
          <p:cNvSpPr/>
          <p:nvPr/>
        </p:nvSpPr>
        <p:spPr>
          <a:xfrm>
            <a:off x="3114791" y="123069"/>
            <a:ext cx="548581" cy="411574"/>
          </a:xfrm>
          <a:prstGeom prst="star5">
            <a:avLst/>
          </a:prstGeom>
          <a:solidFill>
            <a:srgbClr val="00954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4654" dirty="0">
              <a:solidFill>
                <a:schemeClr val="accent1"/>
              </a:solidFill>
              <a:latin typeface="Impact Label"/>
              <a:cs typeface="Impact Labe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146898" y="1854470"/>
            <a:ext cx="0" cy="3396343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028342" y="1854470"/>
            <a:ext cx="0" cy="3396343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riangle 31"/>
          <p:cNvSpPr/>
          <p:nvPr/>
        </p:nvSpPr>
        <p:spPr>
          <a:xfrm>
            <a:off x="2345036" y="5441784"/>
            <a:ext cx="558989" cy="361538"/>
          </a:xfrm>
          <a:prstGeom prst="triangle">
            <a:avLst/>
          </a:prstGeom>
          <a:solidFill>
            <a:schemeClr val="tx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4654" dirty="0">
              <a:solidFill>
                <a:schemeClr val="accent1"/>
              </a:solidFill>
              <a:latin typeface="Impact Label"/>
              <a:cs typeface="Impact Label"/>
            </a:endParaRPr>
          </a:p>
        </p:txBody>
      </p:sp>
      <p:sp>
        <p:nvSpPr>
          <p:cNvPr id="33" name="Triangle 32"/>
          <p:cNvSpPr/>
          <p:nvPr/>
        </p:nvSpPr>
        <p:spPr>
          <a:xfrm>
            <a:off x="9169726" y="5441784"/>
            <a:ext cx="558989" cy="361538"/>
          </a:xfrm>
          <a:prstGeom prst="triangle">
            <a:avLst/>
          </a:prstGeom>
          <a:solidFill>
            <a:schemeClr val="tx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4654" dirty="0">
              <a:solidFill>
                <a:schemeClr val="accent1"/>
              </a:solidFill>
              <a:latin typeface="Impact Label"/>
              <a:cs typeface="Impact Label"/>
            </a:endParaRPr>
          </a:p>
        </p:txBody>
      </p:sp>
      <p:sp>
        <p:nvSpPr>
          <p:cNvPr id="34" name="Triangle 33"/>
          <p:cNvSpPr/>
          <p:nvPr/>
        </p:nvSpPr>
        <p:spPr>
          <a:xfrm>
            <a:off x="5813614" y="5457325"/>
            <a:ext cx="558989" cy="361538"/>
          </a:xfrm>
          <a:prstGeom prst="triangle">
            <a:avLst/>
          </a:prstGeom>
          <a:solidFill>
            <a:schemeClr val="tx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4654" dirty="0">
              <a:solidFill>
                <a:schemeClr val="accent1"/>
              </a:solidFill>
              <a:latin typeface="Impact Label"/>
              <a:cs typeface="Impact Label"/>
            </a:endParaRPr>
          </a:p>
        </p:txBody>
      </p:sp>
    </p:spTree>
    <p:extLst>
      <p:ext uri="{BB962C8B-B14F-4D97-AF65-F5344CB8AC3E}">
        <p14:creationId xmlns:p14="http://schemas.microsoft.com/office/powerpoint/2010/main" val="3055881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k object 21"/>
          <p:cNvSpPr/>
          <p:nvPr/>
        </p:nvSpPr>
        <p:spPr>
          <a:xfrm>
            <a:off x="5071037" y="566875"/>
            <a:ext cx="5320352" cy="1520550"/>
          </a:xfrm>
          <a:custGeom>
            <a:avLst/>
            <a:gdLst/>
            <a:ahLst/>
            <a:cxnLst/>
            <a:rect l="l" t="t" r="r" b="b"/>
            <a:pathLst>
              <a:path w="7503159" h="2144395">
                <a:moveTo>
                  <a:pt x="238315" y="0"/>
                </a:moveTo>
                <a:lnTo>
                  <a:pt x="0" y="238328"/>
                </a:lnTo>
                <a:lnTo>
                  <a:pt x="833615" y="1071930"/>
                </a:lnTo>
                <a:lnTo>
                  <a:pt x="0" y="1905558"/>
                </a:lnTo>
                <a:lnTo>
                  <a:pt x="238315" y="2143887"/>
                </a:lnTo>
                <a:lnTo>
                  <a:pt x="1141742" y="1240459"/>
                </a:lnTo>
                <a:lnTo>
                  <a:pt x="7334048" y="1240459"/>
                </a:lnTo>
                <a:lnTo>
                  <a:pt x="7502575" y="1071930"/>
                </a:lnTo>
                <a:lnTo>
                  <a:pt x="7334057" y="903414"/>
                </a:lnTo>
                <a:lnTo>
                  <a:pt x="1141742" y="903414"/>
                </a:lnTo>
                <a:lnTo>
                  <a:pt x="238315" y="0"/>
                </a:lnTo>
                <a:close/>
              </a:path>
              <a:path w="7503159" h="2144395">
                <a:moveTo>
                  <a:pt x="1955215" y="1240459"/>
                </a:moveTo>
                <a:lnTo>
                  <a:pt x="1478559" y="1240459"/>
                </a:lnTo>
                <a:lnTo>
                  <a:pt x="813473" y="1905558"/>
                </a:lnTo>
                <a:lnTo>
                  <a:pt x="1051788" y="2143887"/>
                </a:lnTo>
                <a:lnTo>
                  <a:pt x="1955215" y="1240459"/>
                </a:lnTo>
                <a:close/>
              </a:path>
              <a:path w="7503159" h="2144395">
                <a:moveTo>
                  <a:pt x="2768676" y="1240459"/>
                </a:moveTo>
                <a:lnTo>
                  <a:pt x="2292019" y="1240459"/>
                </a:lnTo>
                <a:lnTo>
                  <a:pt x="1626933" y="1905558"/>
                </a:lnTo>
                <a:lnTo>
                  <a:pt x="1865261" y="2143887"/>
                </a:lnTo>
                <a:lnTo>
                  <a:pt x="2768676" y="1240459"/>
                </a:lnTo>
                <a:close/>
              </a:path>
              <a:path w="7503159" h="2144395">
                <a:moveTo>
                  <a:pt x="7334048" y="1240459"/>
                </a:moveTo>
                <a:lnTo>
                  <a:pt x="6857403" y="1240459"/>
                </a:lnTo>
                <a:lnTo>
                  <a:pt x="6192304" y="1905558"/>
                </a:lnTo>
                <a:lnTo>
                  <a:pt x="6430632" y="2143887"/>
                </a:lnTo>
                <a:lnTo>
                  <a:pt x="7334048" y="1240459"/>
                </a:lnTo>
                <a:close/>
              </a:path>
              <a:path w="7503159" h="2144395">
                <a:moveTo>
                  <a:pt x="1051788" y="0"/>
                </a:moveTo>
                <a:lnTo>
                  <a:pt x="813473" y="238328"/>
                </a:lnTo>
                <a:lnTo>
                  <a:pt x="1478559" y="903414"/>
                </a:lnTo>
                <a:lnTo>
                  <a:pt x="1955215" y="903414"/>
                </a:lnTo>
                <a:lnTo>
                  <a:pt x="1051788" y="0"/>
                </a:lnTo>
                <a:close/>
              </a:path>
              <a:path w="7503159" h="2144395">
                <a:moveTo>
                  <a:pt x="1865249" y="0"/>
                </a:moveTo>
                <a:lnTo>
                  <a:pt x="1626933" y="238328"/>
                </a:lnTo>
                <a:lnTo>
                  <a:pt x="2292019" y="903414"/>
                </a:lnTo>
                <a:lnTo>
                  <a:pt x="2768676" y="903414"/>
                </a:lnTo>
                <a:lnTo>
                  <a:pt x="1865249" y="0"/>
                </a:lnTo>
                <a:close/>
              </a:path>
              <a:path w="7503159" h="2144395">
                <a:moveTo>
                  <a:pt x="6430632" y="0"/>
                </a:moveTo>
                <a:lnTo>
                  <a:pt x="6192304" y="238328"/>
                </a:lnTo>
                <a:lnTo>
                  <a:pt x="6857403" y="903414"/>
                </a:lnTo>
                <a:lnTo>
                  <a:pt x="7334057" y="903414"/>
                </a:lnTo>
                <a:lnTo>
                  <a:pt x="643063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Flow of the session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63638" y="2424543"/>
            <a:ext cx="8825659" cy="3416300"/>
          </a:xfrm>
        </p:spPr>
        <p:txBody>
          <a:bodyPr/>
          <a:lstStyle/>
          <a:p>
            <a:r>
              <a:rPr lang="en-US" dirty="0">
                <a:latin typeface="Vista Sans OT Light" panose="02000503030000020004" pitchFamily="50" charset="0"/>
                <a:cs typeface="Courier New"/>
              </a:rPr>
              <a:t>Inspiring Leaders develop inspiring visions</a:t>
            </a:r>
          </a:p>
          <a:p>
            <a:r>
              <a:rPr lang="en-US" dirty="0">
                <a:latin typeface="Vista Sans OT Light" panose="02000503030000020004" pitchFamily="50" charset="0"/>
                <a:cs typeface="Courier New"/>
              </a:rPr>
              <a:t>What makes a brilliant team </a:t>
            </a:r>
          </a:p>
          <a:p>
            <a:r>
              <a:rPr lang="en-US" dirty="0">
                <a:latin typeface="Vista Sans OT Light" panose="02000503030000020004" pitchFamily="50" charset="0"/>
                <a:cs typeface="Courier New"/>
              </a:rPr>
              <a:t>Smart Leaders differentiate </a:t>
            </a:r>
          </a:p>
          <a:p>
            <a:r>
              <a:rPr lang="en-US" dirty="0">
                <a:latin typeface="Vista Sans OT Light" panose="02000503030000020004" pitchFamily="50" charset="0"/>
                <a:cs typeface="Courier New"/>
              </a:rPr>
              <a:t>Brilliant Leaders deliver through others</a:t>
            </a:r>
          </a:p>
        </p:txBody>
      </p:sp>
    </p:spTree>
    <p:extLst>
      <p:ext uri="{BB962C8B-B14F-4D97-AF65-F5344CB8AC3E}">
        <p14:creationId xmlns:p14="http://schemas.microsoft.com/office/powerpoint/2010/main" val="507110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42" y="333375"/>
            <a:ext cx="4973097" cy="6191250"/>
          </a:xfrm>
        </p:spPr>
        <p:txBody>
          <a:bodyPr/>
          <a:lstStyle/>
          <a:p>
            <a:r>
              <a:rPr lang="en-GB" dirty="0"/>
              <a:t>BRILILANT LEADERS DIFFERENTIATE…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04942" y="1726557"/>
            <a:ext cx="4202655" cy="3404886"/>
          </a:xfrm>
          <a:solidFill>
            <a:schemeClr val="bg1"/>
          </a:solidFill>
        </p:spPr>
        <p:txBody>
          <a:bodyPr lIns="144000" tIns="0" rIns="144000"/>
          <a:lstStyle/>
          <a:p>
            <a:pPr>
              <a:spcAft>
                <a:spcPts val="1800"/>
              </a:spcAft>
            </a:pPr>
            <a:r>
              <a:rPr lang="en-GB" sz="2000" dirty="0">
                <a:latin typeface="Vista Sans OT Light" panose="02000503030000020004" pitchFamily="50" charset="0"/>
              </a:rPr>
              <a:t>Write on a post-it note </a:t>
            </a:r>
            <a:r>
              <a:rPr lang="en-US" sz="2000" dirty="0">
                <a:solidFill>
                  <a:srgbClr val="12161B"/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your name.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rgbClr val="12161B"/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In response to each question stick your Post-it note up on the wall whether you…</a:t>
            </a:r>
          </a:p>
          <a:p>
            <a:pPr>
              <a:spcAft>
                <a:spcPts val="1800"/>
              </a:spcAft>
            </a:pPr>
            <a:r>
              <a:rPr lang="en-GB" sz="2400" dirty="0">
                <a:solidFill>
                  <a:schemeClr val="tx2"/>
                </a:solidFill>
                <a:latin typeface="BalboaPlus Fill" pitchFamily="50" charset="0"/>
              </a:rPr>
              <a:t>LOVE IT OR HATE IT?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22307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4146" y="531084"/>
            <a:ext cx="8063707" cy="64692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4400" dirty="0"/>
              <a:t>BRILLIANT LEADERS DIFFERENTIATE…</a:t>
            </a:r>
            <a:endParaRPr lang="en-GB" sz="2400" dirty="0">
              <a:latin typeface="Vista Sans OT Light" panose="02000503030000020004" pitchFamily="5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3638" y="1246455"/>
            <a:ext cx="5624340" cy="102947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144000" tIns="144000" rIns="108000" bIns="14400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spc="300" dirty="0">
                <a:latin typeface="Vista Sans OT Light" panose="02000503030000020004" pitchFamily="50" charset="0"/>
                <a:ea typeface="Courier New" charset="0"/>
                <a:cs typeface="Courier New" charset="0"/>
              </a:rPr>
              <a:t>YOU</a:t>
            </a:r>
            <a:r>
              <a:rPr lang="en-US" sz="1600" b="1" spc="300" dirty="0">
                <a:latin typeface="Vista Sans OT Light" panose="02000503030000020004" pitchFamily="50" charset="0"/>
                <a:ea typeface="Courier New" charset="0"/>
                <a:cs typeface="Courier New" charset="0"/>
              </a:rPr>
              <a:t> </a:t>
            </a:r>
            <a:r>
              <a:rPr lang="en-US" sz="1600" spc="300" dirty="0">
                <a:latin typeface="Vista Sans OT Light" panose="02000503030000020004" pitchFamily="50" charset="0"/>
                <a:ea typeface="Courier New" charset="0"/>
                <a:cs typeface="Courier New" charset="0"/>
              </a:rPr>
              <a:t>ACHIEVE GREAT RESULTS. YOU ARE GIVEN A CROWN AND SASH TO WEAR </a:t>
            </a:r>
            <a:br>
              <a:rPr lang="en-US" sz="1600" spc="300" dirty="0">
                <a:latin typeface="Vista Sans OT Light" panose="02000503030000020004" pitchFamily="50" charset="0"/>
                <a:ea typeface="Courier New" charset="0"/>
                <a:cs typeface="Courier New" charset="0"/>
              </a:rPr>
            </a:br>
            <a:r>
              <a:rPr lang="en-US" sz="1600" spc="300" dirty="0">
                <a:latin typeface="Vista Sans OT Light" panose="02000503030000020004" pitchFamily="50" charset="0"/>
                <a:ea typeface="Courier New" charset="0"/>
                <a:cs typeface="Courier New" charset="0"/>
              </a:rPr>
              <a:t>ALL DAY.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63638" y="5316720"/>
            <a:ext cx="5624340" cy="102947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144000" tIns="144000" rIns="108000" bIns="14400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spc="300" dirty="0">
                <a:latin typeface="Vista Sans OT Light" panose="02000503030000020004" pitchFamily="50" charset="0"/>
                <a:ea typeface="Courier New" charset="0"/>
                <a:cs typeface="Courier New" charset="0"/>
              </a:rPr>
              <a:t>YOU ARE ASKED TO GIVE A PRESENTATION TO THE BOARD IN ONE HOUR WITH NO EARLIER NOTICE.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63638" y="2350374"/>
            <a:ext cx="5624340" cy="152191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144000" tIns="144000" rIns="108000" bIns="14400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spc="300" dirty="0">
                <a:latin typeface="Vista Sans OT Light" panose="02000503030000020004" pitchFamily="50" charset="0"/>
                <a:ea typeface="Courier New" charset="0"/>
                <a:cs typeface="Courier New" charset="0"/>
              </a:rPr>
              <a:t>YOU ARE GIVEN RESPONSIBILITY FOR AN ADMINISTRATIVELY HEAVY PROJECT.  YOU NEED TO REPORT ON ALL THE OPERATIONAL DETAILS AND HIGHLIGHTS ISSUES THAT MIGHT GO WRONG.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63638" y="3956658"/>
            <a:ext cx="5624340" cy="127569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144000" tIns="144000" rIns="108000" bIns="14400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spc="300" dirty="0">
                <a:latin typeface="Vista Sans OT Light" panose="02000503030000020004" pitchFamily="50" charset="0"/>
                <a:ea typeface="Courier New" charset="0"/>
                <a:cs typeface="Courier New" charset="0"/>
              </a:rPr>
              <a:t>YOU ARE ASKED TO WRITE AN EMAIL TO YOUR BOSS EXPLAINING WHY A PROJECT YOU ARE WORKING ON IS NOT GOING AS WELL AS EXPECTED.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89234" y="2663341"/>
            <a:ext cx="3392845" cy="884070"/>
            <a:chOff x="6989234" y="2771702"/>
            <a:chExt cx="3392845" cy="884070"/>
          </a:xfrm>
        </p:grpSpPr>
        <p:sp>
          <p:nvSpPr>
            <p:cNvPr id="10" name="Text Placeholder 3"/>
            <p:cNvSpPr txBox="1">
              <a:spLocks/>
            </p:cNvSpPr>
            <p:nvPr/>
          </p:nvSpPr>
          <p:spPr>
            <a:xfrm>
              <a:off x="7372865" y="2771702"/>
              <a:ext cx="3009214" cy="884070"/>
            </a:xfrm>
            <a:prstGeom prst="rect">
              <a:avLst/>
            </a:prstGeom>
            <a:solidFill>
              <a:schemeClr val="tx2"/>
            </a:solidFill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24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20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18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16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16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ZapfDingbatsITC" charset="0"/>
                <a:buNone/>
              </a:pPr>
              <a:r>
                <a:rPr lang="en-GB">
                  <a:solidFill>
                    <a:schemeClr val="bg1"/>
                  </a:solidFill>
                  <a:latin typeface="BalboaPlus Fill" pitchFamily="50" charset="0"/>
                </a:rPr>
                <a:t>LOVE IT OR HATE IT?</a:t>
              </a:r>
              <a:endParaRPr lang="en-GB" dirty="0">
                <a:solidFill>
                  <a:schemeClr val="bg1"/>
                </a:solidFill>
                <a:latin typeface="Vista Sans OT Light" panose="02000503030000020004" pitchFamily="50" charset="0"/>
              </a:endParaRPr>
            </a:p>
          </p:txBody>
        </p:sp>
        <p:sp>
          <p:nvSpPr>
            <p:cNvPr id="11" name="Triangle 10"/>
            <p:cNvSpPr/>
            <p:nvPr/>
          </p:nvSpPr>
          <p:spPr>
            <a:xfrm rot="16200000">
              <a:off x="6958544" y="3010070"/>
              <a:ext cx="445012" cy="38363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89234" y="1322158"/>
            <a:ext cx="3392845" cy="884070"/>
            <a:chOff x="6989234" y="2771702"/>
            <a:chExt cx="3392845" cy="884070"/>
          </a:xfrm>
        </p:grpSpPr>
        <p:sp>
          <p:nvSpPr>
            <p:cNvPr id="14" name="Text Placeholder 3"/>
            <p:cNvSpPr txBox="1">
              <a:spLocks/>
            </p:cNvSpPr>
            <p:nvPr/>
          </p:nvSpPr>
          <p:spPr>
            <a:xfrm>
              <a:off x="7372865" y="2771702"/>
              <a:ext cx="3009214" cy="884070"/>
            </a:xfrm>
            <a:prstGeom prst="rect">
              <a:avLst/>
            </a:prstGeom>
            <a:solidFill>
              <a:schemeClr val="tx2"/>
            </a:solidFill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24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20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18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16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16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ZapfDingbatsITC" charset="0"/>
                <a:buNone/>
              </a:pPr>
              <a:r>
                <a:rPr lang="en-GB">
                  <a:solidFill>
                    <a:schemeClr val="bg1"/>
                  </a:solidFill>
                  <a:latin typeface="BalboaPlus Fill" pitchFamily="50" charset="0"/>
                </a:rPr>
                <a:t>LOVE IT OR HATE IT?</a:t>
              </a:r>
              <a:endParaRPr lang="en-GB" dirty="0">
                <a:solidFill>
                  <a:schemeClr val="bg1"/>
                </a:solidFill>
                <a:latin typeface="Vista Sans OT Light" panose="02000503030000020004" pitchFamily="50" charset="0"/>
              </a:endParaRPr>
            </a:p>
          </p:txBody>
        </p:sp>
        <p:sp>
          <p:nvSpPr>
            <p:cNvPr id="15" name="Triangle 14"/>
            <p:cNvSpPr/>
            <p:nvPr/>
          </p:nvSpPr>
          <p:spPr>
            <a:xfrm rot="16200000">
              <a:off x="6958544" y="3010070"/>
              <a:ext cx="445012" cy="38363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989234" y="4091747"/>
            <a:ext cx="3392845" cy="884070"/>
            <a:chOff x="6989234" y="2771702"/>
            <a:chExt cx="3392845" cy="884070"/>
          </a:xfrm>
        </p:grpSpPr>
        <p:sp>
          <p:nvSpPr>
            <p:cNvPr id="17" name="Text Placeholder 3"/>
            <p:cNvSpPr txBox="1">
              <a:spLocks/>
            </p:cNvSpPr>
            <p:nvPr/>
          </p:nvSpPr>
          <p:spPr>
            <a:xfrm>
              <a:off x="7372865" y="2771702"/>
              <a:ext cx="3009214" cy="884070"/>
            </a:xfrm>
            <a:prstGeom prst="rect">
              <a:avLst/>
            </a:prstGeom>
            <a:solidFill>
              <a:schemeClr val="tx2"/>
            </a:solidFill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24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20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18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16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16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ZapfDingbatsITC" charset="0"/>
                <a:buNone/>
              </a:pPr>
              <a:r>
                <a:rPr lang="en-GB" dirty="0">
                  <a:solidFill>
                    <a:schemeClr val="bg1"/>
                  </a:solidFill>
                  <a:latin typeface="BalboaPlus Fill" pitchFamily="50" charset="0"/>
                </a:rPr>
                <a:t>LOVE IT OR HATE IT?</a:t>
              </a:r>
              <a:endParaRPr lang="en-GB" dirty="0">
                <a:solidFill>
                  <a:schemeClr val="bg1"/>
                </a:solidFill>
                <a:latin typeface="Vista Sans OT Light" panose="02000503030000020004" pitchFamily="50" charset="0"/>
              </a:endParaRPr>
            </a:p>
          </p:txBody>
        </p:sp>
        <p:sp>
          <p:nvSpPr>
            <p:cNvPr id="18" name="Triangle 17"/>
            <p:cNvSpPr/>
            <p:nvPr/>
          </p:nvSpPr>
          <p:spPr>
            <a:xfrm rot="16200000">
              <a:off x="6958544" y="3010070"/>
              <a:ext cx="445012" cy="38363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989234" y="5389423"/>
            <a:ext cx="3392845" cy="884070"/>
            <a:chOff x="6989234" y="2771702"/>
            <a:chExt cx="3392845" cy="884070"/>
          </a:xfrm>
        </p:grpSpPr>
        <p:sp>
          <p:nvSpPr>
            <p:cNvPr id="20" name="Text Placeholder 3"/>
            <p:cNvSpPr txBox="1">
              <a:spLocks/>
            </p:cNvSpPr>
            <p:nvPr/>
          </p:nvSpPr>
          <p:spPr>
            <a:xfrm>
              <a:off x="7372865" y="2771702"/>
              <a:ext cx="3009214" cy="884070"/>
            </a:xfrm>
            <a:prstGeom prst="rect">
              <a:avLst/>
            </a:prstGeom>
            <a:solidFill>
              <a:schemeClr val="tx2"/>
            </a:solidFill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24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20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18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16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ZapfDingbatsITC" charset="0"/>
                <a:buChar char="✱"/>
                <a:defRPr sz="16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Vista Sans OT Light" charset="0"/>
                  <a:ea typeface="Vista Sans OT Light" charset="0"/>
                  <a:cs typeface="Vista Sans OT Light" charset="0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b="0" i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ZapfDingbatsITC" charset="0"/>
                <a:buNone/>
              </a:pPr>
              <a:r>
                <a:rPr lang="en-GB">
                  <a:solidFill>
                    <a:schemeClr val="bg1"/>
                  </a:solidFill>
                  <a:latin typeface="BalboaPlus Fill" pitchFamily="50" charset="0"/>
                </a:rPr>
                <a:t>LOVE IT OR HATE IT?</a:t>
              </a:r>
              <a:endParaRPr lang="en-GB" dirty="0">
                <a:solidFill>
                  <a:schemeClr val="bg1"/>
                </a:solidFill>
                <a:latin typeface="Vista Sans OT Light" panose="02000503030000020004" pitchFamily="50" charset="0"/>
              </a:endParaRPr>
            </a:p>
          </p:txBody>
        </p:sp>
        <p:sp>
          <p:nvSpPr>
            <p:cNvPr id="21" name="Triangle 20"/>
            <p:cNvSpPr/>
            <p:nvPr/>
          </p:nvSpPr>
          <p:spPr>
            <a:xfrm rot="16200000">
              <a:off x="6958544" y="3010070"/>
              <a:ext cx="445012" cy="38363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9816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64146" y="419207"/>
            <a:ext cx="8063707" cy="948276"/>
          </a:xfrm>
        </p:spPr>
        <p:txBody>
          <a:bodyPr anchor="t"/>
          <a:lstStyle/>
          <a:p>
            <a:r>
              <a:rPr lang="en-US" sz="3600" dirty="0">
                <a:solidFill>
                  <a:schemeClr val="tx2"/>
                </a:solidFill>
              </a:rPr>
              <a:t>Brilliant Leaders Deliver Through Others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type="body" sz="quarter" idx="12"/>
          </p:nvPr>
        </p:nvSpPr>
        <p:spPr>
          <a:xfrm>
            <a:off x="1050567" y="2329981"/>
            <a:ext cx="4216008" cy="2198038"/>
          </a:xfrm>
        </p:spPr>
        <p:txBody>
          <a:bodyPr wrap="square" anchor="ctr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269"/>
              </a:spcAft>
              <a:buNone/>
            </a:pPr>
            <a:r>
              <a:rPr lang="en-US" sz="3600" dirty="0">
                <a:solidFill>
                  <a:schemeClr val="tx2"/>
                </a:solidFill>
                <a:latin typeface="BalboaPlus Fill" charset="0"/>
                <a:ea typeface="BalboaPlus Fill" charset="0"/>
                <a:cs typeface="BalboaPlus Fill" charset="0"/>
              </a:rPr>
              <a:t>Congratulations!</a:t>
            </a:r>
          </a:p>
          <a:p>
            <a:pPr marL="0" indent="0" algn="ctr">
              <a:spcBef>
                <a:spcPts val="0"/>
              </a:spcBef>
              <a:spcAft>
                <a:spcPts val="1269"/>
              </a:spcAft>
              <a:buNone/>
            </a:pPr>
            <a:r>
              <a:rPr lang="en-US" b="1" dirty="0">
                <a:latin typeface="Vista Sans OT" charset="0"/>
                <a:ea typeface="Vista Sans OT" charset="0"/>
                <a:cs typeface="Vista Sans OT" charset="0"/>
              </a:rPr>
              <a:t>You been seconded to lead a </a:t>
            </a:r>
            <a:br>
              <a:rPr lang="en-US" b="1" dirty="0">
                <a:latin typeface="Vista Sans OT" charset="0"/>
                <a:ea typeface="Vista Sans OT" charset="0"/>
                <a:cs typeface="Vista Sans OT" charset="0"/>
              </a:rPr>
            </a:br>
            <a:r>
              <a:rPr lang="en-US" b="1" dirty="0">
                <a:latin typeface="Vista Sans OT" charset="0"/>
                <a:ea typeface="Vista Sans OT" charset="0"/>
                <a:cs typeface="Vista Sans OT" charset="0"/>
              </a:rPr>
              <a:t>‘Be the Best’ project team. </a:t>
            </a:r>
            <a:br>
              <a:rPr lang="en-US" dirty="0">
                <a:latin typeface="Vista Sans OT Light" panose="02000503030000020004" pitchFamily="50" charset="0"/>
                <a:ea typeface="Courier New" charset="0"/>
                <a:cs typeface="Courier New" charset="0"/>
              </a:rPr>
            </a:br>
            <a:r>
              <a:rPr lang="en-US" dirty="0">
                <a:latin typeface="Vista Sans OT Light" panose="02000503030000020004" pitchFamily="50" charset="0"/>
                <a:ea typeface="Courier New" charset="0"/>
                <a:cs typeface="Courier New" charset="0"/>
              </a:rPr>
              <a:t>What are your three priorities for the next 12 months?</a:t>
            </a: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6959677" y="2130887"/>
            <a:ext cx="4301448" cy="259622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360000" indent="-360000" algn="l" defTabSz="914400" rtl="0" eaLnBrk="1" latinLnBrk="0" hangingPunct="1">
              <a:spcBef>
                <a:spcPts val="768"/>
              </a:spcBef>
              <a:buSzPct val="50000"/>
              <a:buFontTx/>
              <a:buBlip>
                <a:blip r:embed="rId3"/>
              </a:buBlip>
              <a:defRPr sz="24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1pPr>
            <a:lvl2pPr marL="720000" indent="-3600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2pPr>
            <a:lvl3pPr marL="1260000" indent="-3600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0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3pPr>
            <a:lvl4pPr marL="1620000" indent="-3600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4pPr>
            <a:lvl5pPr marL="1980000" indent="-3600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2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69"/>
              </a:spcAft>
              <a:buNone/>
            </a:pPr>
            <a:r>
              <a:rPr lang="en-US" sz="3600" dirty="0">
                <a:solidFill>
                  <a:schemeClr val="tx2"/>
                </a:solidFill>
                <a:latin typeface="BalboaPlus Fill" charset="0"/>
                <a:ea typeface="BalboaPlus Fill" charset="0"/>
                <a:cs typeface="BalboaPlus Fill" charset="0"/>
              </a:rPr>
              <a:t>Congratulations!</a:t>
            </a:r>
          </a:p>
          <a:p>
            <a:pPr marL="0" indent="0" algn="ctr">
              <a:spcBef>
                <a:spcPts val="0"/>
              </a:spcBef>
              <a:spcAft>
                <a:spcPts val="1269"/>
              </a:spcAft>
              <a:buNone/>
            </a:pPr>
            <a:r>
              <a:rPr lang="en-US" sz="2221" b="1" dirty="0">
                <a:solidFill>
                  <a:schemeClr val="tx1">
                    <a:lumMod val="75000"/>
                    <a:lumOff val="25000"/>
                  </a:schemeClr>
                </a:solidFill>
                <a:latin typeface="Vista Sans OT" charset="0"/>
                <a:ea typeface="Vista Sans OT" charset="0"/>
                <a:cs typeface="Vista Sans OT" charset="0"/>
              </a:rPr>
              <a:t>You have done such a great job writing the plan you have been seconded to the government. </a:t>
            </a:r>
          </a:p>
          <a:p>
            <a:pPr marL="0" indent="0" algn="ctr">
              <a:spcBef>
                <a:spcPts val="0"/>
              </a:spcBef>
              <a:spcAft>
                <a:spcPts val="1269"/>
              </a:spcAft>
              <a:buNone/>
            </a:pPr>
            <a:r>
              <a:rPr lang="en-US" sz="2221" dirty="0">
                <a:solidFill>
                  <a:schemeClr val="tx1">
                    <a:lumMod val="75000"/>
                    <a:lumOff val="25000"/>
                  </a:schemeClr>
                </a:solidFill>
                <a:latin typeface="Vista Sans OT Light" panose="02000503030000020004" pitchFamily="50" charset="0"/>
                <a:ea typeface="Courier New" charset="0"/>
                <a:cs typeface="Courier New" charset="0"/>
              </a:rPr>
              <a:t>How will you make sure your plan is delivered in your absence?</a:t>
            </a:r>
          </a:p>
        </p:txBody>
      </p:sp>
      <p:sp>
        <p:nvSpPr>
          <p:cNvPr id="6" name="bk object 26"/>
          <p:cNvSpPr/>
          <p:nvPr/>
        </p:nvSpPr>
        <p:spPr>
          <a:xfrm>
            <a:off x="5627661" y="2967329"/>
            <a:ext cx="970930" cy="923341"/>
          </a:xfrm>
          <a:custGeom>
            <a:avLst/>
            <a:gdLst/>
            <a:ahLst/>
            <a:cxnLst/>
            <a:rect l="l" t="t" r="r" b="b"/>
            <a:pathLst>
              <a:path w="2319020" h="2205355">
                <a:moveTo>
                  <a:pt x="2318448" y="842238"/>
                </a:moveTo>
                <a:lnTo>
                  <a:pt x="0" y="842238"/>
                </a:lnTo>
                <a:lnTo>
                  <a:pt x="716445" y="1362760"/>
                </a:lnTo>
                <a:lnTo>
                  <a:pt x="442785" y="2204999"/>
                </a:lnTo>
                <a:lnTo>
                  <a:pt x="1159230" y="1684464"/>
                </a:lnTo>
                <a:lnTo>
                  <a:pt x="1706531" y="1684464"/>
                </a:lnTo>
                <a:lnTo>
                  <a:pt x="1602003" y="1362760"/>
                </a:lnTo>
                <a:lnTo>
                  <a:pt x="2318448" y="842238"/>
                </a:lnTo>
                <a:close/>
              </a:path>
              <a:path w="2319020" h="2205355">
                <a:moveTo>
                  <a:pt x="1706531" y="1684464"/>
                </a:moveTo>
                <a:lnTo>
                  <a:pt x="1159230" y="1684464"/>
                </a:lnTo>
                <a:lnTo>
                  <a:pt x="1875663" y="2204999"/>
                </a:lnTo>
                <a:lnTo>
                  <a:pt x="1706531" y="1684464"/>
                </a:lnTo>
                <a:close/>
              </a:path>
              <a:path w="2319020" h="2205355">
                <a:moveTo>
                  <a:pt x="1159230" y="0"/>
                </a:moveTo>
                <a:lnTo>
                  <a:pt x="885571" y="842238"/>
                </a:lnTo>
                <a:lnTo>
                  <a:pt x="1432877" y="842238"/>
                </a:lnTo>
                <a:lnTo>
                  <a:pt x="115923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64146" y="419207"/>
            <a:ext cx="8063707" cy="948276"/>
          </a:xfrm>
        </p:spPr>
        <p:txBody>
          <a:bodyPr anchor="t"/>
          <a:lstStyle/>
          <a:p>
            <a:r>
              <a:rPr lang="en-US" sz="3600" dirty="0">
                <a:solidFill>
                  <a:schemeClr val="tx1"/>
                </a:solidFill>
              </a:rPr>
              <a:t>Brilliant Leaders Deliver Through Others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type="body" sz="quarter" idx="12"/>
          </p:nvPr>
        </p:nvSpPr>
        <p:spPr>
          <a:xfrm>
            <a:off x="1671351" y="1873194"/>
            <a:ext cx="8055333" cy="4034951"/>
          </a:xfrm>
        </p:spPr>
        <p:txBody>
          <a:bodyPr wrap="square" anchor="ctr">
            <a:spAutoFit/>
          </a:bodyPr>
          <a:lstStyle/>
          <a:p>
            <a:pPr lvl="0" algn="l"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Vista Sans OT Bold" panose="02000503030000020004" pitchFamily="50" charset="0"/>
              </a:rPr>
              <a:t>In your Journal, answer the following questions about a piece of work or project that you own</a:t>
            </a:r>
            <a:r>
              <a:rPr lang="mr-IN" dirty="0">
                <a:solidFill>
                  <a:srgbClr val="FF0000"/>
                </a:solidFill>
                <a:latin typeface="Vista Sans OT Bold" panose="02000503030000020004" pitchFamily="50" charset="0"/>
              </a:rPr>
              <a:t>…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pPr marL="800100" lvl="1" indent="-342900" algn="l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Does this work need to be delivered by me? </a:t>
            </a:r>
          </a:p>
          <a:p>
            <a:pPr marL="800100" lvl="1" indent="-342900" algn="l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marL="800100" lvl="1" indent="-342900" algn="l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Who else could deliver it instead of me?</a:t>
            </a:r>
          </a:p>
          <a:p>
            <a:pPr marL="800100" lvl="1" indent="-342900" algn="l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marL="800100" lvl="1" indent="-342900" algn="l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What obstacles might get in the way of handing it over</a:t>
            </a:r>
            <a:r>
              <a:rPr lang="en-GB" dirty="0"/>
              <a:t>?</a:t>
            </a:r>
          </a:p>
          <a:p>
            <a:pPr marL="800100" lvl="1" indent="-342900" algn="l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marL="800100" lvl="1" indent="-342900" algn="l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When can I hand it over?</a:t>
            </a:r>
          </a:p>
        </p:txBody>
      </p:sp>
      <p:sp>
        <p:nvSpPr>
          <p:cNvPr id="6" name="bk object 26"/>
          <p:cNvSpPr/>
          <p:nvPr/>
        </p:nvSpPr>
        <p:spPr>
          <a:xfrm>
            <a:off x="10987061" y="2967329"/>
            <a:ext cx="970930" cy="923341"/>
          </a:xfrm>
          <a:custGeom>
            <a:avLst/>
            <a:gdLst/>
            <a:ahLst/>
            <a:cxnLst/>
            <a:rect l="l" t="t" r="r" b="b"/>
            <a:pathLst>
              <a:path w="2319020" h="2205355">
                <a:moveTo>
                  <a:pt x="2318448" y="842238"/>
                </a:moveTo>
                <a:lnTo>
                  <a:pt x="0" y="842238"/>
                </a:lnTo>
                <a:lnTo>
                  <a:pt x="716445" y="1362760"/>
                </a:lnTo>
                <a:lnTo>
                  <a:pt x="442785" y="2204999"/>
                </a:lnTo>
                <a:lnTo>
                  <a:pt x="1159230" y="1684464"/>
                </a:lnTo>
                <a:lnTo>
                  <a:pt x="1706531" y="1684464"/>
                </a:lnTo>
                <a:lnTo>
                  <a:pt x="1602003" y="1362760"/>
                </a:lnTo>
                <a:lnTo>
                  <a:pt x="2318448" y="842238"/>
                </a:lnTo>
                <a:close/>
              </a:path>
              <a:path w="2319020" h="2205355">
                <a:moveTo>
                  <a:pt x="1706531" y="1684464"/>
                </a:moveTo>
                <a:lnTo>
                  <a:pt x="1159230" y="1684464"/>
                </a:lnTo>
                <a:lnTo>
                  <a:pt x="1875663" y="2204999"/>
                </a:lnTo>
                <a:lnTo>
                  <a:pt x="1706531" y="1684464"/>
                </a:lnTo>
                <a:close/>
              </a:path>
              <a:path w="2319020" h="2205355">
                <a:moveTo>
                  <a:pt x="1159230" y="0"/>
                </a:moveTo>
                <a:lnTo>
                  <a:pt x="885571" y="842238"/>
                </a:lnTo>
                <a:lnTo>
                  <a:pt x="1432877" y="842238"/>
                </a:lnTo>
                <a:lnTo>
                  <a:pt x="115923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656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0734" y="642024"/>
            <a:ext cx="7510531" cy="9066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 dirty="0"/>
              <a:t>Create a Movement</a:t>
            </a: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1999" y="1648837"/>
            <a:ext cx="8128000" cy="4572000"/>
          </a:xfrm>
          <a:prstGeom prst="rect">
            <a:avLst/>
          </a:prstGeom>
        </p:spPr>
      </p:pic>
      <p:sp>
        <p:nvSpPr>
          <p:cNvPr id="5" name="bk object 16"/>
          <p:cNvSpPr/>
          <p:nvPr/>
        </p:nvSpPr>
        <p:spPr>
          <a:xfrm>
            <a:off x="9554221" y="457199"/>
            <a:ext cx="1211556" cy="2889482"/>
          </a:xfrm>
          <a:custGeom>
            <a:avLst/>
            <a:gdLst/>
            <a:ahLst/>
            <a:cxnLst/>
            <a:rect l="l" t="t" r="r" b="b"/>
            <a:pathLst>
              <a:path w="1374139" h="3277235">
                <a:moveTo>
                  <a:pt x="1374114" y="0"/>
                </a:moveTo>
                <a:lnTo>
                  <a:pt x="0" y="1776577"/>
                </a:lnTo>
                <a:lnTo>
                  <a:pt x="641261" y="1862099"/>
                </a:lnTo>
                <a:lnTo>
                  <a:pt x="0" y="3276777"/>
                </a:lnTo>
                <a:lnTo>
                  <a:pt x="1374114" y="1506791"/>
                </a:lnTo>
                <a:lnTo>
                  <a:pt x="695248" y="1427835"/>
                </a:lnTo>
                <a:lnTo>
                  <a:pt x="1374114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13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 rot="228984">
            <a:off x="2101652" y="1503993"/>
            <a:ext cx="7999881" cy="473930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360000" indent="-360000" algn="l" defTabSz="914400" rtl="0" eaLnBrk="1" latinLnBrk="0" hangingPunct="1">
              <a:spcBef>
                <a:spcPts val="768"/>
              </a:spcBef>
              <a:buSzPct val="50000"/>
              <a:buFontTx/>
              <a:buBlip>
                <a:blip r:embed="rId2"/>
              </a:buBlip>
              <a:defRPr sz="24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1pPr>
            <a:lvl2pPr marL="720000" indent="-3600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4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2pPr>
            <a:lvl3pPr marL="1260000" indent="-3600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3pPr>
            <a:lvl4pPr marL="1620000" indent="-3600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4pPr>
            <a:lvl5pPr marL="1980000" indent="-3600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200" b="0" i="0" kern="1200">
                <a:solidFill>
                  <a:schemeClr val="tx1"/>
                </a:solidFill>
                <a:latin typeface="Courier"/>
                <a:ea typeface="+mn-ea"/>
                <a:cs typeface="Courier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904"/>
              </a:spcAft>
              <a:buClr>
                <a:schemeClr val="accent1"/>
              </a:buClr>
              <a:buSzPct val="100000"/>
              <a:buNone/>
            </a:pPr>
            <a:r>
              <a:rPr lang="en-GB" sz="1800" dirty="0"/>
              <a:t>How would I like my team to describe </a:t>
            </a:r>
            <a:br>
              <a:rPr lang="en-GB" sz="1800" dirty="0"/>
            </a:br>
            <a:r>
              <a:rPr lang="en-GB" sz="1800" dirty="0"/>
              <a:t>me as a leader? </a:t>
            </a:r>
          </a:p>
          <a:p>
            <a:pPr marL="0" lvl="0" indent="0" algn="ctr">
              <a:spcBef>
                <a:spcPts val="0"/>
              </a:spcBef>
              <a:spcAft>
                <a:spcPts val="1904"/>
              </a:spcAft>
              <a:buClr>
                <a:schemeClr val="accent1"/>
              </a:buClr>
              <a:buSzPct val="100000"/>
              <a:buNone/>
            </a:pPr>
            <a:endParaRPr lang="en-GB" sz="1800" dirty="0"/>
          </a:p>
          <a:p>
            <a:r>
              <a:rPr lang="en-GB" sz="1800" dirty="0"/>
              <a:t>I commit to understanding what my team love and hate by… </a:t>
            </a:r>
          </a:p>
          <a:p>
            <a:endParaRPr lang="en-GB" sz="1800" dirty="0"/>
          </a:p>
          <a:p>
            <a:pPr marL="0" indent="0" algn="ctr">
              <a:spcBef>
                <a:spcPts val="0"/>
              </a:spcBef>
              <a:spcAft>
                <a:spcPts val="1904"/>
              </a:spcAft>
              <a:buClr>
                <a:schemeClr val="accent1"/>
              </a:buClr>
              <a:buSzPct val="100000"/>
              <a:buNone/>
            </a:pPr>
            <a:r>
              <a:rPr lang="en-GB" sz="1800" dirty="0"/>
              <a:t>I commit by ---------- (date) to hand over work </a:t>
            </a:r>
            <a:br>
              <a:rPr lang="en-GB" sz="1800" dirty="0"/>
            </a:br>
            <a:r>
              <a:rPr lang="en-GB" sz="1800" dirty="0"/>
              <a:t>to ----------</a:t>
            </a:r>
            <a:endParaRPr lang="en-GB" sz="1800" dirty="0"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0019" y="481408"/>
            <a:ext cx="10663149" cy="761606"/>
          </a:xfrm>
          <a:prstGeom prst="rect">
            <a:avLst/>
          </a:prstGeom>
        </p:spPr>
        <p:txBody>
          <a:bodyPr lIns="0" tIns="0" bIns="0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My Underwood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BalboaPlus Primary" pitchFamily="50" charset="0"/>
              </a:rPr>
              <a:t>A letter to my future self</a:t>
            </a:r>
            <a:r>
              <a:rPr lang="en-US" sz="5400" spc="317" dirty="0">
                <a:latin typeface="BalboaPlus Primary" pitchFamily="50" charset="0"/>
              </a:rPr>
              <a:t>…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977343" y="1742628"/>
            <a:ext cx="1054378" cy="1193947"/>
            <a:chOff x="8484973" y="1647429"/>
            <a:chExt cx="996778" cy="1128722"/>
          </a:xfrm>
        </p:grpSpPr>
        <p:sp>
          <p:nvSpPr>
            <p:cNvPr id="15" name="Freeform 14"/>
            <p:cNvSpPr/>
            <p:nvPr/>
          </p:nvSpPr>
          <p:spPr>
            <a:xfrm rot="228984">
              <a:off x="8559112" y="1714358"/>
              <a:ext cx="908409" cy="990127"/>
            </a:xfrm>
            <a:custGeom>
              <a:avLst/>
              <a:gdLst>
                <a:gd name="connsiteX0" fmla="*/ 74140 w 908409"/>
                <a:gd name="connsiteY0" fmla="*/ 57664 h 990127"/>
                <a:gd name="connsiteX1" fmla="*/ 90616 w 908409"/>
                <a:gd name="connsiteY1" fmla="*/ 634313 h 990127"/>
                <a:gd name="connsiteX2" fmla="*/ 82378 w 908409"/>
                <a:gd name="connsiteY2" fmla="*/ 724929 h 990127"/>
                <a:gd name="connsiteX3" fmla="*/ 65903 w 908409"/>
                <a:gd name="connsiteY3" fmla="*/ 782594 h 990127"/>
                <a:gd name="connsiteX4" fmla="*/ 774357 w 908409"/>
                <a:gd name="connsiteY4" fmla="*/ 955589 h 990127"/>
                <a:gd name="connsiteX5" fmla="*/ 840259 w 908409"/>
                <a:gd name="connsiteY5" fmla="*/ 947351 h 990127"/>
                <a:gd name="connsiteX6" fmla="*/ 823784 w 908409"/>
                <a:gd name="connsiteY6" fmla="*/ 873210 h 990127"/>
                <a:gd name="connsiteX7" fmla="*/ 799070 w 908409"/>
                <a:gd name="connsiteY7" fmla="*/ 757881 h 990127"/>
                <a:gd name="connsiteX8" fmla="*/ 790832 w 908409"/>
                <a:gd name="connsiteY8" fmla="*/ 708454 h 990127"/>
                <a:gd name="connsiteX9" fmla="*/ 782595 w 908409"/>
                <a:gd name="connsiteY9" fmla="*/ 667264 h 990127"/>
                <a:gd name="connsiteX10" fmla="*/ 774357 w 908409"/>
                <a:gd name="connsiteY10" fmla="*/ 568410 h 990127"/>
                <a:gd name="connsiteX11" fmla="*/ 766119 w 908409"/>
                <a:gd name="connsiteY11" fmla="*/ 527221 h 990127"/>
                <a:gd name="connsiteX12" fmla="*/ 749643 w 908409"/>
                <a:gd name="connsiteY12" fmla="*/ 0 h 990127"/>
                <a:gd name="connsiteX13" fmla="*/ 724930 w 908409"/>
                <a:gd name="connsiteY13" fmla="*/ 8237 h 990127"/>
                <a:gd name="connsiteX14" fmla="*/ 82378 w 908409"/>
                <a:gd name="connsiteY14" fmla="*/ 24713 h 990127"/>
                <a:gd name="connsiteX15" fmla="*/ 24713 w 908409"/>
                <a:gd name="connsiteY15" fmla="*/ 49427 h 990127"/>
                <a:gd name="connsiteX16" fmla="*/ 32951 w 908409"/>
                <a:gd name="connsiteY16" fmla="*/ 74140 h 990127"/>
                <a:gd name="connsiteX17" fmla="*/ 41189 w 908409"/>
                <a:gd name="connsiteY17" fmla="*/ 131805 h 990127"/>
                <a:gd name="connsiteX18" fmla="*/ 49427 w 908409"/>
                <a:gd name="connsiteY18" fmla="*/ 172994 h 990127"/>
                <a:gd name="connsiteX19" fmla="*/ 57665 w 908409"/>
                <a:gd name="connsiteY19" fmla="*/ 271848 h 990127"/>
                <a:gd name="connsiteX20" fmla="*/ 65903 w 908409"/>
                <a:gd name="connsiteY20" fmla="*/ 329513 h 990127"/>
                <a:gd name="connsiteX21" fmla="*/ 57665 w 908409"/>
                <a:gd name="connsiteY21" fmla="*/ 757881 h 990127"/>
                <a:gd name="connsiteX22" fmla="*/ 41189 w 908409"/>
                <a:gd name="connsiteY22" fmla="*/ 848497 h 990127"/>
                <a:gd name="connsiteX23" fmla="*/ 32951 w 908409"/>
                <a:gd name="connsiteY23" fmla="*/ 914400 h 990127"/>
                <a:gd name="connsiteX24" fmla="*/ 41189 w 908409"/>
                <a:gd name="connsiteY24" fmla="*/ 988540 h 990127"/>
                <a:gd name="connsiteX25" fmla="*/ 49427 w 908409"/>
                <a:gd name="connsiteY25" fmla="*/ 963827 h 990127"/>
                <a:gd name="connsiteX26" fmla="*/ 74140 w 908409"/>
                <a:gd name="connsiteY26" fmla="*/ 947351 h 990127"/>
                <a:gd name="connsiteX27" fmla="*/ 181232 w 908409"/>
                <a:gd name="connsiteY27" fmla="*/ 930875 h 990127"/>
                <a:gd name="connsiteX28" fmla="*/ 378940 w 908409"/>
                <a:gd name="connsiteY28" fmla="*/ 939113 h 990127"/>
                <a:gd name="connsiteX29" fmla="*/ 420130 w 908409"/>
                <a:gd name="connsiteY29" fmla="*/ 947351 h 990127"/>
                <a:gd name="connsiteX30" fmla="*/ 584886 w 908409"/>
                <a:gd name="connsiteY30" fmla="*/ 955589 h 990127"/>
                <a:gd name="connsiteX31" fmla="*/ 691978 w 908409"/>
                <a:gd name="connsiteY31" fmla="*/ 963827 h 990127"/>
                <a:gd name="connsiteX32" fmla="*/ 741405 w 908409"/>
                <a:gd name="connsiteY32" fmla="*/ 972064 h 990127"/>
                <a:gd name="connsiteX33" fmla="*/ 782595 w 908409"/>
                <a:gd name="connsiteY33" fmla="*/ 980302 h 990127"/>
                <a:gd name="connsiteX34" fmla="*/ 840259 w 908409"/>
                <a:gd name="connsiteY34" fmla="*/ 988540 h 990127"/>
                <a:gd name="connsiteX35" fmla="*/ 906162 w 908409"/>
                <a:gd name="connsiteY35" fmla="*/ 980302 h 990127"/>
                <a:gd name="connsiteX36" fmla="*/ 897924 w 908409"/>
                <a:gd name="connsiteY36" fmla="*/ 955589 h 990127"/>
                <a:gd name="connsiteX37" fmla="*/ 889686 w 908409"/>
                <a:gd name="connsiteY37" fmla="*/ 914400 h 990127"/>
                <a:gd name="connsiteX38" fmla="*/ 856735 w 908409"/>
                <a:gd name="connsiteY38" fmla="*/ 840259 h 990127"/>
                <a:gd name="connsiteX39" fmla="*/ 848497 w 908409"/>
                <a:gd name="connsiteY39" fmla="*/ 807308 h 990127"/>
                <a:gd name="connsiteX40" fmla="*/ 815546 w 908409"/>
                <a:gd name="connsiteY40" fmla="*/ 626075 h 990127"/>
                <a:gd name="connsiteX41" fmla="*/ 807308 w 908409"/>
                <a:gd name="connsiteY41" fmla="*/ 560172 h 990127"/>
                <a:gd name="connsiteX42" fmla="*/ 790832 w 908409"/>
                <a:gd name="connsiteY42" fmla="*/ 436605 h 990127"/>
                <a:gd name="connsiteX43" fmla="*/ 782595 w 908409"/>
                <a:gd name="connsiteY43" fmla="*/ 304800 h 990127"/>
                <a:gd name="connsiteX44" fmla="*/ 774357 w 908409"/>
                <a:gd name="connsiteY44" fmla="*/ 123567 h 990127"/>
                <a:gd name="connsiteX45" fmla="*/ 766119 w 908409"/>
                <a:gd name="connsiteY45" fmla="*/ 98854 h 990127"/>
                <a:gd name="connsiteX46" fmla="*/ 733168 w 908409"/>
                <a:gd name="connsiteY46" fmla="*/ 32951 h 990127"/>
                <a:gd name="connsiteX47" fmla="*/ 708454 w 908409"/>
                <a:gd name="connsiteY47" fmla="*/ 41189 h 990127"/>
                <a:gd name="connsiteX48" fmla="*/ 650789 w 908409"/>
                <a:gd name="connsiteY48" fmla="*/ 57664 h 990127"/>
                <a:gd name="connsiteX49" fmla="*/ 164757 w 908409"/>
                <a:gd name="connsiteY49" fmla="*/ 49427 h 990127"/>
                <a:gd name="connsiteX50" fmla="*/ 74140 w 908409"/>
                <a:gd name="connsiteY50" fmla="*/ 32951 h 990127"/>
                <a:gd name="connsiteX51" fmla="*/ 0 w 908409"/>
                <a:gd name="connsiteY51" fmla="*/ 24713 h 9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08409" h="990127">
                  <a:moveTo>
                    <a:pt x="74140" y="57664"/>
                  </a:moveTo>
                  <a:cubicBezTo>
                    <a:pt x="79632" y="249880"/>
                    <a:pt x="88242" y="442033"/>
                    <a:pt x="90616" y="634313"/>
                  </a:cubicBezTo>
                  <a:cubicBezTo>
                    <a:pt x="90990" y="664641"/>
                    <a:pt x="87364" y="695012"/>
                    <a:pt x="82378" y="724929"/>
                  </a:cubicBezTo>
                  <a:cubicBezTo>
                    <a:pt x="79092" y="744648"/>
                    <a:pt x="71395" y="763372"/>
                    <a:pt x="65903" y="782594"/>
                  </a:cubicBezTo>
                  <a:cubicBezTo>
                    <a:pt x="302054" y="840259"/>
                    <a:pt x="536589" y="905000"/>
                    <a:pt x="774357" y="955589"/>
                  </a:cubicBezTo>
                  <a:cubicBezTo>
                    <a:pt x="796011" y="960196"/>
                    <a:pt x="824605" y="963005"/>
                    <a:pt x="840259" y="947351"/>
                  </a:cubicBezTo>
                  <a:cubicBezTo>
                    <a:pt x="848519" y="939091"/>
                    <a:pt x="827985" y="887914"/>
                    <a:pt x="823784" y="873210"/>
                  </a:cubicBezTo>
                  <a:cubicBezTo>
                    <a:pt x="814783" y="841708"/>
                    <a:pt x="802853" y="780581"/>
                    <a:pt x="799070" y="757881"/>
                  </a:cubicBezTo>
                  <a:cubicBezTo>
                    <a:pt x="796324" y="741405"/>
                    <a:pt x="793820" y="724888"/>
                    <a:pt x="790832" y="708454"/>
                  </a:cubicBezTo>
                  <a:cubicBezTo>
                    <a:pt x="788327" y="694678"/>
                    <a:pt x="785341" y="680994"/>
                    <a:pt x="782595" y="667264"/>
                  </a:cubicBezTo>
                  <a:cubicBezTo>
                    <a:pt x="779849" y="634313"/>
                    <a:pt x="778221" y="601249"/>
                    <a:pt x="774357" y="568410"/>
                  </a:cubicBezTo>
                  <a:cubicBezTo>
                    <a:pt x="772721" y="554504"/>
                    <a:pt x="767050" y="541192"/>
                    <a:pt x="766119" y="527221"/>
                  </a:cubicBezTo>
                  <a:cubicBezTo>
                    <a:pt x="758816" y="417676"/>
                    <a:pt x="751508" y="72736"/>
                    <a:pt x="749643" y="0"/>
                  </a:cubicBezTo>
                  <a:cubicBezTo>
                    <a:pt x="741405" y="2746"/>
                    <a:pt x="733279" y="5852"/>
                    <a:pt x="724930" y="8237"/>
                  </a:cubicBezTo>
                  <a:cubicBezTo>
                    <a:pt x="525009" y="65355"/>
                    <a:pt x="161569" y="23643"/>
                    <a:pt x="82378" y="24713"/>
                  </a:cubicBezTo>
                  <a:cubicBezTo>
                    <a:pt x="63156" y="32951"/>
                    <a:pt x="39500" y="34640"/>
                    <a:pt x="24713" y="49427"/>
                  </a:cubicBezTo>
                  <a:cubicBezTo>
                    <a:pt x="18573" y="55567"/>
                    <a:pt x="31248" y="65625"/>
                    <a:pt x="32951" y="74140"/>
                  </a:cubicBezTo>
                  <a:cubicBezTo>
                    <a:pt x="36759" y="93180"/>
                    <a:pt x="37997" y="112652"/>
                    <a:pt x="41189" y="131805"/>
                  </a:cubicBezTo>
                  <a:cubicBezTo>
                    <a:pt x="43491" y="145616"/>
                    <a:pt x="46681" y="159264"/>
                    <a:pt x="49427" y="172994"/>
                  </a:cubicBezTo>
                  <a:cubicBezTo>
                    <a:pt x="52173" y="205945"/>
                    <a:pt x="54203" y="238964"/>
                    <a:pt x="57665" y="271848"/>
                  </a:cubicBezTo>
                  <a:cubicBezTo>
                    <a:pt x="59698" y="291158"/>
                    <a:pt x="65903" y="310096"/>
                    <a:pt x="65903" y="329513"/>
                  </a:cubicBezTo>
                  <a:cubicBezTo>
                    <a:pt x="65903" y="472329"/>
                    <a:pt x="62587" y="615150"/>
                    <a:pt x="57665" y="757881"/>
                  </a:cubicBezTo>
                  <a:cubicBezTo>
                    <a:pt x="56984" y="777643"/>
                    <a:pt x="44439" y="827374"/>
                    <a:pt x="41189" y="848497"/>
                  </a:cubicBezTo>
                  <a:cubicBezTo>
                    <a:pt x="37823" y="870378"/>
                    <a:pt x="35697" y="892432"/>
                    <a:pt x="32951" y="914400"/>
                  </a:cubicBezTo>
                  <a:cubicBezTo>
                    <a:pt x="35697" y="939113"/>
                    <a:pt x="33326" y="964951"/>
                    <a:pt x="41189" y="988540"/>
                  </a:cubicBezTo>
                  <a:cubicBezTo>
                    <a:pt x="43935" y="996778"/>
                    <a:pt x="44003" y="970608"/>
                    <a:pt x="49427" y="963827"/>
                  </a:cubicBezTo>
                  <a:cubicBezTo>
                    <a:pt x="55612" y="956096"/>
                    <a:pt x="64748" y="950482"/>
                    <a:pt x="74140" y="947351"/>
                  </a:cubicBezTo>
                  <a:cubicBezTo>
                    <a:pt x="82711" y="944494"/>
                    <a:pt x="176790" y="931510"/>
                    <a:pt x="181232" y="930875"/>
                  </a:cubicBezTo>
                  <a:cubicBezTo>
                    <a:pt x="247135" y="933621"/>
                    <a:pt x="313136" y="934575"/>
                    <a:pt x="378940" y="939113"/>
                  </a:cubicBezTo>
                  <a:cubicBezTo>
                    <a:pt x="392909" y="940076"/>
                    <a:pt x="406173" y="946234"/>
                    <a:pt x="420130" y="947351"/>
                  </a:cubicBezTo>
                  <a:cubicBezTo>
                    <a:pt x="474942" y="951736"/>
                    <a:pt x="529999" y="952262"/>
                    <a:pt x="584886" y="955589"/>
                  </a:cubicBezTo>
                  <a:cubicBezTo>
                    <a:pt x="620623" y="957755"/>
                    <a:pt x="656281" y="961081"/>
                    <a:pt x="691978" y="963827"/>
                  </a:cubicBezTo>
                  <a:lnTo>
                    <a:pt x="741405" y="972064"/>
                  </a:lnTo>
                  <a:cubicBezTo>
                    <a:pt x="755181" y="974569"/>
                    <a:pt x="768784" y="978000"/>
                    <a:pt x="782595" y="980302"/>
                  </a:cubicBezTo>
                  <a:cubicBezTo>
                    <a:pt x="801747" y="983494"/>
                    <a:pt x="821038" y="985794"/>
                    <a:pt x="840259" y="988540"/>
                  </a:cubicBezTo>
                  <a:cubicBezTo>
                    <a:pt x="862227" y="985794"/>
                    <a:pt x="886940" y="991286"/>
                    <a:pt x="906162" y="980302"/>
                  </a:cubicBezTo>
                  <a:cubicBezTo>
                    <a:pt x="913701" y="975994"/>
                    <a:pt x="900030" y="964013"/>
                    <a:pt x="897924" y="955589"/>
                  </a:cubicBezTo>
                  <a:cubicBezTo>
                    <a:pt x="894528" y="942005"/>
                    <a:pt x="893709" y="927811"/>
                    <a:pt x="889686" y="914400"/>
                  </a:cubicBezTo>
                  <a:cubicBezTo>
                    <a:pt x="867141" y="839247"/>
                    <a:pt x="881078" y="905172"/>
                    <a:pt x="856735" y="840259"/>
                  </a:cubicBezTo>
                  <a:cubicBezTo>
                    <a:pt x="852760" y="829658"/>
                    <a:pt x="850869" y="818378"/>
                    <a:pt x="848497" y="807308"/>
                  </a:cubicBezTo>
                  <a:cubicBezTo>
                    <a:pt x="838378" y="760084"/>
                    <a:pt x="821229" y="671538"/>
                    <a:pt x="815546" y="626075"/>
                  </a:cubicBezTo>
                  <a:cubicBezTo>
                    <a:pt x="812800" y="604107"/>
                    <a:pt x="810234" y="582116"/>
                    <a:pt x="807308" y="560172"/>
                  </a:cubicBezTo>
                  <a:cubicBezTo>
                    <a:pt x="784570" y="389641"/>
                    <a:pt x="814441" y="625476"/>
                    <a:pt x="790832" y="436605"/>
                  </a:cubicBezTo>
                  <a:cubicBezTo>
                    <a:pt x="788086" y="392670"/>
                    <a:pt x="784909" y="348760"/>
                    <a:pt x="782595" y="304800"/>
                  </a:cubicBezTo>
                  <a:cubicBezTo>
                    <a:pt x="779417" y="244410"/>
                    <a:pt x="779180" y="183848"/>
                    <a:pt x="774357" y="123567"/>
                  </a:cubicBezTo>
                  <a:cubicBezTo>
                    <a:pt x="773665" y="114911"/>
                    <a:pt x="769712" y="106759"/>
                    <a:pt x="766119" y="98854"/>
                  </a:cubicBezTo>
                  <a:cubicBezTo>
                    <a:pt x="755956" y="76495"/>
                    <a:pt x="733168" y="32951"/>
                    <a:pt x="733168" y="32951"/>
                  </a:cubicBezTo>
                  <a:cubicBezTo>
                    <a:pt x="724930" y="35697"/>
                    <a:pt x="716803" y="38803"/>
                    <a:pt x="708454" y="41189"/>
                  </a:cubicBezTo>
                  <a:cubicBezTo>
                    <a:pt x="636020" y="61885"/>
                    <a:pt x="710065" y="37908"/>
                    <a:pt x="650789" y="57664"/>
                  </a:cubicBezTo>
                  <a:cubicBezTo>
                    <a:pt x="488778" y="54918"/>
                    <a:pt x="326642" y="56365"/>
                    <a:pt x="164757" y="49427"/>
                  </a:cubicBezTo>
                  <a:cubicBezTo>
                    <a:pt x="134084" y="48112"/>
                    <a:pt x="104423" y="37998"/>
                    <a:pt x="74140" y="32951"/>
                  </a:cubicBezTo>
                  <a:cubicBezTo>
                    <a:pt x="20053" y="23936"/>
                    <a:pt x="33343" y="24713"/>
                    <a:pt x="0" y="24713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4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8484973" y="1647429"/>
              <a:ext cx="996778" cy="1128722"/>
            </a:xfrm>
            <a:custGeom>
              <a:avLst/>
              <a:gdLst>
                <a:gd name="connsiteX0" fmla="*/ 140043 w 996778"/>
                <a:gd name="connsiteY0" fmla="*/ 131944 h 1128722"/>
                <a:gd name="connsiteX1" fmla="*/ 90616 w 996778"/>
                <a:gd name="connsiteY1" fmla="*/ 181371 h 1128722"/>
                <a:gd name="connsiteX2" fmla="*/ 107092 w 996778"/>
                <a:gd name="connsiteY2" fmla="*/ 206085 h 1128722"/>
                <a:gd name="connsiteX3" fmla="*/ 131805 w 996778"/>
                <a:gd name="connsiteY3" fmla="*/ 222560 h 1128722"/>
                <a:gd name="connsiteX4" fmla="*/ 90616 w 996778"/>
                <a:gd name="connsiteY4" fmla="*/ 469695 h 1128722"/>
                <a:gd name="connsiteX5" fmla="*/ 107092 w 996778"/>
                <a:gd name="connsiteY5" fmla="*/ 494409 h 1128722"/>
                <a:gd name="connsiteX6" fmla="*/ 90616 w 996778"/>
                <a:gd name="connsiteY6" fmla="*/ 552074 h 1128722"/>
                <a:gd name="connsiteX7" fmla="*/ 74141 w 996778"/>
                <a:gd name="connsiteY7" fmla="*/ 601501 h 1128722"/>
                <a:gd name="connsiteX8" fmla="*/ 98854 w 996778"/>
                <a:gd name="connsiteY8" fmla="*/ 609739 h 1128722"/>
                <a:gd name="connsiteX9" fmla="*/ 57665 w 996778"/>
                <a:gd name="connsiteY9" fmla="*/ 642690 h 1128722"/>
                <a:gd name="connsiteX10" fmla="*/ 82378 w 996778"/>
                <a:gd name="connsiteY10" fmla="*/ 675641 h 1128722"/>
                <a:gd name="connsiteX11" fmla="*/ 74141 w 996778"/>
                <a:gd name="connsiteY11" fmla="*/ 700355 h 1128722"/>
                <a:gd name="connsiteX12" fmla="*/ 49427 w 996778"/>
                <a:gd name="connsiteY12" fmla="*/ 725068 h 1128722"/>
                <a:gd name="connsiteX13" fmla="*/ 65903 w 996778"/>
                <a:gd name="connsiteY13" fmla="*/ 749782 h 1128722"/>
                <a:gd name="connsiteX14" fmla="*/ 90616 w 996778"/>
                <a:gd name="connsiteY14" fmla="*/ 766257 h 1128722"/>
                <a:gd name="connsiteX15" fmla="*/ 74141 w 996778"/>
                <a:gd name="connsiteY15" fmla="*/ 790971 h 1128722"/>
                <a:gd name="connsiteX16" fmla="*/ 24713 w 996778"/>
                <a:gd name="connsiteY16" fmla="*/ 807447 h 1128722"/>
                <a:gd name="connsiteX17" fmla="*/ 0 w 996778"/>
                <a:gd name="connsiteY17" fmla="*/ 823922 h 1128722"/>
                <a:gd name="connsiteX18" fmla="*/ 82378 w 996778"/>
                <a:gd name="connsiteY18" fmla="*/ 848636 h 1128722"/>
                <a:gd name="connsiteX19" fmla="*/ 8238 w 996778"/>
                <a:gd name="connsiteY19" fmla="*/ 906301 h 1128722"/>
                <a:gd name="connsiteX20" fmla="*/ 90616 w 996778"/>
                <a:gd name="connsiteY20" fmla="*/ 906301 h 1128722"/>
                <a:gd name="connsiteX21" fmla="*/ 115330 w 996778"/>
                <a:gd name="connsiteY21" fmla="*/ 914539 h 1128722"/>
                <a:gd name="connsiteX22" fmla="*/ 82378 w 996778"/>
                <a:gd name="connsiteY22" fmla="*/ 947490 h 1128722"/>
                <a:gd name="connsiteX23" fmla="*/ 57665 w 996778"/>
                <a:gd name="connsiteY23" fmla="*/ 1013393 h 1128722"/>
                <a:gd name="connsiteX24" fmla="*/ 65903 w 996778"/>
                <a:gd name="connsiteY24" fmla="*/ 1038106 h 1128722"/>
                <a:gd name="connsiteX25" fmla="*/ 115330 w 996778"/>
                <a:gd name="connsiteY25" fmla="*/ 996917 h 1128722"/>
                <a:gd name="connsiteX26" fmla="*/ 123568 w 996778"/>
                <a:gd name="connsiteY26" fmla="*/ 972203 h 1128722"/>
                <a:gd name="connsiteX27" fmla="*/ 140043 w 996778"/>
                <a:gd name="connsiteY27" fmla="*/ 996917 h 1128722"/>
                <a:gd name="connsiteX28" fmla="*/ 131805 w 996778"/>
                <a:gd name="connsiteY28" fmla="*/ 1062820 h 1128722"/>
                <a:gd name="connsiteX29" fmla="*/ 156519 w 996778"/>
                <a:gd name="connsiteY29" fmla="*/ 1071057 h 1128722"/>
                <a:gd name="connsiteX30" fmla="*/ 189470 w 996778"/>
                <a:gd name="connsiteY30" fmla="*/ 1021630 h 1128722"/>
                <a:gd name="connsiteX31" fmla="*/ 197708 w 996778"/>
                <a:gd name="connsiteY31" fmla="*/ 1046344 h 1128722"/>
                <a:gd name="connsiteX32" fmla="*/ 238897 w 996778"/>
                <a:gd name="connsiteY32" fmla="*/ 1013393 h 1128722"/>
                <a:gd name="connsiteX33" fmla="*/ 255373 w 996778"/>
                <a:gd name="connsiteY33" fmla="*/ 1038106 h 1128722"/>
                <a:gd name="connsiteX34" fmla="*/ 263611 w 996778"/>
                <a:gd name="connsiteY34" fmla="*/ 1062820 h 1128722"/>
                <a:gd name="connsiteX35" fmla="*/ 288324 w 996778"/>
                <a:gd name="connsiteY35" fmla="*/ 1071057 h 1128722"/>
                <a:gd name="connsiteX36" fmla="*/ 313038 w 996778"/>
                <a:gd name="connsiteY36" fmla="*/ 1054582 h 1128722"/>
                <a:gd name="connsiteX37" fmla="*/ 321276 w 996778"/>
                <a:gd name="connsiteY37" fmla="*/ 1029868 h 1128722"/>
                <a:gd name="connsiteX38" fmla="*/ 337751 w 996778"/>
                <a:gd name="connsiteY38" fmla="*/ 1005155 h 1128722"/>
                <a:gd name="connsiteX39" fmla="*/ 370703 w 996778"/>
                <a:gd name="connsiteY39" fmla="*/ 1038106 h 1128722"/>
                <a:gd name="connsiteX40" fmla="*/ 387178 w 996778"/>
                <a:gd name="connsiteY40" fmla="*/ 988679 h 1128722"/>
                <a:gd name="connsiteX41" fmla="*/ 411892 w 996778"/>
                <a:gd name="connsiteY41" fmla="*/ 996917 h 1128722"/>
                <a:gd name="connsiteX42" fmla="*/ 420130 w 996778"/>
                <a:gd name="connsiteY42" fmla="*/ 1029868 h 1128722"/>
                <a:gd name="connsiteX43" fmla="*/ 469557 w 996778"/>
                <a:gd name="connsiteY43" fmla="*/ 996917 h 1128722"/>
                <a:gd name="connsiteX44" fmla="*/ 510746 w 996778"/>
                <a:gd name="connsiteY44" fmla="*/ 1013393 h 1128722"/>
                <a:gd name="connsiteX45" fmla="*/ 568411 w 996778"/>
                <a:gd name="connsiteY45" fmla="*/ 1079295 h 1128722"/>
                <a:gd name="connsiteX46" fmla="*/ 584886 w 996778"/>
                <a:gd name="connsiteY46" fmla="*/ 1054582 h 1128722"/>
                <a:gd name="connsiteX47" fmla="*/ 593124 w 996778"/>
                <a:gd name="connsiteY47" fmla="*/ 1029868 h 1128722"/>
                <a:gd name="connsiteX48" fmla="*/ 609600 w 996778"/>
                <a:gd name="connsiteY48" fmla="*/ 1062820 h 1128722"/>
                <a:gd name="connsiteX49" fmla="*/ 642551 w 996778"/>
                <a:gd name="connsiteY49" fmla="*/ 1112247 h 1128722"/>
                <a:gd name="connsiteX50" fmla="*/ 667265 w 996778"/>
                <a:gd name="connsiteY50" fmla="*/ 1054582 h 1128722"/>
                <a:gd name="connsiteX51" fmla="*/ 691978 w 996778"/>
                <a:gd name="connsiteY51" fmla="*/ 1038106 h 1128722"/>
                <a:gd name="connsiteX52" fmla="*/ 716692 w 996778"/>
                <a:gd name="connsiteY52" fmla="*/ 1095771 h 1128722"/>
                <a:gd name="connsiteX53" fmla="*/ 757881 w 996778"/>
                <a:gd name="connsiteY53" fmla="*/ 1112247 h 1128722"/>
                <a:gd name="connsiteX54" fmla="*/ 815546 w 996778"/>
                <a:gd name="connsiteY54" fmla="*/ 1128722 h 1128722"/>
                <a:gd name="connsiteX55" fmla="*/ 832022 w 996778"/>
                <a:gd name="connsiteY55" fmla="*/ 1104009 h 1128722"/>
                <a:gd name="connsiteX56" fmla="*/ 856735 w 996778"/>
                <a:gd name="connsiteY56" fmla="*/ 1112247 h 1128722"/>
                <a:gd name="connsiteX57" fmla="*/ 897924 w 996778"/>
                <a:gd name="connsiteY57" fmla="*/ 1104009 h 1128722"/>
                <a:gd name="connsiteX58" fmla="*/ 930876 w 996778"/>
                <a:gd name="connsiteY58" fmla="*/ 1087533 h 1128722"/>
                <a:gd name="connsiteX59" fmla="*/ 963827 w 996778"/>
                <a:gd name="connsiteY59" fmla="*/ 1079295 h 1128722"/>
                <a:gd name="connsiteX60" fmla="*/ 988541 w 996778"/>
                <a:gd name="connsiteY60" fmla="*/ 1029868 h 1128722"/>
                <a:gd name="connsiteX61" fmla="*/ 996778 w 996778"/>
                <a:gd name="connsiteY61" fmla="*/ 1005155 h 1128722"/>
                <a:gd name="connsiteX62" fmla="*/ 963827 w 996778"/>
                <a:gd name="connsiteY62" fmla="*/ 980441 h 1128722"/>
                <a:gd name="connsiteX63" fmla="*/ 897924 w 996778"/>
                <a:gd name="connsiteY63" fmla="*/ 947490 h 1128722"/>
                <a:gd name="connsiteX64" fmla="*/ 939113 w 996778"/>
                <a:gd name="connsiteY64" fmla="*/ 898063 h 1128722"/>
                <a:gd name="connsiteX65" fmla="*/ 906162 w 996778"/>
                <a:gd name="connsiteY65" fmla="*/ 889825 h 1128722"/>
                <a:gd name="connsiteX66" fmla="*/ 864973 w 996778"/>
                <a:gd name="connsiteY66" fmla="*/ 881587 h 1128722"/>
                <a:gd name="connsiteX67" fmla="*/ 914400 w 996778"/>
                <a:gd name="connsiteY67" fmla="*/ 823922 h 1128722"/>
                <a:gd name="connsiteX68" fmla="*/ 922638 w 996778"/>
                <a:gd name="connsiteY68" fmla="*/ 799209 h 1128722"/>
                <a:gd name="connsiteX69" fmla="*/ 906162 w 996778"/>
                <a:gd name="connsiteY69" fmla="*/ 774495 h 1128722"/>
                <a:gd name="connsiteX70" fmla="*/ 864973 w 996778"/>
                <a:gd name="connsiteY70" fmla="*/ 766257 h 1128722"/>
                <a:gd name="connsiteX71" fmla="*/ 889686 w 996778"/>
                <a:gd name="connsiteY71" fmla="*/ 749782 h 1128722"/>
                <a:gd name="connsiteX72" fmla="*/ 939113 w 996778"/>
                <a:gd name="connsiteY72" fmla="*/ 692117 h 1128722"/>
                <a:gd name="connsiteX73" fmla="*/ 947351 w 996778"/>
                <a:gd name="connsiteY73" fmla="*/ 667403 h 1128722"/>
                <a:gd name="connsiteX74" fmla="*/ 930876 w 996778"/>
                <a:gd name="connsiteY74" fmla="*/ 626214 h 1128722"/>
                <a:gd name="connsiteX75" fmla="*/ 922638 w 996778"/>
                <a:gd name="connsiteY75" fmla="*/ 593263 h 1128722"/>
                <a:gd name="connsiteX76" fmla="*/ 930876 w 996778"/>
                <a:gd name="connsiteY76" fmla="*/ 568549 h 1128722"/>
                <a:gd name="connsiteX77" fmla="*/ 963827 w 996778"/>
                <a:gd name="connsiteY77" fmla="*/ 535598 h 1128722"/>
                <a:gd name="connsiteX78" fmla="*/ 955589 w 996778"/>
                <a:gd name="connsiteY78" fmla="*/ 510885 h 1128722"/>
                <a:gd name="connsiteX79" fmla="*/ 897924 w 996778"/>
                <a:gd name="connsiteY79" fmla="*/ 502647 h 1128722"/>
                <a:gd name="connsiteX80" fmla="*/ 963827 w 996778"/>
                <a:gd name="connsiteY80" fmla="*/ 436744 h 1128722"/>
                <a:gd name="connsiteX81" fmla="*/ 947351 w 996778"/>
                <a:gd name="connsiteY81" fmla="*/ 412030 h 1128722"/>
                <a:gd name="connsiteX82" fmla="*/ 889686 w 996778"/>
                <a:gd name="connsiteY82" fmla="*/ 395555 h 1128722"/>
                <a:gd name="connsiteX83" fmla="*/ 914400 w 996778"/>
                <a:gd name="connsiteY83" fmla="*/ 354366 h 1128722"/>
                <a:gd name="connsiteX84" fmla="*/ 922638 w 996778"/>
                <a:gd name="connsiteY84" fmla="*/ 288463 h 1128722"/>
                <a:gd name="connsiteX85" fmla="*/ 897924 w 996778"/>
                <a:gd name="connsiteY85" fmla="*/ 280225 h 1128722"/>
                <a:gd name="connsiteX86" fmla="*/ 963827 w 996778"/>
                <a:gd name="connsiteY86" fmla="*/ 206085 h 1128722"/>
                <a:gd name="connsiteX87" fmla="*/ 972065 w 996778"/>
                <a:gd name="connsiteY87" fmla="*/ 181371 h 1128722"/>
                <a:gd name="connsiteX88" fmla="*/ 947351 w 996778"/>
                <a:gd name="connsiteY88" fmla="*/ 156657 h 1128722"/>
                <a:gd name="connsiteX89" fmla="*/ 897924 w 996778"/>
                <a:gd name="connsiteY89" fmla="*/ 148420 h 1128722"/>
                <a:gd name="connsiteX90" fmla="*/ 922638 w 996778"/>
                <a:gd name="connsiteY90" fmla="*/ 131944 h 1128722"/>
                <a:gd name="connsiteX91" fmla="*/ 980303 w 996778"/>
                <a:gd name="connsiteY91" fmla="*/ 90755 h 1128722"/>
                <a:gd name="connsiteX92" fmla="*/ 955589 w 996778"/>
                <a:gd name="connsiteY92" fmla="*/ 74279 h 1128722"/>
                <a:gd name="connsiteX93" fmla="*/ 930876 w 996778"/>
                <a:gd name="connsiteY93" fmla="*/ 66041 h 1128722"/>
                <a:gd name="connsiteX94" fmla="*/ 922638 w 996778"/>
                <a:gd name="connsiteY94" fmla="*/ 33090 h 1128722"/>
                <a:gd name="connsiteX95" fmla="*/ 939113 w 996778"/>
                <a:gd name="connsiteY95" fmla="*/ 8376 h 1128722"/>
                <a:gd name="connsiteX96" fmla="*/ 906162 w 996778"/>
                <a:gd name="connsiteY96" fmla="*/ 139 h 1128722"/>
                <a:gd name="connsiteX97" fmla="*/ 840259 w 996778"/>
                <a:gd name="connsiteY97" fmla="*/ 8376 h 1128722"/>
                <a:gd name="connsiteX98" fmla="*/ 823784 w 996778"/>
                <a:gd name="connsiteY98" fmla="*/ 33090 h 1128722"/>
                <a:gd name="connsiteX99" fmla="*/ 757881 w 996778"/>
                <a:gd name="connsiteY99" fmla="*/ 41328 h 1128722"/>
                <a:gd name="connsiteX100" fmla="*/ 716692 w 996778"/>
                <a:gd name="connsiteY100" fmla="*/ 57803 h 1128722"/>
                <a:gd name="connsiteX101" fmla="*/ 708454 w 996778"/>
                <a:gd name="connsiteY101" fmla="*/ 82517 h 1128722"/>
                <a:gd name="connsiteX102" fmla="*/ 659027 w 996778"/>
                <a:gd name="connsiteY102" fmla="*/ 57803 h 1128722"/>
                <a:gd name="connsiteX103" fmla="*/ 634313 w 996778"/>
                <a:gd name="connsiteY103" fmla="*/ 66041 h 1128722"/>
                <a:gd name="connsiteX104" fmla="*/ 593124 w 996778"/>
                <a:gd name="connsiteY104" fmla="*/ 33090 h 1128722"/>
                <a:gd name="connsiteX105" fmla="*/ 535459 w 996778"/>
                <a:gd name="connsiteY105" fmla="*/ 49566 h 1128722"/>
                <a:gd name="connsiteX106" fmla="*/ 518984 w 996778"/>
                <a:gd name="connsiteY106" fmla="*/ 74279 h 1128722"/>
                <a:gd name="connsiteX107" fmla="*/ 510746 w 996778"/>
                <a:gd name="connsiteY107" fmla="*/ 49566 h 1128722"/>
                <a:gd name="connsiteX108" fmla="*/ 469557 w 996778"/>
                <a:gd name="connsiteY108" fmla="*/ 16614 h 1128722"/>
                <a:gd name="connsiteX109" fmla="*/ 444843 w 996778"/>
                <a:gd name="connsiteY109" fmla="*/ 33090 h 1128722"/>
                <a:gd name="connsiteX110" fmla="*/ 436605 w 996778"/>
                <a:gd name="connsiteY110" fmla="*/ 57803 h 1128722"/>
                <a:gd name="connsiteX111" fmla="*/ 403654 w 996778"/>
                <a:gd name="connsiteY111" fmla="*/ 41328 h 1128722"/>
                <a:gd name="connsiteX112" fmla="*/ 378941 w 996778"/>
                <a:gd name="connsiteY112" fmla="*/ 33090 h 1128722"/>
                <a:gd name="connsiteX113" fmla="*/ 362465 w 996778"/>
                <a:gd name="connsiteY113" fmla="*/ 57803 h 1128722"/>
                <a:gd name="connsiteX114" fmla="*/ 354227 w 996778"/>
                <a:gd name="connsiteY114" fmla="*/ 82517 h 1128722"/>
                <a:gd name="connsiteX115" fmla="*/ 321276 w 996778"/>
                <a:gd name="connsiteY115" fmla="*/ 66041 h 1128722"/>
                <a:gd name="connsiteX116" fmla="*/ 296562 w 996778"/>
                <a:gd name="connsiteY116" fmla="*/ 33090 h 1128722"/>
                <a:gd name="connsiteX117" fmla="*/ 247135 w 996778"/>
                <a:gd name="connsiteY117" fmla="*/ 8376 h 1128722"/>
                <a:gd name="connsiteX118" fmla="*/ 205946 w 996778"/>
                <a:gd name="connsiteY118" fmla="*/ 24852 h 1128722"/>
                <a:gd name="connsiteX119" fmla="*/ 172995 w 996778"/>
                <a:gd name="connsiteY119" fmla="*/ 33090 h 1128722"/>
                <a:gd name="connsiteX120" fmla="*/ 164757 w 996778"/>
                <a:gd name="connsiteY120" fmla="*/ 57803 h 1128722"/>
                <a:gd name="connsiteX121" fmla="*/ 140043 w 996778"/>
                <a:gd name="connsiteY121" fmla="*/ 66041 h 1128722"/>
                <a:gd name="connsiteX122" fmla="*/ 90616 w 996778"/>
                <a:gd name="connsiteY122" fmla="*/ 41328 h 1128722"/>
                <a:gd name="connsiteX123" fmla="*/ 107092 w 996778"/>
                <a:gd name="connsiteY123" fmla="*/ 90755 h 112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996778" h="1128722">
                  <a:moveTo>
                    <a:pt x="140043" y="131944"/>
                  </a:moveTo>
                  <a:cubicBezTo>
                    <a:pt x="132579" y="137542"/>
                    <a:pt x="90616" y="163302"/>
                    <a:pt x="90616" y="181371"/>
                  </a:cubicBezTo>
                  <a:cubicBezTo>
                    <a:pt x="90616" y="191272"/>
                    <a:pt x="100091" y="199084"/>
                    <a:pt x="107092" y="206085"/>
                  </a:cubicBezTo>
                  <a:cubicBezTo>
                    <a:pt x="114093" y="213086"/>
                    <a:pt x="123567" y="217068"/>
                    <a:pt x="131805" y="222560"/>
                  </a:cubicBezTo>
                  <a:cubicBezTo>
                    <a:pt x="102596" y="310199"/>
                    <a:pt x="101310" y="309284"/>
                    <a:pt x="90616" y="469695"/>
                  </a:cubicBezTo>
                  <a:cubicBezTo>
                    <a:pt x="89957" y="479574"/>
                    <a:pt x="101600" y="486171"/>
                    <a:pt x="107092" y="494409"/>
                  </a:cubicBezTo>
                  <a:cubicBezTo>
                    <a:pt x="101600" y="513631"/>
                    <a:pt x="96495" y="532967"/>
                    <a:pt x="90616" y="552074"/>
                  </a:cubicBezTo>
                  <a:cubicBezTo>
                    <a:pt x="85509" y="568673"/>
                    <a:pt x="74141" y="601501"/>
                    <a:pt x="74141" y="601501"/>
                  </a:cubicBezTo>
                  <a:cubicBezTo>
                    <a:pt x="82379" y="604247"/>
                    <a:pt x="96748" y="601315"/>
                    <a:pt x="98854" y="609739"/>
                  </a:cubicBezTo>
                  <a:cubicBezTo>
                    <a:pt x="104586" y="632668"/>
                    <a:pt x="68069" y="639222"/>
                    <a:pt x="57665" y="642690"/>
                  </a:cubicBezTo>
                  <a:cubicBezTo>
                    <a:pt x="21905" y="696328"/>
                    <a:pt x="47768" y="641031"/>
                    <a:pt x="82378" y="675641"/>
                  </a:cubicBezTo>
                  <a:cubicBezTo>
                    <a:pt x="88518" y="681781"/>
                    <a:pt x="78958" y="693130"/>
                    <a:pt x="74141" y="700355"/>
                  </a:cubicBezTo>
                  <a:cubicBezTo>
                    <a:pt x="67679" y="710048"/>
                    <a:pt x="57665" y="716830"/>
                    <a:pt x="49427" y="725068"/>
                  </a:cubicBezTo>
                  <a:cubicBezTo>
                    <a:pt x="54919" y="733306"/>
                    <a:pt x="58902" y="742781"/>
                    <a:pt x="65903" y="749782"/>
                  </a:cubicBezTo>
                  <a:cubicBezTo>
                    <a:pt x="72904" y="756783"/>
                    <a:pt x="88674" y="756549"/>
                    <a:pt x="90616" y="766257"/>
                  </a:cubicBezTo>
                  <a:cubicBezTo>
                    <a:pt x="92558" y="775965"/>
                    <a:pt x="82537" y="785724"/>
                    <a:pt x="74141" y="790971"/>
                  </a:cubicBezTo>
                  <a:cubicBezTo>
                    <a:pt x="59414" y="800176"/>
                    <a:pt x="39163" y="797814"/>
                    <a:pt x="24713" y="807447"/>
                  </a:cubicBezTo>
                  <a:lnTo>
                    <a:pt x="0" y="823922"/>
                  </a:lnTo>
                  <a:cubicBezTo>
                    <a:pt x="60168" y="843978"/>
                    <a:pt x="32579" y="836186"/>
                    <a:pt x="82378" y="848636"/>
                  </a:cubicBezTo>
                  <a:cubicBezTo>
                    <a:pt x="23258" y="888049"/>
                    <a:pt x="46952" y="867585"/>
                    <a:pt x="8238" y="906301"/>
                  </a:cubicBezTo>
                  <a:cubicBezTo>
                    <a:pt x="64071" y="924913"/>
                    <a:pt x="-4042" y="906301"/>
                    <a:pt x="90616" y="906301"/>
                  </a:cubicBezTo>
                  <a:cubicBezTo>
                    <a:pt x="99300" y="906301"/>
                    <a:pt x="107092" y="911793"/>
                    <a:pt x="115330" y="914539"/>
                  </a:cubicBezTo>
                  <a:cubicBezTo>
                    <a:pt x="104346" y="925523"/>
                    <a:pt x="91698" y="935063"/>
                    <a:pt x="82378" y="947490"/>
                  </a:cubicBezTo>
                  <a:cubicBezTo>
                    <a:pt x="66225" y="969027"/>
                    <a:pt x="63916" y="988388"/>
                    <a:pt x="57665" y="1013393"/>
                  </a:cubicBezTo>
                  <a:cubicBezTo>
                    <a:pt x="60411" y="1021631"/>
                    <a:pt x="57388" y="1036403"/>
                    <a:pt x="65903" y="1038106"/>
                  </a:cubicBezTo>
                  <a:cubicBezTo>
                    <a:pt x="90494" y="1043024"/>
                    <a:pt x="105921" y="1011030"/>
                    <a:pt x="115330" y="996917"/>
                  </a:cubicBezTo>
                  <a:cubicBezTo>
                    <a:pt x="118076" y="988679"/>
                    <a:pt x="114884" y="972203"/>
                    <a:pt x="123568" y="972203"/>
                  </a:cubicBezTo>
                  <a:cubicBezTo>
                    <a:pt x="133469" y="972203"/>
                    <a:pt x="139147" y="987057"/>
                    <a:pt x="140043" y="996917"/>
                  </a:cubicBezTo>
                  <a:cubicBezTo>
                    <a:pt x="142047" y="1018965"/>
                    <a:pt x="134551" y="1040852"/>
                    <a:pt x="131805" y="1062820"/>
                  </a:cubicBezTo>
                  <a:cubicBezTo>
                    <a:pt x="140043" y="1065566"/>
                    <a:pt x="149453" y="1076104"/>
                    <a:pt x="156519" y="1071057"/>
                  </a:cubicBezTo>
                  <a:cubicBezTo>
                    <a:pt x="172632" y="1059548"/>
                    <a:pt x="189470" y="1021630"/>
                    <a:pt x="189470" y="1021630"/>
                  </a:cubicBezTo>
                  <a:cubicBezTo>
                    <a:pt x="192216" y="1029868"/>
                    <a:pt x="189941" y="1042461"/>
                    <a:pt x="197708" y="1046344"/>
                  </a:cubicBezTo>
                  <a:cubicBezTo>
                    <a:pt x="217604" y="1056292"/>
                    <a:pt x="233807" y="1021028"/>
                    <a:pt x="238897" y="1013393"/>
                  </a:cubicBezTo>
                  <a:cubicBezTo>
                    <a:pt x="244389" y="1021631"/>
                    <a:pt x="250945" y="1029251"/>
                    <a:pt x="255373" y="1038106"/>
                  </a:cubicBezTo>
                  <a:cubicBezTo>
                    <a:pt x="259256" y="1045873"/>
                    <a:pt x="257471" y="1056680"/>
                    <a:pt x="263611" y="1062820"/>
                  </a:cubicBezTo>
                  <a:cubicBezTo>
                    <a:pt x="269751" y="1068960"/>
                    <a:pt x="280086" y="1068311"/>
                    <a:pt x="288324" y="1071057"/>
                  </a:cubicBezTo>
                  <a:cubicBezTo>
                    <a:pt x="296562" y="1065565"/>
                    <a:pt x="306853" y="1062313"/>
                    <a:pt x="313038" y="1054582"/>
                  </a:cubicBezTo>
                  <a:cubicBezTo>
                    <a:pt x="318463" y="1047801"/>
                    <a:pt x="317393" y="1037635"/>
                    <a:pt x="321276" y="1029868"/>
                  </a:cubicBezTo>
                  <a:cubicBezTo>
                    <a:pt x="325704" y="1021013"/>
                    <a:pt x="332259" y="1013393"/>
                    <a:pt x="337751" y="1005155"/>
                  </a:cubicBezTo>
                  <a:cubicBezTo>
                    <a:pt x="337751" y="1005156"/>
                    <a:pt x="348736" y="1060073"/>
                    <a:pt x="370703" y="1038106"/>
                  </a:cubicBezTo>
                  <a:cubicBezTo>
                    <a:pt x="382983" y="1025826"/>
                    <a:pt x="387178" y="988679"/>
                    <a:pt x="387178" y="988679"/>
                  </a:cubicBezTo>
                  <a:cubicBezTo>
                    <a:pt x="395416" y="991425"/>
                    <a:pt x="406467" y="990136"/>
                    <a:pt x="411892" y="996917"/>
                  </a:cubicBezTo>
                  <a:cubicBezTo>
                    <a:pt x="418965" y="1005758"/>
                    <a:pt x="408808" y="1029868"/>
                    <a:pt x="420130" y="1029868"/>
                  </a:cubicBezTo>
                  <a:cubicBezTo>
                    <a:pt x="439931" y="1029868"/>
                    <a:pt x="469557" y="996917"/>
                    <a:pt x="469557" y="996917"/>
                  </a:cubicBezTo>
                  <a:cubicBezTo>
                    <a:pt x="483287" y="1002409"/>
                    <a:pt x="498442" y="1005190"/>
                    <a:pt x="510746" y="1013393"/>
                  </a:cubicBezTo>
                  <a:cubicBezTo>
                    <a:pt x="532075" y="1027612"/>
                    <a:pt x="553231" y="1059056"/>
                    <a:pt x="568411" y="1079295"/>
                  </a:cubicBezTo>
                  <a:cubicBezTo>
                    <a:pt x="573903" y="1071057"/>
                    <a:pt x="580458" y="1063437"/>
                    <a:pt x="584886" y="1054582"/>
                  </a:cubicBezTo>
                  <a:cubicBezTo>
                    <a:pt x="588769" y="1046815"/>
                    <a:pt x="584886" y="1027122"/>
                    <a:pt x="593124" y="1029868"/>
                  </a:cubicBezTo>
                  <a:cubicBezTo>
                    <a:pt x="604774" y="1033751"/>
                    <a:pt x="604762" y="1051532"/>
                    <a:pt x="609600" y="1062820"/>
                  </a:cubicBezTo>
                  <a:cubicBezTo>
                    <a:pt x="627483" y="1104546"/>
                    <a:pt x="603701" y="1073395"/>
                    <a:pt x="642551" y="1112247"/>
                  </a:cubicBezTo>
                  <a:cubicBezTo>
                    <a:pt x="648274" y="1095077"/>
                    <a:pt x="655953" y="1068156"/>
                    <a:pt x="667265" y="1054582"/>
                  </a:cubicBezTo>
                  <a:cubicBezTo>
                    <a:pt x="673603" y="1046976"/>
                    <a:pt x="683740" y="1043598"/>
                    <a:pt x="691978" y="1038106"/>
                  </a:cubicBezTo>
                  <a:cubicBezTo>
                    <a:pt x="696421" y="1051436"/>
                    <a:pt x="707190" y="1087627"/>
                    <a:pt x="716692" y="1095771"/>
                  </a:cubicBezTo>
                  <a:cubicBezTo>
                    <a:pt x="727919" y="1105394"/>
                    <a:pt x="744035" y="1107055"/>
                    <a:pt x="757881" y="1112247"/>
                  </a:cubicBezTo>
                  <a:cubicBezTo>
                    <a:pt x="781519" y="1121111"/>
                    <a:pt x="789578" y="1122231"/>
                    <a:pt x="815546" y="1128722"/>
                  </a:cubicBezTo>
                  <a:cubicBezTo>
                    <a:pt x="821038" y="1120484"/>
                    <a:pt x="822830" y="1107686"/>
                    <a:pt x="832022" y="1104009"/>
                  </a:cubicBezTo>
                  <a:cubicBezTo>
                    <a:pt x="840084" y="1100784"/>
                    <a:pt x="848052" y="1112247"/>
                    <a:pt x="856735" y="1112247"/>
                  </a:cubicBezTo>
                  <a:cubicBezTo>
                    <a:pt x="870737" y="1112247"/>
                    <a:pt x="884194" y="1106755"/>
                    <a:pt x="897924" y="1104009"/>
                  </a:cubicBezTo>
                  <a:cubicBezTo>
                    <a:pt x="912569" y="1060073"/>
                    <a:pt x="894263" y="1087533"/>
                    <a:pt x="930876" y="1087533"/>
                  </a:cubicBezTo>
                  <a:cubicBezTo>
                    <a:pt x="942198" y="1087533"/>
                    <a:pt x="952843" y="1082041"/>
                    <a:pt x="963827" y="1079295"/>
                  </a:cubicBezTo>
                  <a:cubicBezTo>
                    <a:pt x="984535" y="1017172"/>
                    <a:pt x="956599" y="1093752"/>
                    <a:pt x="988541" y="1029868"/>
                  </a:cubicBezTo>
                  <a:cubicBezTo>
                    <a:pt x="992424" y="1022101"/>
                    <a:pt x="994032" y="1013393"/>
                    <a:pt x="996778" y="1005155"/>
                  </a:cubicBezTo>
                  <a:cubicBezTo>
                    <a:pt x="985794" y="996917"/>
                    <a:pt x="976730" y="985133"/>
                    <a:pt x="963827" y="980441"/>
                  </a:cubicBezTo>
                  <a:cubicBezTo>
                    <a:pt x="892017" y="954328"/>
                    <a:pt x="914784" y="998068"/>
                    <a:pt x="897924" y="947490"/>
                  </a:cubicBezTo>
                  <a:cubicBezTo>
                    <a:pt x="898148" y="947266"/>
                    <a:pt x="942936" y="905709"/>
                    <a:pt x="939113" y="898063"/>
                  </a:cubicBezTo>
                  <a:cubicBezTo>
                    <a:pt x="934050" y="887937"/>
                    <a:pt x="917214" y="892281"/>
                    <a:pt x="906162" y="889825"/>
                  </a:cubicBezTo>
                  <a:cubicBezTo>
                    <a:pt x="892494" y="886788"/>
                    <a:pt x="878703" y="884333"/>
                    <a:pt x="864973" y="881587"/>
                  </a:cubicBezTo>
                  <a:cubicBezTo>
                    <a:pt x="884450" y="862110"/>
                    <a:pt x="900309" y="848581"/>
                    <a:pt x="914400" y="823922"/>
                  </a:cubicBezTo>
                  <a:cubicBezTo>
                    <a:pt x="918708" y="816383"/>
                    <a:pt x="919892" y="807447"/>
                    <a:pt x="922638" y="799209"/>
                  </a:cubicBezTo>
                  <a:cubicBezTo>
                    <a:pt x="917146" y="790971"/>
                    <a:pt x="914758" y="779407"/>
                    <a:pt x="906162" y="774495"/>
                  </a:cubicBezTo>
                  <a:cubicBezTo>
                    <a:pt x="894005" y="767548"/>
                    <a:pt x="872740" y="777907"/>
                    <a:pt x="864973" y="766257"/>
                  </a:cubicBezTo>
                  <a:cubicBezTo>
                    <a:pt x="859481" y="758019"/>
                    <a:pt x="882169" y="756225"/>
                    <a:pt x="889686" y="749782"/>
                  </a:cubicBezTo>
                  <a:cubicBezTo>
                    <a:pt x="907421" y="734580"/>
                    <a:pt x="928182" y="713980"/>
                    <a:pt x="939113" y="692117"/>
                  </a:cubicBezTo>
                  <a:cubicBezTo>
                    <a:pt x="942996" y="684350"/>
                    <a:pt x="944605" y="675641"/>
                    <a:pt x="947351" y="667403"/>
                  </a:cubicBezTo>
                  <a:cubicBezTo>
                    <a:pt x="884363" y="635910"/>
                    <a:pt x="924666" y="669684"/>
                    <a:pt x="930876" y="626214"/>
                  </a:cubicBezTo>
                  <a:cubicBezTo>
                    <a:pt x="932477" y="615006"/>
                    <a:pt x="925384" y="604247"/>
                    <a:pt x="922638" y="593263"/>
                  </a:cubicBezTo>
                  <a:cubicBezTo>
                    <a:pt x="925384" y="585025"/>
                    <a:pt x="925829" y="575615"/>
                    <a:pt x="930876" y="568549"/>
                  </a:cubicBezTo>
                  <a:cubicBezTo>
                    <a:pt x="939904" y="555909"/>
                    <a:pt x="957708" y="549875"/>
                    <a:pt x="963827" y="535598"/>
                  </a:cubicBezTo>
                  <a:cubicBezTo>
                    <a:pt x="967248" y="527617"/>
                    <a:pt x="963356" y="514768"/>
                    <a:pt x="955589" y="510885"/>
                  </a:cubicBezTo>
                  <a:cubicBezTo>
                    <a:pt x="938222" y="502202"/>
                    <a:pt x="917146" y="505393"/>
                    <a:pt x="897924" y="502647"/>
                  </a:cubicBezTo>
                  <a:cubicBezTo>
                    <a:pt x="908558" y="494139"/>
                    <a:pt x="960794" y="457976"/>
                    <a:pt x="963827" y="436744"/>
                  </a:cubicBezTo>
                  <a:cubicBezTo>
                    <a:pt x="965227" y="426943"/>
                    <a:pt x="955082" y="418215"/>
                    <a:pt x="947351" y="412030"/>
                  </a:cubicBezTo>
                  <a:cubicBezTo>
                    <a:pt x="941981" y="407734"/>
                    <a:pt x="891835" y="396092"/>
                    <a:pt x="889686" y="395555"/>
                  </a:cubicBezTo>
                  <a:cubicBezTo>
                    <a:pt x="897924" y="381825"/>
                    <a:pt x="906624" y="368363"/>
                    <a:pt x="914400" y="354366"/>
                  </a:cubicBezTo>
                  <a:cubicBezTo>
                    <a:pt x="926382" y="332798"/>
                    <a:pt x="942665" y="313497"/>
                    <a:pt x="922638" y="288463"/>
                  </a:cubicBezTo>
                  <a:cubicBezTo>
                    <a:pt x="917213" y="281682"/>
                    <a:pt x="906162" y="282971"/>
                    <a:pt x="897924" y="280225"/>
                  </a:cubicBezTo>
                  <a:cubicBezTo>
                    <a:pt x="920249" y="257900"/>
                    <a:pt x="947666" y="234366"/>
                    <a:pt x="963827" y="206085"/>
                  </a:cubicBezTo>
                  <a:cubicBezTo>
                    <a:pt x="968135" y="198546"/>
                    <a:pt x="969319" y="189609"/>
                    <a:pt x="972065" y="181371"/>
                  </a:cubicBezTo>
                  <a:cubicBezTo>
                    <a:pt x="963827" y="173133"/>
                    <a:pt x="957997" y="161389"/>
                    <a:pt x="947351" y="156657"/>
                  </a:cubicBezTo>
                  <a:cubicBezTo>
                    <a:pt x="932088" y="149873"/>
                    <a:pt x="909735" y="160231"/>
                    <a:pt x="897924" y="148420"/>
                  </a:cubicBezTo>
                  <a:cubicBezTo>
                    <a:pt x="890923" y="141419"/>
                    <a:pt x="914042" y="136856"/>
                    <a:pt x="922638" y="131944"/>
                  </a:cubicBezTo>
                  <a:cubicBezTo>
                    <a:pt x="973238" y="103029"/>
                    <a:pt x="940048" y="131009"/>
                    <a:pt x="980303" y="90755"/>
                  </a:cubicBezTo>
                  <a:cubicBezTo>
                    <a:pt x="972065" y="85263"/>
                    <a:pt x="964445" y="78707"/>
                    <a:pt x="955589" y="74279"/>
                  </a:cubicBezTo>
                  <a:cubicBezTo>
                    <a:pt x="947822" y="70396"/>
                    <a:pt x="936300" y="72822"/>
                    <a:pt x="930876" y="66041"/>
                  </a:cubicBezTo>
                  <a:cubicBezTo>
                    <a:pt x="923803" y="57200"/>
                    <a:pt x="925384" y="44074"/>
                    <a:pt x="922638" y="33090"/>
                  </a:cubicBezTo>
                  <a:cubicBezTo>
                    <a:pt x="928130" y="24852"/>
                    <a:pt x="943541" y="17231"/>
                    <a:pt x="939113" y="8376"/>
                  </a:cubicBezTo>
                  <a:cubicBezTo>
                    <a:pt x="934050" y="-1750"/>
                    <a:pt x="917484" y="139"/>
                    <a:pt x="906162" y="139"/>
                  </a:cubicBezTo>
                  <a:cubicBezTo>
                    <a:pt x="884023" y="139"/>
                    <a:pt x="862227" y="5630"/>
                    <a:pt x="840259" y="8376"/>
                  </a:cubicBezTo>
                  <a:cubicBezTo>
                    <a:pt x="834767" y="16614"/>
                    <a:pt x="828212" y="24235"/>
                    <a:pt x="823784" y="33090"/>
                  </a:cubicBezTo>
                  <a:cubicBezTo>
                    <a:pt x="802855" y="74948"/>
                    <a:pt x="838558" y="64377"/>
                    <a:pt x="757881" y="41328"/>
                  </a:cubicBezTo>
                  <a:cubicBezTo>
                    <a:pt x="744151" y="46820"/>
                    <a:pt x="728052" y="48336"/>
                    <a:pt x="716692" y="57803"/>
                  </a:cubicBezTo>
                  <a:cubicBezTo>
                    <a:pt x="710021" y="63362"/>
                    <a:pt x="716221" y="78633"/>
                    <a:pt x="708454" y="82517"/>
                  </a:cubicBezTo>
                  <a:cubicBezTo>
                    <a:pt x="698710" y="87389"/>
                    <a:pt x="663188" y="60577"/>
                    <a:pt x="659027" y="57803"/>
                  </a:cubicBezTo>
                  <a:cubicBezTo>
                    <a:pt x="650789" y="60549"/>
                    <a:pt x="642997" y="66041"/>
                    <a:pt x="634313" y="66041"/>
                  </a:cubicBezTo>
                  <a:cubicBezTo>
                    <a:pt x="607787" y="66041"/>
                    <a:pt x="605775" y="52065"/>
                    <a:pt x="593124" y="33090"/>
                  </a:cubicBezTo>
                  <a:cubicBezTo>
                    <a:pt x="573902" y="38582"/>
                    <a:pt x="552934" y="39858"/>
                    <a:pt x="535459" y="49566"/>
                  </a:cubicBezTo>
                  <a:cubicBezTo>
                    <a:pt x="526805" y="54374"/>
                    <a:pt x="528884" y="74279"/>
                    <a:pt x="518984" y="74279"/>
                  </a:cubicBezTo>
                  <a:cubicBezTo>
                    <a:pt x="510301" y="74279"/>
                    <a:pt x="514629" y="57333"/>
                    <a:pt x="510746" y="49566"/>
                  </a:cubicBezTo>
                  <a:cubicBezTo>
                    <a:pt x="495841" y="19756"/>
                    <a:pt x="498061" y="26116"/>
                    <a:pt x="469557" y="16614"/>
                  </a:cubicBezTo>
                  <a:cubicBezTo>
                    <a:pt x="461319" y="22106"/>
                    <a:pt x="451028" y="25359"/>
                    <a:pt x="444843" y="33090"/>
                  </a:cubicBezTo>
                  <a:cubicBezTo>
                    <a:pt x="439419" y="39870"/>
                    <a:pt x="445120" y="56100"/>
                    <a:pt x="436605" y="57803"/>
                  </a:cubicBezTo>
                  <a:cubicBezTo>
                    <a:pt x="424563" y="60211"/>
                    <a:pt x="414941" y="46165"/>
                    <a:pt x="403654" y="41328"/>
                  </a:cubicBezTo>
                  <a:cubicBezTo>
                    <a:pt x="395673" y="37907"/>
                    <a:pt x="387179" y="35836"/>
                    <a:pt x="378941" y="33090"/>
                  </a:cubicBezTo>
                  <a:cubicBezTo>
                    <a:pt x="373449" y="41328"/>
                    <a:pt x="366893" y="48948"/>
                    <a:pt x="362465" y="57803"/>
                  </a:cubicBezTo>
                  <a:cubicBezTo>
                    <a:pt x="358582" y="65570"/>
                    <a:pt x="362742" y="80814"/>
                    <a:pt x="354227" y="82517"/>
                  </a:cubicBezTo>
                  <a:cubicBezTo>
                    <a:pt x="342185" y="84925"/>
                    <a:pt x="332260" y="71533"/>
                    <a:pt x="321276" y="66041"/>
                  </a:cubicBezTo>
                  <a:cubicBezTo>
                    <a:pt x="313038" y="55057"/>
                    <a:pt x="306270" y="42798"/>
                    <a:pt x="296562" y="33090"/>
                  </a:cubicBezTo>
                  <a:cubicBezTo>
                    <a:pt x="280592" y="17120"/>
                    <a:pt x="267236" y="15076"/>
                    <a:pt x="247135" y="8376"/>
                  </a:cubicBezTo>
                  <a:cubicBezTo>
                    <a:pt x="215640" y="71367"/>
                    <a:pt x="249416" y="31062"/>
                    <a:pt x="205946" y="24852"/>
                  </a:cubicBezTo>
                  <a:cubicBezTo>
                    <a:pt x="194738" y="23251"/>
                    <a:pt x="183979" y="30344"/>
                    <a:pt x="172995" y="33090"/>
                  </a:cubicBezTo>
                  <a:cubicBezTo>
                    <a:pt x="170249" y="41328"/>
                    <a:pt x="170897" y="51663"/>
                    <a:pt x="164757" y="57803"/>
                  </a:cubicBezTo>
                  <a:cubicBezTo>
                    <a:pt x="158617" y="63943"/>
                    <a:pt x="148727" y="66041"/>
                    <a:pt x="140043" y="66041"/>
                  </a:cubicBezTo>
                  <a:cubicBezTo>
                    <a:pt x="122992" y="66041"/>
                    <a:pt x="103110" y="49657"/>
                    <a:pt x="90616" y="41328"/>
                  </a:cubicBezTo>
                  <a:cubicBezTo>
                    <a:pt x="99305" y="93464"/>
                    <a:pt x="82151" y="90755"/>
                    <a:pt x="107092" y="90755"/>
                  </a:cubicBezTo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4"/>
            </a:p>
          </p:txBody>
        </p:sp>
      </p:grpSp>
    </p:spTree>
    <p:extLst>
      <p:ext uri="{BB962C8B-B14F-4D97-AF65-F5344CB8AC3E}">
        <p14:creationId xmlns:p14="http://schemas.microsoft.com/office/powerpoint/2010/main" val="90846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16286" y="1354933"/>
            <a:ext cx="4918209" cy="4167247"/>
            <a:chOff x="1320673" y="997493"/>
            <a:chExt cx="3286023" cy="2784281"/>
          </a:xfrm>
          <a:solidFill>
            <a:schemeClr val="accent3"/>
          </a:solidFill>
        </p:grpSpPr>
        <p:sp>
          <p:nvSpPr>
            <p:cNvPr id="4" name="bk object 16"/>
            <p:cNvSpPr/>
            <p:nvPr/>
          </p:nvSpPr>
          <p:spPr>
            <a:xfrm>
              <a:off x="1320673" y="997493"/>
              <a:ext cx="2611120" cy="2611120"/>
            </a:xfrm>
            <a:custGeom>
              <a:avLst/>
              <a:gdLst/>
              <a:ahLst/>
              <a:cxnLst/>
              <a:rect l="l" t="t" r="r" b="b"/>
              <a:pathLst>
                <a:path w="2611120" h="2611120">
                  <a:moveTo>
                    <a:pt x="1305280" y="0"/>
                  </a:moveTo>
                  <a:lnTo>
                    <a:pt x="1257428" y="860"/>
                  </a:lnTo>
                  <a:lnTo>
                    <a:pt x="1210010" y="3423"/>
                  </a:lnTo>
                  <a:lnTo>
                    <a:pt x="1163055" y="7659"/>
                  </a:lnTo>
                  <a:lnTo>
                    <a:pt x="1116593" y="13537"/>
                  </a:lnTo>
                  <a:lnTo>
                    <a:pt x="1070653" y="21029"/>
                  </a:lnTo>
                  <a:lnTo>
                    <a:pt x="1025266" y="30105"/>
                  </a:lnTo>
                  <a:lnTo>
                    <a:pt x="980459" y="40736"/>
                  </a:lnTo>
                  <a:lnTo>
                    <a:pt x="936264" y="52892"/>
                  </a:lnTo>
                  <a:lnTo>
                    <a:pt x="892709" y="66543"/>
                  </a:lnTo>
                  <a:lnTo>
                    <a:pt x="849824" y="81661"/>
                  </a:lnTo>
                  <a:lnTo>
                    <a:pt x="807638" y="98215"/>
                  </a:lnTo>
                  <a:lnTo>
                    <a:pt x="766181" y="116176"/>
                  </a:lnTo>
                  <a:lnTo>
                    <a:pt x="725483" y="135515"/>
                  </a:lnTo>
                  <a:lnTo>
                    <a:pt x="685572" y="156202"/>
                  </a:lnTo>
                  <a:lnTo>
                    <a:pt x="646478" y="178208"/>
                  </a:lnTo>
                  <a:lnTo>
                    <a:pt x="608232" y="201503"/>
                  </a:lnTo>
                  <a:lnTo>
                    <a:pt x="570861" y="226057"/>
                  </a:lnTo>
                  <a:lnTo>
                    <a:pt x="534397" y="251842"/>
                  </a:lnTo>
                  <a:lnTo>
                    <a:pt x="498868" y="278827"/>
                  </a:lnTo>
                  <a:lnTo>
                    <a:pt x="464303" y="306984"/>
                  </a:lnTo>
                  <a:lnTo>
                    <a:pt x="430733" y="336282"/>
                  </a:lnTo>
                  <a:lnTo>
                    <a:pt x="398186" y="366693"/>
                  </a:lnTo>
                  <a:lnTo>
                    <a:pt x="366693" y="398186"/>
                  </a:lnTo>
                  <a:lnTo>
                    <a:pt x="336282" y="430733"/>
                  </a:lnTo>
                  <a:lnTo>
                    <a:pt x="306984" y="464303"/>
                  </a:lnTo>
                  <a:lnTo>
                    <a:pt x="278827" y="498868"/>
                  </a:lnTo>
                  <a:lnTo>
                    <a:pt x="251842" y="534397"/>
                  </a:lnTo>
                  <a:lnTo>
                    <a:pt x="226057" y="570861"/>
                  </a:lnTo>
                  <a:lnTo>
                    <a:pt x="201503" y="608232"/>
                  </a:lnTo>
                  <a:lnTo>
                    <a:pt x="178208" y="646478"/>
                  </a:lnTo>
                  <a:lnTo>
                    <a:pt x="156202" y="685572"/>
                  </a:lnTo>
                  <a:lnTo>
                    <a:pt x="135515" y="725483"/>
                  </a:lnTo>
                  <a:lnTo>
                    <a:pt x="116176" y="766181"/>
                  </a:lnTo>
                  <a:lnTo>
                    <a:pt x="98215" y="807638"/>
                  </a:lnTo>
                  <a:lnTo>
                    <a:pt x="81661" y="849824"/>
                  </a:lnTo>
                  <a:lnTo>
                    <a:pt x="66543" y="892709"/>
                  </a:lnTo>
                  <a:lnTo>
                    <a:pt x="52892" y="936264"/>
                  </a:lnTo>
                  <a:lnTo>
                    <a:pt x="40736" y="980459"/>
                  </a:lnTo>
                  <a:lnTo>
                    <a:pt x="30105" y="1025266"/>
                  </a:lnTo>
                  <a:lnTo>
                    <a:pt x="21029" y="1070653"/>
                  </a:lnTo>
                  <a:lnTo>
                    <a:pt x="13537" y="1116593"/>
                  </a:lnTo>
                  <a:lnTo>
                    <a:pt x="7659" y="1163055"/>
                  </a:lnTo>
                  <a:lnTo>
                    <a:pt x="3423" y="1210010"/>
                  </a:lnTo>
                  <a:lnTo>
                    <a:pt x="860" y="1257428"/>
                  </a:lnTo>
                  <a:lnTo>
                    <a:pt x="0" y="1305280"/>
                  </a:lnTo>
                  <a:lnTo>
                    <a:pt x="860" y="1353132"/>
                  </a:lnTo>
                  <a:lnTo>
                    <a:pt x="3423" y="1400550"/>
                  </a:lnTo>
                  <a:lnTo>
                    <a:pt x="7659" y="1447505"/>
                  </a:lnTo>
                  <a:lnTo>
                    <a:pt x="13537" y="1493967"/>
                  </a:lnTo>
                  <a:lnTo>
                    <a:pt x="21029" y="1539906"/>
                  </a:lnTo>
                  <a:lnTo>
                    <a:pt x="30105" y="1585294"/>
                  </a:lnTo>
                  <a:lnTo>
                    <a:pt x="40736" y="1630100"/>
                  </a:lnTo>
                  <a:lnTo>
                    <a:pt x="52892" y="1674295"/>
                  </a:lnTo>
                  <a:lnTo>
                    <a:pt x="66543" y="1717850"/>
                  </a:lnTo>
                  <a:lnTo>
                    <a:pt x="81661" y="1760735"/>
                  </a:lnTo>
                  <a:lnTo>
                    <a:pt x="98215" y="1802920"/>
                  </a:lnTo>
                  <a:lnTo>
                    <a:pt x="116176" y="1844377"/>
                  </a:lnTo>
                  <a:lnTo>
                    <a:pt x="135515" y="1885075"/>
                  </a:lnTo>
                  <a:lnTo>
                    <a:pt x="156202" y="1924985"/>
                  </a:lnTo>
                  <a:lnTo>
                    <a:pt x="178208" y="1964078"/>
                  </a:lnTo>
                  <a:lnTo>
                    <a:pt x="201503" y="2002325"/>
                  </a:lnTo>
                  <a:lnTo>
                    <a:pt x="226057" y="2039695"/>
                  </a:lnTo>
                  <a:lnTo>
                    <a:pt x="251842" y="2076159"/>
                  </a:lnTo>
                  <a:lnTo>
                    <a:pt x="278827" y="2111688"/>
                  </a:lnTo>
                  <a:lnTo>
                    <a:pt x="306984" y="2146252"/>
                  </a:lnTo>
                  <a:lnTo>
                    <a:pt x="336282" y="2179822"/>
                  </a:lnTo>
                  <a:lnTo>
                    <a:pt x="366693" y="2212368"/>
                  </a:lnTo>
                  <a:lnTo>
                    <a:pt x="398186" y="2243861"/>
                  </a:lnTo>
                  <a:lnTo>
                    <a:pt x="430733" y="2274271"/>
                  </a:lnTo>
                  <a:lnTo>
                    <a:pt x="464303" y="2303569"/>
                  </a:lnTo>
                  <a:lnTo>
                    <a:pt x="498868" y="2331725"/>
                  </a:lnTo>
                  <a:lnTo>
                    <a:pt x="534397" y="2358710"/>
                  </a:lnTo>
                  <a:lnTo>
                    <a:pt x="570861" y="2384494"/>
                  </a:lnTo>
                  <a:lnTo>
                    <a:pt x="608232" y="2409049"/>
                  </a:lnTo>
                  <a:lnTo>
                    <a:pt x="646478" y="2432343"/>
                  </a:lnTo>
                  <a:lnTo>
                    <a:pt x="685572" y="2454348"/>
                  </a:lnTo>
                  <a:lnTo>
                    <a:pt x="725483" y="2475035"/>
                  </a:lnTo>
                  <a:lnTo>
                    <a:pt x="766181" y="2494374"/>
                  </a:lnTo>
                  <a:lnTo>
                    <a:pt x="807638" y="2512335"/>
                  </a:lnTo>
                  <a:lnTo>
                    <a:pt x="849824" y="2528888"/>
                  </a:lnTo>
                  <a:lnTo>
                    <a:pt x="892709" y="2544006"/>
                  </a:lnTo>
                  <a:lnTo>
                    <a:pt x="936264" y="2557657"/>
                  </a:lnTo>
                  <a:lnTo>
                    <a:pt x="980459" y="2569812"/>
                  </a:lnTo>
                  <a:lnTo>
                    <a:pt x="1025266" y="2580443"/>
                  </a:lnTo>
                  <a:lnTo>
                    <a:pt x="1070653" y="2589519"/>
                  </a:lnTo>
                  <a:lnTo>
                    <a:pt x="1116593" y="2597011"/>
                  </a:lnTo>
                  <a:lnTo>
                    <a:pt x="1163055" y="2602889"/>
                  </a:lnTo>
                  <a:lnTo>
                    <a:pt x="1210010" y="2607124"/>
                  </a:lnTo>
                  <a:lnTo>
                    <a:pt x="1257428" y="2609687"/>
                  </a:lnTo>
                  <a:lnTo>
                    <a:pt x="1305280" y="2610548"/>
                  </a:lnTo>
                  <a:lnTo>
                    <a:pt x="1353132" y="2609687"/>
                  </a:lnTo>
                  <a:lnTo>
                    <a:pt x="1400551" y="2607124"/>
                  </a:lnTo>
                  <a:lnTo>
                    <a:pt x="1447505" y="2602889"/>
                  </a:lnTo>
                  <a:lnTo>
                    <a:pt x="1493967" y="2597011"/>
                  </a:lnTo>
                  <a:lnTo>
                    <a:pt x="1539907" y="2589519"/>
                  </a:lnTo>
                  <a:lnTo>
                    <a:pt x="1585294" y="2580443"/>
                  </a:lnTo>
                  <a:lnTo>
                    <a:pt x="1630101" y="2569812"/>
                  </a:lnTo>
                  <a:lnTo>
                    <a:pt x="1674296" y="2557657"/>
                  </a:lnTo>
                  <a:lnTo>
                    <a:pt x="1717851" y="2544006"/>
                  </a:lnTo>
                  <a:lnTo>
                    <a:pt x="1760736" y="2528888"/>
                  </a:lnTo>
                  <a:lnTo>
                    <a:pt x="1802922" y="2512335"/>
                  </a:lnTo>
                  <a:lnTo>
                    <a:pt x="1844379" y="2494374"/>
                  </a:lnTo>
                  <a:lnTo>
                    <a:pt x="1885078" y="2475035"/>
                  </a:lnTo>
                  <a:lnTo>
                    <a:pt x="1924988" y="2454348"/>
                  </a:lnTo>
                  <a:lnTo>
                    <a:pt x="1964082" y="2432343"/>
                  </a:lnTo>
                  <a:lnTo>
                    <a:pt x="2002328" y="2409049"/>
                  </a:lnTo>
                  <a:lnTo>
                    <a:pt x="2039699" y="2384494"/>
                  </a:lnTo>
                  <a:lnTo>
                    <a:pt x="2076163" y="2358710"/>
                  </a:lnTo>
                  <a:lnTo>
                    <a:pt x="2111693" y="2331725"/>
                  </a:lnTo>
                  <a:lnTo>
                    <a:pt x="2146257" y="2303569"/>
                  </a:lnTo>
                  <a:lnTo>
                    <a:pt x="2179828" y="2274271"/>
                  </a:lnTo>
                  <a:lnTo>
                    <a:pt x="2212374" y="2243861"/>
                  </a:lnTo>
                  <a:lnTo>
                    <a:pt x="2243867" y="2212368"/>
                  </a:lnTo>
                  <a:lnTo>
                    <a:pt x="2274278" y="2179822"/>
                  </a:lnTo>
                  <a:lnTo>
                    <a:pt x="2303576" y="2146252"/>
                  </a:lnTo>
                  <a:lnTo>
                    <a:pt x="2331733" y="2111688"/>
                  </a:lnTo>
                  <a:lnTo>
                    <a:pt x="2358718" y="2076159"/>
                  </a:lnTo>
                  <a:lnTo>
                    <a:pt x="2384503" y="2039695"/>
                  </a:lnTo>
                  <a:lnTo>
                    <a:pt x="2409058" y="2002325"/>
                  </a:lnTo>
                  <a:lnTo>
                    <a:pt x="2432352" y="1964078"/>
                  </a:lnTo>
                  <a:lnTo>
                    <a:pt x="2454358" y="1924985"/>
                  </a:lnTo>
                  <a:lnTo>
                    <a:pt x="2475045" y="1885075"/>
                  </a:lnTo>
                  <a:lnTo>
                    <a:pt x="2494384" y="1844377"/>
                  </a:lnTo>
                  <a:lnTo>
                    <a:pt x="2512345" y="1802920"/>
                  </a:lnTo>
                  <a:lnTo>
                    <a:pt x="2528899" y="1760735"/>
                  </a:lnTo>
                  <a:lnTo>
                    <a:pt x="2544017" y="1717850"/>
                  </a:lnTo>
                  <a:lnTo>
                    <a:pt x="2557668" y="1674295"/>
                  </a:lnTo>
                  <a:lnTo>
                    <a:pt x="2569824" y="1630100"/>
                  </a:lnTo>
                  <a:lnTo>
                    <a:pt x="2580455" y="1585294"/>
                  </a:lnTo>
                  <a:lnTo>
                    <a:pt x="2589531" y="1539906"/>
                  </a:lnTo>
                  <a:lnTo>
                    <a:pt x="2597023" y="1493967"/>
                  </a:lnTo>
                  <a:lnTo>
                    <a:pt x="2602902" y="1447505"/>
                  </a:lnTo>
                  <a:lnTo>
                    <a:pt x="2607137" y="1400550"/>
                  </a:lnTo>
                  <a:lnTo>
                    <a:pt x="2609700" y="1353132"/>
                  </a:lnTo>
                  <a:lnTo>
                    <a:pt x="2610561" y="1305280"/>
                  </a:lnTo>
                  <a:lnTo>
                    <a:pt x="2609700" y="1257428"/>
                  </a:lnTo>
                  <a:lnTo>
                    <a:pt x="2607137" y="1210010"/>
                  </a:lnTo>
                  <a:lnTo>
                    <a:pt x="2602902" y="1163055"/>
                  </a:lnTo>
                  <a:lnTo>
                    <a:pt x="2597023" y="1116593"/>
                  </a:lnTo>
                  <a:lnTo>
                    <a:pt x="2589531" y="1070653"/>
                  </a:lnTo>
                  <a:lnTo>
                    <a:pt x="2580455" y="1025266"/>
                  </a:lnTo>
                  <a:lnTo>
                    <a:pt x="2569824" y="980459"/>
                  </a:lnTo>
                  <a:lnTo>
                    <a:pt x="2557668" y="936264"/>
                  </a:lnTo>
                  <a:lnTo>
                    <a:pt x="2544017" y="892709"/>
                  </a:lnTo>
                  <a:lnTo>
                    <a:pt x="2528899" y="849824"/>
                  </a:lnTo>
                  <a:lnTo>
                    <a:pt x="2512345" y="807638"/>
                  </a:lnTo>
                  <a:lnTo>
                    <a:pt x="2494384" y="766181"/>
                  </a:lnTo>
                  <a:lnTo>
                    <a:pt x="2475045" y="725483"/>
                  </a:lnTo>
                  <a:lnTo>
                    <a:pt x="2454358" y="685572"/>
                  </a:lnTo>
                  <a:lnTo>
                    <a:pt x="2432352" y="646478"/>
                  </a:lnTo>
                  <a:lnTo>
                    <a:pt x="2409058" y="608232"/>
                  </a:lnTo>
                  <a:lnTo>
                    <a:pt x="2384503" y="570861"/>
                  </a:lnTo>
                  <a:lnTo>
                    <a:pt x="2358718" y="534397"/>
                  </a:lnTo>
                  <a:lnTo>
                    <a:pt x="2331733" y="498868"/>
                  </a:lnTo>
                  <a:lnTo>
                    <a:pt x="2303576" y="464303"/>
                  </a:lnTo>
                  <a:lnTo>
                    <a:pt x="2274278" y="430733"/>
                  </a:lnTo>
                  <a:lnTo>
                    <a:pt x="2243867" y="398186"/>
                  </a:lnTo>
                  <a:lnTo>
                    <a:pt x="2212374" y="366693"/>
                  </a:lnTo>
                  <a:lnTo>
                    <a:pt x="2179828" y="336282"/>
                  </a:lnTo>
                  <a:lnTo>
                    <a:pt x="2146257" y="306984"/>
                  </a:lnTo>
                  <a:lnTo>
                    <a:pt x="2111693" y="278827"/>
                  </a:lnTo>
                  <a:lnTo>
                    <a:pt x="2076163" y="251842"/>
                  </a:lnTo>
                  <a:lnTo>
                    <a:pt x="2039699" y="226057"/>
                  </a:lnTo>
                  <a:lnTo>
                    <a:pt x="2002328" y="201503"/>
                  </a:lnTo>
                  <a:lnTo>
                    <a:pt x="1964082" y="178208"/>
                  </a:lnTo>
                  <a:lnTo>
                    <a:pt x="1924988" y="156202"/>
                  </a:lnTo>
                  <a:lnTo>
                    <a:pt x="1885078" y="135515"/>
                  </a:lnTo>
                  <a:lnTo>
                    <a:pt x="1844379" y="116176"/>
                  </a:lnTo>
                  <a:lnTo>
                    <a:pt x="1802922" y="98215"/>
                  </a:lnTo>
                  <a:lnTo>
                    <a:pt x="1760736" y="81661"/>
                  </a:lnTo>
                  <a:lnTo>
                    <a:pt x="1717851" y="66543"/>
                  </a:lnTo>
                  <a:lnTo>
                    <a:pt x="1674296" y="52892"/>
                  </a:lnTo>
                  <a:lnTo>
                    <a:pt x="1630101" y="40736"/>
                  </a:lnTo>
                  <a:lnTo>
                    <a:pt x="1585294" y="30105"/>
                  </a:lnTo>
                  <a:lnTo>
                    <a:pt x="1539907" y="21029"/>
                  </a:lnTo>
                  <a:lnTo>
                    <a:pt x="1493967" y="13537"/>
                  </a:lnTo>
                  <a:lnTo>
                    <a:pt x="1447505" y="7659"/>
                  </a:lnTo>
                  <a:lnTo>
                    <a:pt x="1400551" y="3423"/>
                  </a:lnTo>
                  <a:lnTo>
                    <a:pt x="1353132" y="860"/>
                  </a:lnTo>
                  <a:lnTo>
                    <a:pt x="130528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bk object 17"/>
            <p:cNvSpPr/>
            <p:nvPr/>
          </p:nvSpPr>
          <p:spPr>
            <a:xfrm>
              <a:off x="3311931" y="2812130"/>
              <a:ext cx="1294765" cy="969644"/>
            </a:xfrm>
            <a:custGeom>
              <a:avLst/>
              <a:gdLst/>
              <a:ahLst/>
              <a:cxnLst/>
              <a:rect l="l" t="t" r="r" b="b"/>
              <a:pathLst>
                <a:path w="1294764" h="969645">
                  <a:moveTo>
                    <a:pt x="258648" y="0"/>
                  </a:moveTo>
                  <a:lnTo>
                    <a:pt x="0" y="327596"/>
                  </a:lnTo>
                  <a:lnTo>
                    <a:pt x="1294485" y="969441"/>
                  </a:lnTo>
                  <a:lnTo>
                    <a:pt x="2586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9600"/>
              </a:lnSpc>
            </a:pPr>
            <a:r>
              <a:rPr lang="en-GB" sz="9600" dirty="0"/>
              <a:t>Thank</a:t>
            </a:r>
            <a:br>
              <a:rPr lang="en-GB" sz="9600" dirty="0"/>
            </a:br>
            <a:r>
              <a:rPr lang="en-GB" sz="9600" dirty="0"/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744548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240280" y="1862673"/>
            <a:ext cx="7330440" cy="3485773"/>
          </a:xfrm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400" dirty="0"/>
              <a:t>“</a:t>
            </a:r>
            <a:r>
              <a:rPr lang="en-GB" sz="3200" dirty="0">
                <a:latin typeface="BalboaPlus Fill" charset="0"/>
                <a:ea typeface="BalboaPlus Fill" charset="0"/>
                <a:cs typeface="BalboaPlus Fill" charset="0"/>
              </a:rPr>
              <a:t>Watch your thoughts; they become words</a:t>
            </a:r>
            <a:br>
              <a:rPr lang="en-GB" sz="3200" dirty="0">
                <a:latin typeface="BalboaPlus Fill" charset="0"/>
                <a:ea typeface="BalboaPlus Fill" charset="0"/>
                <a:cs typeface="BalboaPlus Fill" charset="0"/>
              </a:rPr>
            </a:br>
            <a:r>
              <a:rPr lang="en-GB" sz="3200" dirty="0">
                <a:latin typeface="BalboaPlus Fill" charset="0"/>
                <a:ea typeface="BalboaPlus Fill" charset="0"/>
                <a:cs typeface="BalboaPlus Fill" charset="0"/>
              </a:rPr>
              <a:t>Watch your words; they become actions</a:t>
            </a:r>
            <a:br>
              <a:rPr lang="en-GB" sz="3200" dirty="0">
                <a:latin typeface="BalboaPlus Fill" charset="0"/>
                <a:ea typeface="BalboaPlus Fill" charset="0"/>
                <a:cs typeface="BalboaPlus Fill" charset="0"/>
              </a:rPr>
            </a:br>
            <a:r>
              <a:rPr lang="en-GB" sz="3200" dirty="0">
                <a:latin typeface="BalboaPlus Fill" charset="0"/>
                <a:ea typeface="BalboaPlus Fill" charset="0"/>
                <a:cs typeface="BalboaPlus Fill" charset="0"/>
              </a:rPr>
              <a:t>Watch your actions; they become habit</a:t>
            </a:r>
            <a:br>
              <a:rPr lang="en-GB" sz="3200" dirty="0">
                <a:latin typeface="BalboaPlus Fill" charset="0"/>
                <a:ea typeface="BalboaPlus Fill" charset="0"/>
                <a:cs typeface="BalboaPlus Fill" charset="0"/>
              </a:rPr>
            </a:br>
            <a:r>
              <a:rPr lang="en-GB" sz="3200" dirty="0">
                <a:latin typeface="BalboaPlus Fill" charset="0"/>
                <a:ea typeface="BalboaPlus Fill" charset="0"/>
                <a:cs typeface="BalboaPlus Fill" charset="0"/>
              </a:rPr>
              <a:t>Watch your habits; they become character</a:t>
            </a:r>
            <a:br>
              <a:rPr lang="en-GB" sz="3200" dirty="0">
                <a:latin typeface="BalboaPlus Fill" charset="0"/>
                <a:ea typeface="BalboaPlus Fill" charset="0"/>
                <a:cs typeface="BalboaPlus Fill" charset="0"/>
              </a:rPr>
            </a:br>
            <a:r>
              <a:rPr lang="en-GB" sz="3200" dirty="0">
                <a:latin typeface="BalboaPlus Fill" charset="0"/>
                <a:ea typeface="BalboaPlus Fill" charset="0"/>
                <a:cs typeface="BalboaPlus Fill" charset="0"/>
              </a:rPr>
              <a:t>Watch your character; it becomes your destiny”</a:t>
            </a:r>
            <a:br>
              <a:rPr lang="en-GB" sz="3200" dirty="0">
                <a:latin typeface="BalboaPlus Fill" charset="0"/>
                <a:ea typeface="BalboaPlus Fill" charset="0"/>
                <a:cs typeface="BalboaPlus Fill" charset="0"/>
              </a:rPr>
            </a:br>
            <a:br>
              <a:rPr lang="en-GB" sz="3200" dirty="0">
                <a:latin typeface="BalboaPlus Fill" charset="0"/>
                <a:ea typeface="BalboaPlus Fill" charset="0"/>
                <a:cs typeface="BalboaPlus Fill" charset="0"/>
              </a:rPr>
            </a:br>
            <a:r>
              <a:rPr lang="en-GB" sz="3200" dirty="0">
                <a:latin typeface="BalboaPlus Fill" charset="0"/>
                <a:ea typeface="BalboaPlus Fill" charset="0"/>
                <a:cs typeface="BalboaPlus Fill" charset="0"/>
              </a:rPr>
              <a:t> Lao Tzu</a:t>
            </a:r>
          </a:p>
        </p:txBody>
      </p:sp>
    </p:spTree>
    <p:extLst>
      <p:ext uri="{BB962C8B-B14F-4D97-AF65-F5344CB8AC3E}">
        <p14:creationId xmlns:p14="http://schemas.microsoft.com/office/powerpoint/2010/main" val="394188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BREAK Time</a:t>
            </a:r>
          </a:p>
        </p:txBody>
      </p:sp>
    </p:spTree>
    <p:extLst>
      <p:ext uri="{BB962C8B-B14F-4D97-AF65-F5344CB8AC3E}">
        <p14:creationId xmlns:p14="http://schemas.microsoft.com/office/powerpoint/2010/main" val="152764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666" y="3160736"/>
            <a:ext cx="5502667" cy="251812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0000" dirty="0"/>
              <a:t>YOU!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gray">
          <a:xfrm>
            <a:off x="3850961" y="2401156"/>
            <a:ext cx="4490076" cy="10278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457200" rtl="0" eaLnBrk="1" latinLnBrk="0" hangingPunct="1">
              <a:lnSpc>
                <a:spcPts val="7200"/>
              </a:lnSpc>
              <a:spcBef>
                <a:spcPct val="0"/>
              </a:spcBef>
              <a:buNone/>
              <a:defRPr sz="6800" b="0" i="0" kern="1200">
                <a:solidFill>
                  <a:schemeClr val="tx2"/>
                </a:solidFill>
                <a:latin typeface="BalboaPlus Primary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  <a:latin typeface="BalboaPlus Fill" charset="0"/>
                <a:ea typeface="BalboaPlus Fill" charset="0"/>
                <a:cs typeface="BalboaPlus Fill" charset="0"/>
              </a:rPr>
              <a:t>INTRODUCING</a:t>
            </a:r>
            <a:endParaRPr lang="en-GB" sz="15000" dirty="0"/>
          </a:p>
        </p:txBody>
      </p:sp>
      <p:sp>
        <p:nvSpPr>
          <p:cNvPr id="5" name="bk object 16"/>
          <p:cNvSpPr/>
          <p:nvPr/>
        </p:nvSpPr>
        <p:spPr>
          <a:xfrm>
            <a:off x="5692367" y="1468516"/>
            <a:ext cx="807266" cy="851203"/>
          </a:xfrm>
          <a:custGeom>
            <a:avLst/>
            <a:gdLst/>
            <a:ahLst/>
            <a:cxnLst/>
            <a:rect l="l" t="t" r="r" b="b"/>
            <a:pathLst>
              <a:path w="1656715" h="1746885">
                <a:moveTo>
                  <a:pt x="1331455" y="1098232"/>
                </a:moveTo>
                <a:lnTo>
                  <a:pt x="324802" y="1098232"/>
                </a:lnTo>
                <a:lnTo>
                  <a:pt x="344462" y="1116736"/>
                </a:lnTo>
                <a:lnTo>
                  <a:pt x="310188" y="1155348"/>
                </a:lnTo>
                <a:lnTo>
                  <a:pt x="278863" y="1195099"/>
                </a:lnTo>
                <a:lnTo>
                  <a:pt x="250349" y="1235865"/>
                </a:lnTo>
                <a:lnTo>
                  <a:pt x="224512" y="1277518"/>
                </a:lnTo>
                <a:lnTo>
                  <a:pt x="201213" y="1319933"/>
                </a:lnTo>
                <a:lnTo>
                  <a:pt x="180319" y="1362982"/>
                </a:lnTo>
                <a:lnTo>
                  <a:pt x="161691" y="1406541"/>
                </a:lnTo>
                <a:lnTo>
                  <a:pt x="145194" y="1450481"/>
                </a:lnTo>
                <a:lnTo>
                  <a:pt x="130691" y="1494678"/>
                </a:lnTo>
                <a:lnTo>
                  <a:pt x="118046" y="1539004"/>
                </a:lnTo>
                <a:lnTo>
                  <a:pt x="107124" y="1583334"/>
                </a:lnTo>
                <a:lnTo>
                  <a:pt x="148350" y="1603316"/>
                </a:lnTo>
                <a:lnTo>
                  <a:pt x="190750" y="1622143"/>
                </a:lnTo>
                <a:lnTo>
                  <a:pt x="234278" y="1639782"/>
                </a:lnTo>
                <a:lnTo>
                  <a:pt x="278889" y="1656200"/>
                </a:lnTo>
                <a:lnTo>
                  <a:pt x="324537" y="1671363"/>
                </a:lnTo>
                <a:lnTo>
                  <a:pt x="371177" y="1685240"/>
                </a:lnTo>
                <a:lnTo>
                  <a:pt x="418765" y="1697795"/>
                </a:lnTo>
                <a:lnTo>
                  <a:pt x="467254" y="1708998"/>
                </a:lnTo>
                <a:lnTo>
                  <a:pt x="516600" y="1718814"/>
                </a:lnTo>
                <a:lnTo>
                  <a:pt x="566757" y="1727211"/>
                </a:lnTo>
                <a:lnTo>
                  <a:pt x="617680" y="1734155"/>
                </a:lnTo>
                <a:lnTo>
                  <a:pt x="669324" y="1739613"/>
                </a:lnTo>
                <a:lnTo>
                  <a:pt x="721644" y="1743553"/>
                </a:lnTo>
                <a:lnTo>
                  <a:pt x="774716" y="1745943"/>
                </a:lnTo>
                <a:lnTo>
                  <a:pt x="828128" y="1746745"/>
                </a:lnTo>
                <a:lnTo>
                  <a:pt x="881646" y="1745941"/>
                </a:lnTo>
                <a:lnTo>
                  <a:pt x="934595" y="1743553"/>
                </a:lnTo>
                <a:lnTo>
                  <a:pt x="986763" y="1739630"/>
                </a:lnTo>
                <a:lnTo>
                  <a:pt x="1038353" y="1734183"/>
                </a:lnTo>
                <a:lnTo>
                  <a:pt x="1089224" y="1727255"/>
                </a:lnTo>
                <a:lnTo>
                  <a:pt x="1139331" y="1718876"/>
                </a:lnTo>
                <a:lnTo>
                  <a:pt x="1188628" y="1709082"/>
                </a:lnTo>
                <a:lnTo>
                  <a:pt x="1237071" y="1697903"/>
                </a:lnTo>
                <a:lnTo>
                  <a:pt x="1284614" y="1685374"/>
                </a:lnTo>
                <a:lnTo>
                  <a:pt x="1331213" y="1671527"/>
                </a:lnTo>
                <a:lnTo>
                  <a:pt x="1376822" y="1656395"/>
                </a:lnTo>
                <a:lnTo>
                  <a:pt x="1421396" y="1640011"/>
                </a:lnTo>
                <a:lnTo>
                  <a:pt x="1464891" y="1622408"/>
                </a:lnTo>
                <a:lnTo>
                  <a:pt x="1507260" y="1603619"/>
                </a:lnTo>
                <a:lnTo>
                  <a:pt x="1548460" y="1583677"/>
                </a:lnTo>
                <a:lnTo>
                  <a:pt x="1532506" y="1519881"/>
                </a:lnTo>
                <a:lnTo>
                  <a:pt x="1514739" y="1461308"/>
                </a:lnTo>
                <a:lnTo>
                  <a:pt x="1495393" y="1407638"/>
                </a:lnTo>
                <a:lnTo>
                  <a:pt x="1474702" y="1358556"/>
                </a:lnTo>
                <a:lnTo>
                  <a:pt x="1452897" y="1313742"/>
                </a:lnTo>
                <a:lnTo>
                  <a:pt x="1430214" y="1272881"/>
                </a:lnTo>
                <a:lnTo>
                  <a:pt x="1406885" y="1235653"/>
                </a:lnTo>
                <a:lnTo>
                  <a:pt x="1383145" y="1201743"/>
                </a:lnTo>
                <a:lnTo>
                  <a:pt x="1359225" y="1170831"/>
                </a:lnTo>
                <a:lnTo>
                  <a:pt x="1311783" y="1116736"/>
                </a:lnTo>
                <a:lnTo>
                  <a:pt x="1331455" y="1098232"/>
                </a:lnTo>
                <a:close/>
              </a:path>
              <a:path w="1656715" h="1746885">
                <a:moveTo>
                  <a:pt x="383019" y="827227"/>
                </a:moveTo>
                <a:lnTo>
                  <a:pt x="343324" y="854233"/>
                </a:lnTo>
                <a:lnTo>
                  <a:pt x="305319" y="883431"/>
                </a:lnTo>
                <a:lnTo>
                  <a:pt x="269094" y="914730"/>
                </a:lnTo>
                <a:lnTo>
                  <a:pt x="234741" y="948039"/>
                </a:lnTo>
                <a:lnTo>
                  <a:pt x="202352" y="983268"/>
                </a:lnTo>
                <a:lnTo>
                  <a:pt x="172017" y="1020326"/>
                </a:lnTo>
                <a:lnTo>
                  <a:pt x="143827" y="1059123"/>
                </a:lnTo>
                <a:lnTo>
                  <a:pt x="117874" y="1099569"/>
                </a:lnTo>
                <a:lnTo>
                  <a:pt x="94249" y="1141574"/>
                </a:lnTo>
                <a:lnTo>
                  <a:pt x="73044" y="1185046"/>
                </a:lnTo>
                <a:lnTo>
                  <a:pt x="54348" y="1229895"/>
                </a:lnTo>
                <a:lnTo>
                  <a:pt x="38254" y="1276032"/>
                </a:lnTo>
                <a:lnTo>
                  <a:pt x="24853" y="1323365"/>
                </a:lnTo>
                <a:lnTo>
                  <a:pt x="14236" y="1371805"/>
                </a:lnTo>
                <a:lnTo>
                  <a:pt x="6494" y="1421260"/>
                </a:lnTo>
                <a:lnTo>
                  <a:pt x="1718" y="1471641"/>
                </a:lnTo>
                <a:lnTo>
                  <a:pt x="0" y="1522856"/>
                </a:lnTo>
                <a:lnTo>
                  <a:pt x="20164" y="1535364"/>
                </a:lnTo>
                <a:lnTo>
                  <a:pt x="40719" y="1547555"/>
                </a:lnTo>
                <a:lnTo>
                  <a:pt x="61650" y="1559436"/>
                </a:lnTo>
                <a:lnTo>
                  <a:pt x="82943" y="1571015"/>
                </a:lnTo>
                <a:lnTo>
                  <a:pt x="99343" y="1506701"/>
                </a:lnTo>
                <a:lnTo>
                  <a:pt x="117565" y="1447599"/>
                </a:lnTo>
                <a:lnTo>
                  <a:pt x="137375" y="1393393"/>
                </a:lnTo>
                <a:lnTo>
                  <a:pt x="158538" y="1343769"/>
                </a:lnTo>
                <a:lnTo>
                  <a:pt x="180819" y="1298412"/>
                </a:lnTo>
                <a:lnTo>
                  <a:pt x="203981" y="1257007"/>
                </a:lnTo>
                <a:lnTo>
                  <a:pt x="227858" y="1219145"/>
                </a:lnTo>
                <a:lnTo>
                  <a:pt x="252014" y="1184792"/>
                </a:lnTo>
                <a:lnTo>
                  <a:pt x="276413" y="1153352"/>
                </a:lnTo>
                <a:lnTo>
                  <a:pt x="324802" y="1098232"/>
                </a:lnTo>
                <a:lnTo>
                  <a:pt x="1537522" y="1098232"/>
                </a:lnTo>
                <a:lnTo>
                  <a:pt x="1512427" y="1059123"/>
                </a:lnTo>
                <a:lnTo>
                  <a:pt x="1504310" y="1047953"/>
                </a:lnTo>
                <a:lnTo>
                  <a:pt x="828128" y="1047953"/>
                </a:lnTo>
                <a:lnTo>
                  <a:pt x="774370" y="1045391"/>
                </a:lnTo>
                <a:lnTo>
                  <a:pt x="722043" y="1037865"/>
                </a:lnTo>
                <a:lnTo>
                  <a:pt x="671380" y="1025609"/>
                </a:lnTo>
                <a:lnTo>
                  <a:pt x="622615" y="1008859"/>
                </a:lnTo>
                <a:lnTo>
                  <a:pt x="575984" y="987853"/>
                </a:lnTo>
                <a:lnTo>
                  <a:pt x="531720" y="962826"/>
                </a:lnTo>
                <a:lnTo>
                  <a:pt x="490057" y="934013"/>
                </a:lnTo>
                <a:lnTo>
                  <a:pt x="451230" y="901652"/>
                </a:lnTo>
                <a:lnTo>
                  <a:pt x="415473" y="865978"/>
                </a:lnTo>
                <a:lnTo>
                  <a:pt x="383019" y="827227"/>
                </a:lnTo>
                <a:close/>
              </a:path>
              <a:path w="1656715" h="1746885">
                <a:moveTo>
                  <a:pt x="1537522" y="1098232"/>
                </a:moveTo>
                <a:lnTo>
                  <a:pt x="1331455" y="1098232"/>
                </a:lnTo>
                <a:lnTo>
                  <a:pt x="1366317" y="1137464"/>
                </a:lnTo>
                <a:lnTo>
                  <a:pt x="1398208" y="1177809"/>
                </a:lnTo>
                <a:lnTo>
                  <a:pt x="1427322" y="1219238"/>
                </a:lnTo>
                <a:lnTo>
                  <a:pt x="1453621" y="1261347"/>
                </a:lnTo>
                <a:lnTo>
                  <a:pt x="1477415" y="1304292"/>
                </a:lnTo>
                <a:lnTo>
                  <a:pt x="1498782" y="1347857"/>
                </a:lnTo>
                <a:lnTo>
                  <a:pt x="1517857" y="1391918"/>
                </a:lnTo>
                <a:lnTo>
                  <a:pt x="1534777" y="1436351"/>
                </a:lnTo>
                <a:lnTo>
                  <a:pt x="1549677" y="1481032"/>
                </a:lnTo>
                <a:lnTo>
                  <a:pt x="1562693" y="1525839"/>
                </a:lnTo>
                <a:lnTo>
                  <a:pt x="1573961" y="1570647"/>
                </a:lnTo>
                <a:lnTo>
                  <a:pt x="1595080" y="1559159"/>
                </a:lnTo>
                <a:lnTo>
                  <a:pt x="1615847" y="1547366"/>
                </a:lnTo>
                <a:lnTo>
                  <a:pt x="1636246" y="1535265"/>
                </a:lnTo>
                <a:lnTo>
                  <a:pt x="1656257" y="1522856"/>
                </a:lnTo>
                <a:lnTo>
                  <a:pt x="1654539" y="1471641"/>
                </a:lnTo>
                <a:lnTo>
                  <a:pt x="1649763" y="1421260"/>
                </a:lnTo>
                <a:lnTo>
                  <a:pt x="1642021" y="1371805"/>
                </a:lnTo>
                <a:lnTo>
                  <a:pt x="1631404" y="1323365"/>
                </a:lnTo>
                <a:lnTo>
                  <a:pt x="1618002" y="1276032"/>
                </a:lnTo>
                <a:lnTo>
                  <a:pt x="1601908" y="1229895"/>
                </a:lnTo>
                <a:lnTo>
                  <a:pt x="1583212" y="1185046"/>
                </a:lnTo>
                <a:lnTo>
                  <a:pt x="1562006" y="1141574"/>
                </a:lnTo>
                <a:lnTo>
                  <a:pt x="1538381" y="1099569"/>
                </a:lnTo>
                <a:lnTo>
                  <a:pt x="1537522" y="1098232"/>
                </a:lnTo>
                <a:close/>
              </a:path>
              <a:path w="1656715" h="1746885">
                <a:moveTo>
                  <a:pt x="1273225" y="827227"/>
                </a:moveTo>
                <a:lnTo>
                  <a:pt x="1240775" y="865978"/>
                </a:lnTo>
                <a:lnTo>
                  <a:pt x="1205010" y="901660"/>
                </a:lnTo>
                <a:lnTo>
                  <a:pt x="1166195" y="934013"/>
                </a:lnTo>
                <a:lnTo>
                  <a:pt x="1124534" y="962826"/>
                </a:lnTo>
                <a:lnTo>
                  <a:pt x="1080271" y="987853"/>
                </a:lnTo>
                <a:lnTo>
                  <a:pt x="1033641" y="1008859"/>
                </a:lnTo>
                <a:lnTo>
                  <a:pt x="984877" y="1025609"/>
                </a:lnTo>
                <a:lnTo>
                  <a:pt x="934214" y="1037865"/>
                </a:lnTo>
                <a:lnTo>
                  <a:pt x="881887" y="1045391"/>
                </a:lnTo>
                <a:lnTo>
                  <a:pt x="828128" y="1047953"/>
                </a:lnTo>
                <a:lnTo>
                  <a:pt x="1504310" y="1047953"/>
                </a:lnTo>
                <a:lnTo>
                  <a:pt x="1453900" y="983268"/>
                </a:lnTo>
                <a:lnTo>
                  <a:pt x="1421510" y="948039"/>
                </a:lnTo>
                <a:lnTo>
                  <a:pt x="1387156" y="914730"/>
                </a:lnTo>
                <a:lnTo>
                  <a:pt x="1350929" y="883431"/>
                </a:lnTo>
                <a:lnTo>
                  <a:pt x="1312922" y="854233"/>
                </a:lnTo>
                <a:lnTo>
                  <a:pt x="1273225" y="827227"/>
                </a:lnTo>
                <a:close/>
              </a:path>
              <a:path w="1656715" h="1746885">
                <a:moveTo>
                  <a:pt x="828128" y="0"/>
                </a:moveTo>
                <a:lnTo>
                  <a:pt x="781132" y="2233"/>
                </a:lnTo>
                <a:lnTo>
                  <a:pt x="735400" y="8799"/>
                </a:lnTo>
                <a:lnTo>
                  <a:pt x="691137" y="19491"/>
                </a:lnTo>
                <a:lnTo>
                  <a:pt x="648547" y="34105"/>
                </a:lnTo>
                <a:lnTo>
                  <a:pt x="607834" y="52437"/>
                </a:lnTo>
                <a:lnTo>
                  <a:pt x="569203" y="74283"/>
                </a:lnTo>
                <a:lnTo>
                  <a:pt x="532859" y="99437"/>
                </a:lnTo>
                <a:lnTo>
                  <a:pt x="499006" y="127696"/>
                </a:lnTo>
                <a:lnTo>
                  <a:pt x="467848" y="158854"/>
                </a:lnTo>
                <a:lnTo>
                  <a:pt x="439590" y="192708"/>
                </a:lnTo>
                <a:lnTo>
                  <a:pt x="414437" y="229052"/>
                </a:lnTo>
                <a:lnTo>
                  <a:pt x="392592" y="267683"/>
                </a:lnTo>
                <a:lnTo>
                  <a:pt x="374260" y="308395"/>
                </a:lnTo>
                <a:lnTo>
                  <a:pt x="359646" y="350985"/>
                </a:lnTo>
                <a:lnTo>
                  <a:pt x="348955" y="395247"/>
                </a:lnTo>
                <a:lnTo>
                  <a:pt x="342390" y="440977"/>
                </a:lnTo>
                <a:lnTo>
                  <a:pt x="340156" y="487972"/>
                </a:lnTo>
                <a:lnTo>
                  <a:pt x="342390" y="534966"/>
                </a:lnTo>
                <a:lnTo>
                  <a:pt x="348955" y="580696"/>
                </a:lnTo>
                <a:lnTo>
                  <a:pt x="359646" y="624958"/>
                </a:lnTo>
                <a:lnTo>
                  <a:pt x="374260" y="667548"/>
                </a:lnTo>
                <a:lnTo>
                  <a:pt x="392592" y="708260"/>
                </a:lnTo>
                <a:lnTo>
                  <a:pt x="414437" y="746891"/>
                </a:lnTo>
                <a:lnTo>
                  <a:pt x="439590" y="783235"/>
                </a:lnTo>
                <a:lnTo>
                  <a:pt x="467848" y="817089"/>
                </a:lnTo>
                <a:lnTo>
                  <a:pt x="499006" y="848247"/>
                </a:lnTo>
                <a:lnTo>
                  <a:pt x="532859" y="876506"/>
                </a:lnTo>
                <a:lnTo>
                  <a:pt x="569203" y="901660"/>
                </a:lnTo>
                <a:lnTo>
                  <a:pt x="607834" y="923506"/>
                </a:lnTo>
                <a:lnTo>
                  <a:pt x="648547" y="941838"/>
                </a:lnTo>
                <a:lnTo>
                  <a:pt x="691137" y="956453"/>
                </a:lnTo>
                <a:lnTo>
                  <a:pt x="735400" y="967145"/>
                </a:lnTo>
                <a:lnTo>
                  <a:pt x="781132" y="973710"/>
                </a:lnTo>
                <a:lnTo>
                  <a:pt x="828128" y="975944"/>
                </a:lnTo>
                <a:lnTo>
                  <a:pt x="875123" y="973710"/>
                </a:lnTo>
                <a:lnTo>
                  <a:pt x="920853" y="967145"/>
                </a:lnTo>
                <a:lnTo>
                  <a:pt x="965115" y="956453"/>
                </a:lnTo>
                <a:lnTo>
                  <a:pt x="1007705" y="941838"/>
                </a:lnTo>
                <a:lnTo>
                  <a:pt x="1048417" y="923506"/>
                </a:lnTo>
                <a:lnTo>
                  <a:pt x="1087060" y="901652"/>
                </a:lnTo>
                <a:lnTo>
                  <a:pt x="1123392" y="876506"/>
                </a:lnTo>
                <a:lnTo>
                  <a:pt x="1157246" y="848247"/>
                </a:lnTo>
                <a:lnTo>
                  <a:pt x="1188404" y="817089"/>
                </a:lnTo>
                <a:lnTo>
                  <a:pt x="1216663" y="783235"/>
                </a:lnTo>
                <a:lnTo>
                  <a:pt x="1241817" y="746891"/>
                </a:lnTo>
                <a:lnTo>
                  <a:pt x="1263663" y="708260"/>
                </a:lnTo>
                <a:lnTo>
                  <a:pt x="1274394" y="684428"/>
                </a:lnTo>
                <a:lnTo>
                  <a:pt x="682002" y="684428"/>
                </a:lnTo>
                <a:lnTo>
                  <a:pt x="667091" y="681420"/>
                </a:lnTo>
                <a:lnTo>
                  <a:pt x="654916" y="673217"/>
                </a:lnTo>
                <a:lnTo>
                  <a:pt x="646709" y="661046"/>
                </a:lnTo>
                <a:lnTo>
                  <a:pt x="643699" y="646137"/>
                </a:lnTo>
                <a:lnTo>
                  <a:pt x="646709" y="631234"/>
                </a:lnTo>
                <a:lnTo>
                  <a:pt x="654916" y="619063"/>
                </a:lnTo>
                <a:lnTo>
                  <a:pt x="667091" y="610856"/>
                </a:lnTo>
                <a:lnTo>
                  <a:pt x="682002" y="607847"/>
                </a:lnTo>
                <a:lnTo>
                  <a:pt x="1300743" y="607847"/>
                </a:lnTo>
                <a:lnTo>
                  <a:pt x="1307301" y="580696"/>
                </a:lnTo>
                <a:lnTo>
                  <a:pt x="1313867" y="534966"/>
                </a:lnTo>
                <a:lnTo>
                  <a:pt x="1316101" y="487972"/>
                </a:lnTo>
                <a:lnTo>
                  <a:pt x="1313867" y="440977"/>
                </a:lnTo>
                <a:lnTo>
                  <a:pt x="1307301" y="395247"/>
                </a:lnTo>
                <a:lnTo>
                  <a:pt x="1296609" y="350985"/>
                </a:lnTo>
                <a:lnTo>
                  <a:pt x="1281995" y="308395"/>
                </a:lnTo>
                <a:lnTo>
                  <a:pt x="1263663" y="267683"/>
                </a:lnTo>
                <a:lnTo>
                  <a:pt x="1241817" y="229052"/>
                </a:lnTo>
                <a:lnTo>
                  <a:pt x="1216663" y="192708"/>
                </a:lnTo>
                <a:lnTo>
                  <a:pt x="1188404" y="158854"/>
                </a:lnTo>
                <a:lnTo>
                  <a:pt x="1157246" y="127696"/>
                </a:lnTo>
                <a:lnTo>
                  <a:pt x="1123392" y="99437"/>
                </a:lnTo>
                <a:lnTo>
                  <a:pt x="1087048" y="74283"/>
                </a:lnTo>
                <a:lnTo>
                  <a:pt x="1048417" y="52437"/>
                </a:lnTo>
                <a:lnTo>
                  <a:pt x="1007705" y="34105"/>
                </a:lnTo>
                <a:lnTo>
                  <a:pt x="965115" y="19491"/>
                </a:lnTo>
                <a:lnTo>
                  <a:pt x="920853" y="8799"/>
                </a:lnTo>
                <a:lnTo>
                  <a:pt x="875123" y="2233"/>
                </a:lnTo>
                <a:lnTo>
                  <a:pt x="828128" y="0"/>
                </a:lnTo>
                <a:close/>
              </a:path>
              <a:path w="1656715" h="1746885">
                <a:moveTo>
                  <a:pt x="974255" y="607847"/>
                </a:moveTo>
                <a:lnTo>
                  <a:pt x="682002" y="607847"/>
                </a:lnTo>
                <a:lnTo>
                  <a:pt x="696906" y="610856"/>
                </a:lnTo>
                <a:lnTo>
                  <a:pt x="709077" y="619063"/>
                </a:lnTo>
                <a:lnTo>
                  <a:pt x="717283" y="631234"/>
                </a:lnTo>
                <a:lnTo>
                  <a:pt x="720293" y="646137"/>
                </a:lnTo>
                <a:lnTo>
                  <a:pt x="717283" y="661046"/>
                </a:lnTo>
                <a:lnTo>
                  <a:pt x="709077" y="673217"/>
                </a:lnTo>
                <a:lnTo>
                  <a:pt x="696906" y="681420"/>
                </a:lnTo>
                <a:lnTo>
                  <a:pt x="682002" y="684428"/>
                </a:lnTo>
                <a:lnTo>
                  <a:pt x="974255" y="684428"/>
                </a:lnTo>
                <a:lnTo>
                  <a:pt x="959349" y="681420"/>
                </a:lnTo>
                <a:lnTo>
                  <a:pt x="947173" y="673217"/>
                </a:lnTo>
                <a:lnTo>
                  <a:pt x="938963" y="661046"/>
                </a:lnTo>
                <a:lnTo>
                  <a:pt x="935951" y="646137"/>
                </a:lnTo>
                <a:lnTo>
                  <a:pt x="938963" y="631234"/>
                </a:lnTo>
                <a:lnTo>
                  <a:pt x="947173" y="619063"/>
                </a:lnTo>
                <a:lnTo>
                  <a:pt x="959349" y="610856"/>
                </a:lnTo>
                <a:lnTo>
                  <a:pt x="974255" y="607847"/>
                </a:lnTo>
                <a:close/>
              </a:path>
              <a:path w="1656715" h="1746885">
                <a:moveTo>
                  <a:pt x="1300743" y="607847"/>
                </a:moveTo>
                <a:lnTo>
                  <a:pt x="974255" y="607847"/>
                </a:lnTo>
                <a:lnTo>
                  <a:pt x="989160" y="610856"/>
                </a:lnTo>
                <a:lnTo>
                  <a:pt x="1001336" y="619063"/>
                </a:lnTo>
                <a:lnTo>
                  <a:pt x="1009547" y="631234"/>
                </a:lnTo>
                <a:lnTo>
                  <a:pt x="1012558" y="646137"/>
                </a:lnTo>
                <a:lnTo>
                  <a:pt x="1009547" y="661046"/>
                </a:lnTo>
                <a:lnTo>
                  <a:pt x="1001336" y="673217"/>
                </a:lnTo>
                <a:lnTo>
                  <a:pt x="989160" y="681420"/>
                </a:lnTo>
                <a:lnTo>
                  <a:pt x="974255" y="684428"/>
                </a:lnTo>
                <a:lnTo>
                  <a:pt x="1274394" y="684428"/>
                </a:lnTo>
                <a:lnTo>
                  <a:pt x="1281995" y="667548"/>
                </a:lnTo>
                <a:lnTo>
                  <a:pt x="1296609" y="624958"/>
                </a:lnTo>
                <a:lnTo>
                  <a:pt x="1300743" y="60784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205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hone-spa-icons-02.png"/>
          <p:cNvPicPr>
            <a:picLocks noChangeAspect="1"/>
          </p:cNvPicPr>
          <p:nvPr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7093">
            <a:off x="1115246" y="629548"/>
            <a:ext cx="1099025" cy="2491315"/>
          </a:xfrm>
          <a:prstGeom prst="rect">
            <a:avLst/>
          </a:prstGeom>
        </p:spPr>
      </p:pic>
      <p:pic>
        <p:nvPicPr>
          <p:cNvPr id="5" name="Picture 4" descr="sparkle-icons-01.png"/>
          <p:cNvPicPr>
            <a:picLocks noChangeAspect="1"/>
          </p:cNvPicPr>
          <p:nvPr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06" y="3977555"/>
            <a:ext cx="2328728" cy="2354020"/>
          </a:xfrm>
          <a:prstGeom prst="rect">
            <a:avLst/>
          </a:prstGeom>
        </p:spPr>
      </p:pic>
      <p:pic>
        <p:nvPicPr>
          <p:cNvPr id="6" name="Picture 5" descr="helping-hand-icons-01.png"/>
          <p:cNvPicPr>
            <a:picLocks noChangeAspect="1"/>
          </p:cNvPicPr>
          <p:nvPr/>
        </p:nvPicPr>
        <p:blipFill>
          <a:blip r:embed="rId4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26180">
            <a:off x="8211782" y="4373712"/>
            <a:ext cx="3600118" cy="1561705"/>
          </a:xfrm>
          <a:prstGeom prst="rect">
            <a:avLst/>
          </a:prstGeom>
        </p:spPr>
      </p:pic>
      <p:pic>
        <p:nvPicPr>
          <p:cNvPr id="7" name="Picture 6" descr="smart-stylish-icons-02.png"/>
          <p:cNvPicPr>
            <a:picLocks noChangeAspect="1"/>
          </p:cNvPicPr>
          <p:nvPr/>
        </p:nvPicPr>
        <p:blipFill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743" y="799163"/>
            <a:ext cx="2219328" cy="1794827"/>
          </a:xfrm>
          <a:prstGeom prst="rect">
            <a:avLst/>
          </a:prstGeom>
        </p:spPr>
      </p:pic>
      <p:sp>
        <p:nvSpPr>
          <p:cNvPr id="12" name="bk object 26"/>
          <p:cNvSpPr/>
          <p:nvPr/>
        </p:nvSpPr>
        <p:spPr>
          <a:xfrm>
            <a:off x="4762233" y="1951521"/>
            <a:ext cx="2713518" cy="2954957"/>
          </a:xfrm>
          <a:custGeom>
            <a:avLst/>
            <a:gdLst/>
            <a:ahLst/>
            <a:cxnLst/>
            <a:rect l="l" t="t" r="r" b="b"/>
            <a:pathLst>
              <a:path w="1612900" h="1756409">
                <a:moveTo>
                  <a:pt x="99119" y="78580"/>
                </a:moveTo>
                <a:lnTo>
                  <a:pt x="62104" y="157930"/>
                </a:lnTo>
                <a:lnTo>
                  <a:pt x="44047" y="222795"/>
                </a:lnTo>
                <a:lnTo>
                  <a:pt x="29518" y="284348"/>
                </a:lnTo>
                <a:lnTo>
                  <a:pt x="20958" y="331246"/>
                </a:lnTo>
                <a:lnTo>
                  <a:pt x="13833" y="380708"/>
                </a:lnTo>
                <a:lnTo>
                  <a:pt x="8159" y="432076"/>
                </a:lnTo>
                <a:lnTo>
                  <a:pt x="3951" y="484692"/>
                </a:lnTo>
                <a:lnTo>
                  <a:pt x="1226" y="537899"/>
                </a:lnTo>
                <a:lnTo>
                  <a:pt x="0" y="591040"/>
                </a:lnTo>
                <a:lnTo>
                  <a:pt x="288" y="643458"/>
                </a:lnTo>
                <a:lnTo>
                  <a:pt x="2107" y="694495"/>
                </a:lnTo>
                <a:lnTo>
                  <a:pt x="5472" y="743493"/>
                </a:lnTo>
                <a:lnTo>
                  <a:pt x="10401" y="789796"/>
                </a:lnTo>
                <a:lnTo>
                  <a:pt x="16907" y="832746"/>
                </a:lnTo>
                <a:lnTo>
                  <a:pt x="26497" y="880429"/>
                </a:lnTo>
                <a:lnTo>
                  <a:pt x="38280" y="927717"/>
                </a:lnTo>
                <a:lnTo>
                  <a:pt x="52201" y="974540"/>
                </a:lnTo>
                <a:lnTo>
                  <a:pt x="68203" y="1020830"/>
                </a:lnTo>
                <a:lnTo>
                  <a:pt x="86231" y="1066517"/>
                </a:lnTo>
                <a:lnTo>
                  <a:pt x="106228" y="1111531"/>
                </a:lnTo>
                <a:lnTo>
                  <a:pt x="128138" y="1155804"/>
                </a:lnTo>
                <a:lnTo>
                  <a:pt x="151905" y="1199265"/>
                </a:lnTo>
                <a:lnTo>
                  <a:pt x="177473" y="1241846"/>
                </a:lnTo>
                <a:lnTo>
                  <a:pt x="204786" y="1283477"/>
                </a:lnTo>
                <a:lnTo>
                  <a:pt x="233788" y="1324088"/>
                </a:lnTo>
                <a:lnTo>
                  <a:pt x="264422" y="1363611"/>
                </a:lnTo>
                <a:lnTo>
                  <a:pt x="296658" y="1402003"/>
                </a:lnTo>
                <a:lnTo>
                  <a:pt x="330365" y="1439113"/>
                </a:lnTo>
                <a:lnTo>
                  <a:pt x="365561" y="1474953"/>
                </a:lnTo>
                <a:lnTo>
                  <a:pt x="402165" y="1509427"/>
                </a:lnTo>
                <a:lnTo>
                  <a:pt x="440122" y="1542465"/>
                </a:lnTo>
                <a:lnTo>
                  <a:pt x="479374" y="1573998"/>
                </a:lnTo>
                <a:lnTo>
                  <a:pt x="519867" y="1603957"/>
                </a:lnTo>
                <a:lnTo>
                  <a:pt x="561543" y="1632271"/>
                </a:lnTo>
                <a:lnTo>
                  <a:pt x="604347" y="1658872"/>
                </a:lnTo>
                <a:lnTo>
                  <a:pt x="648223" y="1683691"/>
                </a:lnTo>
                <a:lnTo>
                  <a:pt x="693115" y="1706658"/>
                </a:lnTo>
                <a:lnTo>
                  <a:pt x="738966" y="1727703"/>
                </a:lnTo>
                <a:lnTo>
                  <a:pt x="804104" y="1756011"/>
                </a:lnTo>
                <a:lnTo>
                  <a:pt x="844833" y="1739984"/>
                </a:lnTo>
                <a:lnTo>
                  <a:pt x="889241" y="1721386"/>
                </a:lnTo>
                <a:lnTo>
                  <a:pt x="932906" y="1700816"/>
                </a:lnTo>
                <a:lnTo>
                  <a:pt x="975766" y="1678343"/>
                </a:lnTo>
                <a:lnTo>
                  <a:pt x="1017761" y="1654037"/>
                </a:lnTo>
                <a:lnTo>
                  <a:pt x="1058831" y="1627968"/>
                </a:lnTo>
                <a:lnTo>
                  <a:pt x="1098914" y="1600206"/>
                </a:lnTo>
                <a:lnTo>
                  <a:pt x="1137950" y="1570821"/>
                </a:lnTo>
                <a:lnTo>
                  <a:pt x="1175877" y="1539884"/>
                </a:lnTo>
                <a:lnTo>
                  <a:pt x="1212636" y="1507463"/>
                </a:lnTo>
                <a:lnTo>
                  <a:pt x="1248166" y="1473630"/>
                </a:lnTo>
                <a:lnTo>
                  <a:pt x="1282405" y="1438453"/>
                </a:lnTo>
                <a:lnTo>
                  <a:pt x="1315316" y="1401976"/>
                </a:lnTo>
                <a:lnTo>
                  <a:pt x="1346770" y="1364350"/>
                </a:lnTo>
                <a:lnTo>
                  <a:pt x="1376774" y="1325564"/>
                </a:lnTo>
                <a:lnTo>
                  <a:pt x="1405245" y="1285715"/>
                </a:lnTo>
                <a:lnTo>
                  <a:pt x="1432121" y="1244873"/>
                </a:lnTo>
                <a:lnTo>
                  <a:pt x="1457344" y="1203107"/>
                </a:lnTo>
                <a:lnTo>
                  <a:pt x="1480850" y="1160488"/>
                </a:lnTo>
                <a:lnTo>
                  <a:pt x="1502580" y="1117086"/>
                </a:lnTo>
                <a:lnTo>
                  <a:pt x="1522474" y="1072970"/>
                </a:lnTo>
                <a:lnTo>
                  <a:pt x="1540469" y="1028211"/>
                </a:lnTo>
                <a:lnTo>
                  <a:pt x="1556506" y="982878"/>
                </a:lnTo>
                <a:lnTo>
                  <a:pt x="1570524" y="937042"/>
                </a:lnTo>
                <a:lnTo>
                  <a:pt x="1582462" y="890773"/>
                </a:lnTo>
                <a:lnTo>
                  <a:pt x="1591650" y="846514"/>
                </a:lnTo>
                <a:lnTo>
                  <a:pt x="1599167" y="799903"/>
                </a:lnTo>
                <a:lnTo>
                  <a:pt x="1605013" y="751306"/>
                </a:lnTo>
                <a:lnTo>
                  <a:pt x="1609187" y="701090"/>
                </a:lnTo>
                <a:lnTo>
                  <a:pt x="1611690" y="649621"/>
                </a:lnTo>
                <a:lnTo>
                  <a:pt x="1612519" y="597266"/>
                </a:lnTo>
                <a:lnTo>
                  <a:pt x="1611677" y="544391"/>
                </a:lnTo>
                <a:lnTo>
                  <a:pt x="1609161" y="491362"/>
                </a:lnTo>
                <a:lnTo>
                  <a:pt x="1604972" y="438545"/>
                </a:lnTo>
                <a:lnTo>
                  <a:pt x="1599109" y="386307"/>
                </a:lnTo>
                <a:lnTo>
                  <a:pt x="1591572" y="335014"/>
                </a:lnTo>
                <a:lnTo>
                  <a:pt x="1582360" y="285034"/>
                </a:lnTo>
                <a:lnTo>
                  <a:pt x="1567775" y="223165"/>
                </a:lnTo>
                <a:lnTo>
                  <a:pt x="1549588" y="157773"/>
                </a:lnTo>
                <a:lnTo>
                  <a:pt x="1533871" y="108922"/>
                </a:lnTo>
                <a:lnTo>
                  <a:pt x="1219804" y="108922"/>
                </a:lnTo>
                <a:lnTo>
                  <a:pt x="1202796" y="108140"/>
                </a:lnTo>
                <a:lnTo>
                  <a:pt x="328464" y="108140"/>
                </a:lnTo>
                <a:lnTo>
                  <a:pt x="276416" y="106792"/>
                </a:lnTo>
                <a:lnTo>
                  <a:pt x="231260" y="101925"/>
                </a:lnTo>
                <a:lnTo>
                  <a:pt x="181588" y="92806"/>
                </a:lnTo>
                <a:lnTo>
                  <a:pt x="147512" y="86150"/>
                </a:lnTo>
                <a:lnTo>
                  <a:pt x="119023" y="81253"/>
                </a:lnTo>
                <a:lnTo>
                  <a:pt x="99119" y="78580"/>
                </a:lnTo>
                <a:close/>
              </a:path>
              <a:path w="1612900" h="1756409">
                <a:moveTo>
                  <a:pt x="1512810" y="78526"/>
                </a:moveTo>
                <a:lnTo>
                  <a:pt x="1493563" y="81041"/>
                </a:lnTo>
                <a:lnTo>
                  <a:pt x="1466014" y="85683"/>
                </a:lnTo>
                <a:lnTo>
                  <a:pt x="1433034" y="91994"/>
                </a:lnTo>
                <a:lnTo>
                  <a:pt x="1383477" y="100258"/>
                </a:lnTo>
                <a:lnTo>
                  <a:pt x="1330395" y="105837"/>
                </a:lnTo>
                <a:lnTo>
                  <a:pt x="1275325" y="108726"/>
                </a:lnTo>
                <a:lnTo>
                  <a:pt x="1219804" y="108922"/>
                </a:lnTo>
                <a:lnTo>
                  <a:pt x="1533871" y="108922"/>
                </a:lnTo>
                <a:lnTo>
                  <a:pt x="1532476" y="104600"/>
                </a:lnTo>
                <a:lnTo>
                  <a:pt x="1520879" y="78595"/>
                </a:lnTo>
                <a:lnTo>
                  <a:pt x="1512810" y="78526"/>
                </a:lnTo>
                <a:close/>
              </a:path>
              <a:path w="1612900" h="1756409">
                <a:moveTo>
                  <a:pt x="802990" y="0"/>
                </a:moveTo>
                <a:lnTo>
                  <a:pt x="781317" y="7861"/>
                </a:lnTo>
                <a:lnTo>
                  <a:pt x="743957" y="26157"/>
                </a:lnTo>
                <a:lnTo>
                  <a:pt x="697307" y="48100"/>
                </a:lnTo>
                <a:lnTo>
                  <a:pt x="652498" y="65928"/>
                </a:lnTo>
                <a:lnTo>
                  <a:pt x="607893" y="80022"/>
                </a:lnTo>
                <a:lnTo>
                  <a:pt x="561857" y="90764"/>
                </a:lnTo>
                <a:lnTo>
                  <a:pt x="512755" y="98537"/>
                </a:lnTo>
                <a:lnTo>
                  <a:pt x="458951" y="103721"/>
                </a:lnTo>
                <a:lnTo>
                  <a:pt x="398809" y="106700"/>
                </a:lnTo>
                <a:lnTo>
                  <a:pt x="328464" y="108140"/>
                </a:lnTo>
                <a:lnTo>
                  <a:pt x="1202796" y="108140"/>
                </a:lnTo>
                <a:lnTo>
                  <a:pt x="1113555" y="101220"/>
                </a:lnTo>
                <a:lnTo>
                  <a:pt x="1065902" y="93314"/>
                </a:lnTo>
                <a:lnTo>
                  <a:pt x="1016297" y="81151"/>
                </a:lnTo>
                <a:lnTo>
                  <a:pt x="963066" y="64853"/>
                </a:lnTo>
                <a:lnTo>
                  <a:pt x="911257" y="46229"/>
                </a:lnTo>
                <a:lnTo>
                  <a:pt x="865917" y="27085"/>
                </a:lnTo>
                <a:lnTo>
                  <a:pt x="832095" y="9228"/>
                </a:lnTo>
                <a:lnTo>
                  <a:pt x="817180" y="984"/>
                </a:lnTo>
                <a:lnTo>
                  <a:pt x="80299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3418492" y="2289969"/>
            <a:ext cx="5401001" cy="2278061"/>
          </a:xfrm>
        </p:spPr>
        <p:txBody>
          <a:bodyPr/>
          <a:lstStyle/>
          <a:p>
            <a:pPr>
              <a:lnSpc>
                <a:spcPts val="7200"/>
              </a:lnSpc>
            </a:pPr>
            <a:r>
              <a:rPr lang="en-GB" sz="7200" dirty="0">
                <a:solidFill>
                  <a:schemeClr val="accent3"/>
                </a:solidFill>
              </a:rPr>
              <a:t>accelerator </a:t>
            </a:r>
            <a:br>
              <a:rPr lang="en-GB" sz="7200" dirty="0">
                <a:solidFill>
                  <a:schemeClr val="accent3"/>
                </a:solidFill>
              </a:rPr>
            </a:br>
            <a:r>
              <a:rPr lang="en-GB" sz="7200" dirty="0">
                <a:solidFill>
                  <a:schemeClr val="accent3"/>
                </a:solidFill>
              </a:rPr>
              <a:t>manifesto</a:t>
            </a:r>
          </a:p>
        </p:txBody>
      </p:sp>
      <p:sp>
        <p:nvSpPr>
          <p:cNvPr id="14" name="bk object 26"/>
          <p:cNvSpPr/>
          <p:nvPr/>
        </p:nvSpPr>
        <p:spPr>
          <a:xfrm>
            <a:off x="5752633" y="1141628"/>
            <a:ext cx="686734" cy="653074"/>
          </a:xfrm>
          <a:custGeom>
            <a:avLst/>
            <a:gdLst/>
            <a:ahLst/>
            <a:cxnLst/>
            <a:rect l="l" t="t" r="r" b="b"/>
            <a:pathLst>
              <a:path w="2319020" h="2205355">
                <a:moveTo>
                  <a:pt x="2318448" y="842238"/>
                </a:moveTo>
                <a:lnTo>
                  <a:pt x="0" y="842238"/>
                </a:lnTo>
                <a:lnTo>
                  <a:pt x="716445" y="1362760"/>
                </a:lnTo>
                <a:lnTo>
                  <a:pt x="442785" y="2204999"/>
                </a:lnTo>
                <a:lnTo>
                  <a:pt x="1159230" y="1684464"/>
                </a:lnTo>
                <a:lnTo>
                  <a:pt x="1706531" y="1684464"/>
                </a:lnTo>
                <a:lnTo>
                  <a:pt x="1602003" y="1362760"/>
                </a:lnTo>
                <a:lnTo>
                  <a:pt x="2318448" y="842238"/>
                </a:lnTo>
                <a:close/>
              </a:path>
              <a:path w="2319020" h="2205355">
                <a:moveTo>
                  <a:pt x="1706531" y="1684464"/>
                </a:moveTo>
                <a:lnTo>
                  <a:pt x="1159230" y="1684464"/>
                </a:lnTo>
                <a:lnTo>
                  <a:pt x="1875663" y="2204999"/>
                </a:lnTo>
                <a:lnTo>
                  <a:pt x="1706531" y="1684464"/>
                </a:lnTo>
                <a:close/>
              </a:path>
              <a:path w="2319020" h="2205355">
                <a:moveTo>
                  <a:pt x="1159230" y="0"/>
                </a:moveTo>
                <a:lnTo>
                  <a:pt x="885571" y="842238"/>
                </a:lnTo>
                <a:lnTo>
                  <a:pt x="1432877" y="842238"/>
                </a:lnTo>
                <a:lnTo>
                  <a:pt x="1159230" y="0"/>
                </a:lnTo>
                <a:close/>
              </a:path>
            </a:pathLst>
          </a:custGeom>
          <a:solidFill>
            <a:srgbClr val="D8222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965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INSPIRING LEADERS</a:t>
            </a:r>
          </a:p>
        </p:txBody>
      </p:sp>
    </p:spTree>
    <p:extLst>
      <p:ext uri="{BB962C8B-B14F-4D97-AF65-F5344CB8AC3E}">
        <p14:creationId xmlns:p14="http://schemas.microsoft.com/office/powerpoint/2010/main" val="748676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7947">
            <a:off x="4861236" y="1960758"/>
            <a:ext cx="7420245" cy="4173888"/>
          </a:xfrm>
          <a:prstGeom prst="rect">
            <a:avLst/>
          </a:prstGeom>
        </p:spPr>
      </p:pic>
      <p:sp>
        <p:nvSpPr>
          <p:cNvPr id="16" name="bk object 16"/>
          <p:cNvSpPr/>
          <p:nvPr/>
        </p:nvSpPr>
        <p:spPr>
          <a:xfrm>
            <a:off x="5598440" y="-667266"/>
            <a:ext cx="1946370" cy="4641967"/>
          </a:xfrm>
          <a:custGeom>
            <a:avLst/>
            <a:gdLst/>
            <a:ahLst/>
            <a:cxnLst/>
            <a:rect l="l" t="t" r="r" b="b"/>
            <a:pathLst>
              <a:path w="1374139" h="3277235">
                <a:moveTo>
                  <a:pt x="1374114" y="0"/>
                </a:moveTo>
                <a:lnTo>
                  <a:pt x="0" y="1776577"/>
                </a:lnTo>
                <a:lnTo>
                  <a:pt x="641261" y="1862099"/>
                </a:lnTo>
                <a:lnTo>
                  <a:pt x="0" y="3276777"/>
                </a:lnTo>
                <a:lnTo>
                  <a:pt x="1374114" y="1506791"/>
                </a:lnTo>
                <a:lnTo>
                  <a:pt x="695248" y="1427835"/>
                </a:lnTo>
                <a:lnTo>
                  <a:pt x="1374114" y="0"/>
                </a:lnTo>
                <a:close/>
              </a:path>
            </a:pathLst>
          </a:custGeom>
          <a:solidFill>
            <a:srgbClr val="3C1C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/>
          <p:cNvSpPr txBox="1"/>
          <p:nvPr/>
        </p:nvSpPr>
        <p:spPr>
          <a:xfrm rot="21246284">
            <a:off x="1216624" y="731558"/>
            <a:ext cx="4158630" cy="1245881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noAutofit/>
          </a:bodyPr>
          <a:lstStyle/>
          <a:p>
            <a:pPr algn="ctr">
              <a:spcAft>
                <a:spcPts val="317"/>
              </a:spcAft>
            </a:pPr>
            <a:r>
              <a:rPr lang="en-US" sz="3200" dirty="0">
                <a:solidFill>
                  <a:schemeClr val="bg1"/>
                </a:solidFill>
                <a:latin typeface="BalboaPlus Fill" charset="0"/>
                <a:ea typeface="BalboaPlus Fill" charset="0"/>
                <a:cs typeface="BalboaPlus Fill" charset="0"/>
              </a:rPr>
              <a:t>MICHELLE OBAMA</a:t>
            </a:r>
          </a:p>
          <a:p>
            <a:pPr algn="ctr"/>
            <a:r>
              <a:rPr lang="en-US" sz="2000" spc="300" dirty="0">
                <a:solidFill>
                  <a:schemeClr val="bg1"/>
                </a:solidFill>
                <a:latin typeface="Vista Sans OT Light" charset="0"/>
                <a:ea typeface="Vista Sans OT Light" charset="0"/>
                <a:cs typeface="Vista Sans OT Light" charset="0"/>
              </a:rPr>
              <a:t>PREVIOUS FIRST LADY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09" y="2333714"/>
            <a:ext cx="4670331" cy="38931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673817" y="675212"/>
            <a:ext cx="5574364" cy="1037586"/>
          </a:xfrm>
        </p:spPr>
        <p:txBody>
          <a:bodyPr/>
          <a:lstStyle/>
          <a:p>
            <a:r>
              <a:rPr lang="en-GB"/>
              <a:t>HUMAN RIGHTS</a:t>
            </a:r>
          </a:p>
        </p:txBody>
      </p:sp>
    </p:spTree>
    <p:extLst>
      <p:ext uri="{BB962C8B-B14F-4D97-AF65-F5344CB8AC3E}">
        <p14:creationId xmlns:p14="http://schemas.microsoft.com/office/powerpoint/2010/main" val="1286124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83123">
            <a:off x="6054496" y="1137567"/>
            <a:ext cx="4965982" cy="35635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9846">
            <a:off x="2081011" y="3496533"/>
            <a:ext cx="3754444" cy="28055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60749" y="669487"/>
            <a:ext cx="5113045" cy="1144135"/>
          </a:xfrm>
        </p:spPr>
        <p:txBody>
          <a:bodyPr/>
          <a:lstStyle/>
          <a:p>
            <a:r>
              <a:rPr lang="en-GB" dirty="0"/>
              <a:t>POLITICAL</a:t>
            </a:r>
          </a:p>
        </p:txBody>
      </p:sp>
      <p:sp>
        <p:nvSpPr>
          <p:cNvPr id="17" name="TextBox 16"/>
          <p:cNvSpPr txBox="1"/>
          <p:nvPr/>
        </p:nvSpPr>
        <p:spPr>
          <a:xfrm rot="182136">
            <a:off x="1100281" y="1930904"/>
            <a:ext cx="4466500" cy="1401178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noAutofit/>
          </a:bodyPr>
          <a:lstStyle/>
          <a:p>
            <a:pPr algn="ctr">
              <a:spcAft>
                <a:spcPts val="317"/>
              </a:spcAft>
            </a:pPr>
            <a:r>
              <a:rPr lang="en-US" sz="3200">
                <a:solidFill>
                  <a:schemeClr val="bg1"/>
                </a:solidFill>
                <a:latin typeface="BalboaPlus Fill" charset="0"/>
                <a:ea typeface="BalboaPlus Fill" charset="0"/>
                <a:cs typeface="BalboaPlus Fill" charset="0"/>
              </a:rPr>
              <a:t>NELSON MANDELLA</a:t>
            </a:r>
            <a:endParaRPr lang="en-US" sz="3200" dirty="0">
              <a:solidFill>
                <a:schemeClr val="bg1"/>
              </a:solidFill>
              <a:latin typeface="BalboaPlus Fill" charset="0"/>
              <a:ea typeface="BalboaPlus Fill" charset="0"/>
              <a:cs typeface="BalboaPlus Fill" charset="0"/>
            </a:endParaRPr>
          </a:p>
          <a:p>
            <a:pPr algn="ctr"/>
            <a:r>
              <a:rPr lang="en-US" sz="2000" spc="300" dirty="0">
                <a:solidFill>
                  <a:schemeClr val="bg1"/>
                </a:solidFill>
                <a:latin typeface="Vista Sans OT Light" charset="0"/>
                <a:ea typeface="Vista Sans OT Light" charset="0"/>
                <a:cs typeface="Vista Sans OT Light" charset="0"/>
              </a:rPr>
              <a:t>FIRST BLACK PRESIDENT </a:t>
            </a:r>
            <a:br>
              <a:rPr lang="en-US" sz="2000" spc="300" dirty="0">
                <a:solidFill>
                  <a:schemeClr val="bg1"/>
                </a:solidFill>
                <a:latin typeface="Vista Sans OT Light" charset="0"/>
                <a:ea typeface="Vista Sans OT Light" charset="0"/>
                <a:cs typeface="Vista Sans OT Light" charset="0"/>
              </a:rPr>
            </a:br>
            <a:r>
              <a:rPr lang="en-US" sz="2000" spc="300" dirty="0">
                <a:solidFill>
                  <a:schemeClr val="bg1"/>
                </a:solidFill>
                <a:latin typeface="Vista Sans OT Light" charset="0"/>
                <a:ea typeface="Vista Sans OT Light" charset="0"/>
                <a:cs typeface="Vista Sans OT Light" charset="0"/>
              </a:rPr>
              <a:t>OF SOUTH AFRICA</a:t>
            </a:r>
          </a:p>
        </p:txBody>
      </p:sp>
      <p:sp>
        <p:nvSpPr>
          <p:cNvPr id="18" name="bk object 16"/>
          <p:cNvSpPr/>
          <p:nvPr/>
        </p:nvSpPr>
        <p:spPr>
          <a:xfrm>
            <a:off x="9149054" y="3292966"/>
            <a:ext cx="1946370" cy="4641967"/>
          </a:xfrm>
          <a:custGeom>
            <a:avLst/>
            <a:gdLst/>
            <a:ahLst/>
            <a:cxnLst/>
            <a:rect l="l" t="t" r="r" b="b"/>
            <a:pathLst>
              <a:path w="1374139" h="3277235">
                <a:moveTo>
                  <a:pt x="1374114" y="0"/>
                </a:moveTo>
                <a:lnTo>
                  <a:pt x="0" y="1776577"/>
                </a:lnTo>
                <a:lnTo>
                  <a:pt x="641261" y="1862099"/>
                </a:lnTo>
                <a:lnTo>
                  <a:pt x="0" y="3276777"/>
                </a:lnTo>
                <a:lnTo>
                  <a:pt x="1374114" y="1506791"/>
                </a:lnTo>
                <a:lnTo>
                  <a:pt x="695248" y="1427835"/>
                </a:lnTo>
                <a:lnTo>
                  <a:pt x="1374114" y="0"/>
                </a:lnTo>
                <a:close/>
              </a:path>
            </a:pathLst>
          </a:custGeom>
          <a:solidFill>
            <a:srgbClr val="3C1C3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1966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6938">
            <a:off x="1293862" y="1636072"/>
            <a:ext cx="8561897" cy="26755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60749" y="669487"/>
            <a:ext cx="5113045" cy="1144135"/>
          </a:xfrm>
        </p:spPr>
        <p:txBody>
          <a:bodyPr/>
          <a:lstStyle/>
          <a:p>
            <a:r>
              <a:rPr lang="en-GB" dirty="0"/>
              <a:t>CREATIVE</a:t>
            </a:r>
          </a:p>
        </p:txBody>
      </p:sp>
      <p:sp>
        <p:nvSpPr>
          <p:cNvPr id="18" name="bk object 16"/>
          <p:cNvSpPr/>
          <p:nvPr/>
        </p:nvSpPr>
        <p:spPr>
          <a:xfrm>
            <a:off x="9165530" y="2452706"/>
            <a:ext cx="1946370" cy="4641967"/>
          </a:xfrm>
          <a:custGeom>
            <a:avLst/>
            <a:gdLst/>
            <a:ahLst/>
            <a:cxnLst/>
            <a:rect l="l" t="t" r="r" b="b"/>
            <a:pathLst>
              <a:path w="1374139" h="3277235">
                <a:moveTo>
                  <a:pt x="1374114" y="0"/>
                </a:moveTo>
                <a:lnTo>
                  <a:pt x="0" y="1776577"/>
                </a:lnTo>
                <a:lnTo>
                  <a:pt x="641261" y="1862099"/>
                </a:lnTo>
                <a:lnTo>
                  <a:pt x="0" y="3276777"/>
                </a:lnTo>
                <a:lnTo>
                  <a:pt x="1374114" y="1506791"/>
                </a:lnTo>
                <a:lnTo>
                  <a:pt x="695248" y="1427835"/>
                </a:lnTo>
                <a:lnTo>
                  <a:pt x="1374114" y="0"/>
                </a:lnTo>
                <a:close/>
              </a:path>
            </a:pathLst>
          </a:custGeom>
          <a:solidFill>
            <a:srgbClr val="3C1C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 rot="21406711">
            <a:off x="3128308" y="4212586"/>
            <a:ext cx="5935385" cy="154197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noAutofit/>
          </a:bodyPr>
          <a:lstStyle/>
          <a:p>
            <a:pPr algn="ctr">
              <a:spcAft>
                <a:spcPts val="317"/>
              </a:spcAft>
            </a:pPr>
            <a:r>
              <a:rPr lang="en-US" sz="3200" dirty="0">
                <a:solidFill>
                  <a:schemeClr val="bg1"/>
                </a:solidFill>
                <a:latin typeface="BalboaPlus Fill" charset="0"/>
                <a:ea typeface="BalboaPlus Fill" charset="0"/>
                <a:cs typeface="BalboaPlus Fill" charset="0"/>
              </a:rPr>
              <a:t>ED CATMULL</a:t>
            </a:r>
          </a:p>
          <a:p>
            <a:pPr algn="ctr"/>
            <a:r>
              <a:rPr lang="en-US" sz="2000" spc="300" dirty="0">
                <a:solidFill>
                  <a:schemeClr val="bg1"/>
                </a:solidFill>
                <a:latin typeface="Vista Sans OT Light" charset="0"/>
                <a:ea typeface="Vista Sans OT Light" charset="0"/>
                <a:cs typeface="Vista Sans OT Light" charset="0"/>
              </a:rPr>
              <a:t>FOUNDER AND PRESIDENT OF PIXAR ANIMATION AND DISNEY ANIMATION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86" y="2772606"/>
            <a:ext cx="3707181" cy="344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6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21406711">
            <a:off x="2475206" y="1034899"/>
            <a:ext cx="4212352" cy="1118001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noAutofit/>
          </a:bodyPr>
          <a:lstStyle/>
          <a:p>
            <a:pPr algn="ctr">
              <a:spcAft>
                <a:spcPts val="317"/>
              </a:spcAft>
            </a:pPr>
            <a:r>
              <a:rPr lang="en-US" sz="3200" dirty="0">
                <a:solidFill>
                  <a:schemeClr val="bg1"/>
                </a:solidFill>
                <a:latin typeface="BalboaPlus Fill" charset="0"/>
                <a:ea typeface="BalboaPlus Fill" charset="0"/>
                <a:cs typeface="BalboaPlus Fill" charset="0"/>
              </a:rPr>
              <a:t>MARY BARRA</a:t>
            </a:r>
          </a:p>
          <a:p>
            <a:pPr algn="ctr"/>
            <a:r>
              <a:rPr lang="en-US" sz="2000" spc="300" dirty="0">
                <a:solidFill>
                  <a:schemeClr val="bg1"/>
                </a:solidFill>
                <a:latin typeface="Vista Sans OT Light" charset="0"/>
                <a:ea typeface="Vista Sans OT Light" charset="0"/>
                <a:cs typeface="Vista Sans OT Light" charset="0"/>
              </a:rPr>
              <a:t>CEO – GM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6178">
            <a:off x="6947582" y="1258069"/>
            <a:ext cx="3678375" cy="49045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30404">
            <a:off x="652450" y="2388623"/>
            <a:ext cx="3179153" cy="23843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798" y="2643296"/>
            <a:ext cx="3556000" cy="176530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9801213" y="2327379"/>
            <a:ext cx="1946370" cy="4641967"/>
          </a:xfrm>
          <a:custGeom>
            <a:avLst/>
            <a:gdLst/>
            <a:ahLst/>
            <a:cxnLst/>
            <a:rect l="l" t="t" r="r" b="b"/>
            <a:pathLst>
              <a:path w="1374139" h="3277235">
                <a:moveTo>
                  <a:pt x="1374114" y="0"/>
                </a:moveTo>
                <a:lnTo>
                  <a:pt x="0" y="1776577"/>
                </a:lnTo>
                <a:lnTo>
                  <a:pt x="641261" y="1862099"/>
                </a:lnTo>
                <a:lnTo>
                  <a:pt x="0" y="3276777"/>
                </a:lnTo>
                <a:lnTo>
                  <a:pt x="1374114" y="1506791"/>
                </a:lnTo>
                <a:lnTo>
                  <a:pt x="695248" y="1427835"/>
                </a:lnTo>
                <a:lnTo>
                  <a:pt x="1374114" y="0"/>
                </a:lnTo>
                <a:close/>
              </a:path>
            </a:pathLst>
          </a:custGeom>
          <a:solidFill>
            <a:srgbClr val="3C1C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82359" y="4779196"/>
            <a:ext cx="6793565" cy="1144135"/>
          </a:xfrm>
        </p:spPr>
        <p:txBody>
          <a:bodyPr/>
          <a:lstStyle/>
          <a:p>
            <a:r>
              <a:rPr lang="en-GB" dirty="0"/>
              <a:t>MANUFACTURING</a:t>
            </a:r>
          </a:p>
        </p:txBody>
      </p:sp>
    </p:spTree>
    <p:extLst>
      <p:ext uri="{BB962C8B-B14F-4D97-AF65-F5344CB8AC3E}">
        <p14:creationId xmlns:p14="http://schemas.microsoft.com/office/powerpoint/2010/main" val="9334582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Custom 8">
      <a:dk1>
        <a:srgbClr val="000000"/>
      </a:dk1>
      <a:lt1>
        <a:srgbClr val="FFFFFF"/>
      </a:lt1>
      <a:dk2>
        <a:srgbClr val="E91D22"/>
      </a:dk2>
      <a:lt2>
        <a:srgbClr val="ECECEC"/>
      </a:lt2>
      <a:accent1>
        <a:srgbClr val="EA1D22"/>
      </a:accent1>
      <a:accent2>
        <a:srgbClr val="C8191E"/>
      </a:accent2>
      <a:accent3>
        <a:srgbClr val="3B1C36"/>
      </a:accent3>
      <a:accent4>
        <a:srgbClr val="703468"/>
      </a:accent4>
      <a:accent5>
        <a:srgbClr val="F2D72F"/>
      </a:accent5>
      <a:accent6>
        <a:srgbClr val="4AC5D5"/>
      </a:accent6>
      <a:hlink>
        <a:srgbClr val="8F8F8F"/>
      </a:hlink>
      <a:folHlink>
        <a:srgbClr val="A5A5A5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786</TotalTime>
  <Words>718</Words>
  <Application>Microsoft Macintosh PowerPoint</Application>
  <PresentationFormat>Widescreen</PresentationFormat>
  <Paragraphs>150</Paragraphs>
  <Slides>28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Arial</vt:lpstr>
      <vt:lpstr>Avenir Book</vt:lpstr>
      <vt:lpstr>BalboaPlus Fill</vt:lpstr>
      <vt:lpstr>BalboaPlus Inline</vt:lpstr>
      <vt:lpstr>BalboaPlus Primary</vt:lpstr>
      <vt:lpstr>Calibri</vt:lpstr>
      <vt:lpstr>Courier</vt:lpstr>
      <vt:lpstr>Courier New</vt:lpstr>
      <vt:lpstr>Impact Label</vt:lpstr>
      <vt:lpstr>League Gothic</vt:lpstr>
      <vt:lpstr>My Underwood</vt:lpstr>
      <vt:lpstr>Times New Roman</vt:lpstr>
      <vt:lpstr>Vista Sans OT</vt:lpstr>
      <vt:lpstr>Vista Sans OT Bold</vt:lpstr>
      <vt:lpstr>Vista Sans OT Book</vt:lpstr>
      <vt:lpstr>Vista Sans OT Light</vt:lpstr>
      <vt:lpstr>Wingdings 3</vt:lpstr>
      <vt:lpstr>ZapfDingbatsITC</vt:lpstr>
      <vt:lpstr>Ion Boardroom</vt:lpstr>
      <vt:lpstr>Leading by example</vt:lpstr>
      <vt:lpstr>Flow of the session</vt:lpstr>
      <vt:lpstr>YOU!</vt:lpstr>
      <vt:lpstr>accelerator  manifesto</vt:lpstr>
      <vt:lpstr>INSPIRING LEADERS</vt:lpstr>
      <vt:lpstr>HUMAN RIGHTS</vt:lpstr>
      <vt:lpstr>POLITICAL</vt:lpstr>
      <vt:lpstr>CREATIVE</vt:lpstr>
      <vt:lpstr>MANUFACTURING</vt:lpstr>
      <vt:lpstr>FOUNDER/OWNER</vt:lpstr>
      <vt:lpstr>TECHNOLOGY</vt:lpstr>
      <vt:lpstr>RETAIL/ ENVIRONMENTALIST</vt:lpstr>
      <vt:lpstr>Inspirational Leaders</vt:lpstr>
      <vt:lpstr>The Four Step Formula For Leadership Stardom</vt:lpstr>
      <vt:lpstr>Developing your Leadership Vision</vt:lpstr>
      <vt:lpstr>Why build brilliant teams?</vt:lpstr>
      <vt:lpstr>Why Build Brilliant Teams?</vt:lpstr>
      <vt:lpstr>What  Makes A Brilliant Team?</vt:lpstr>
      <vt:lpstr>PowerPoint Presentation</vt:lpstr>
      <vt:lpstr>BRILILANT LEADERS DIFFERENTIATE…</vt:lpstr>
      <vt:lpstr>BRILLIANT LEADERS DIFFERENTIATE…</vt:lpstr>
      <vt:lpstr>Brilliant Leaders Deliver Through Others</vt:lpstr>
      <vt:lpstr>Brilliant Leaders Deliver Through Others</vt:lpstr>
      <vt:lpstr>Create a Movement</vt:lpstr>
      <vt:lpstr>PowerPoint Presentation</vt:lpstr>
      <vt:lpstr>Thank you!</vt:lpstr>
      <vt:lpstr>“Watch your thoughts; they become words Watch your words; they become actions Watch your actions; they become habit Watch your habits; they become character Watch your character; it becomes your destiny”   Lao Tzu</vt:lpstr>
      <vt:lpstr>BREAK Time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Emery</dc:creator>
  <cp:lastModifiedBy>Janna Howard</cp:lastModifiedBy>
  <cp:revision>93</cp:revision>
  <cp:lastPrinted>2018-09-05T13:30:51Z</cp:lastPrinted>
  <dcterms:created xsi:type="dcterms:W3CDTF">2017-05-02T12:52:14Z</dcterms:created>
  <dcterms:modified xsi:type="dcterms:W3CDTF">2018-09-05T13:31:22Z</dcterms:modified>
</cp:coreProperties>
</file>