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40" r:id="rId3"/>
    <p:sldId id="258" r:id="rId4"/>
    <p:sldId id="341" r:id="rId5"/>
    <p:sldId id="342" r:id="rId6"/>
    <p:sldId id="352" r:id="rId7"/>
    <p:sldId id="353" r:id="rId8"/>
    <p:sldId id="354" r:id="rId9"/>
    <p:sldId id="345" r:id="rId10"/>
    <p:sldId id="344" r:id="rId11"/>
    <p:sldId id="326" r:id="rId12"/>
    <p:sldId id="346" r:id="rId13"/>
    <p:sldId id="355" r:id="rId14"/>
    <p:sldId id="349" r:id="rId15"/>
    <p:sldId id="330" r:id="rId16"/>
    <p:sldId id="332" r:id="rId17"/>
    <p:sldId id="333" r:id="rId18"/>
    <p:sldId id="350" r:id="rId19"/>
    <p:sldId id="334" r:id="rId20"/>
    <p:sldId id="336" r:id="rId21"/>
    <p:sldId id="337" r:id="rId22"/>
    <p:sldId id="351" r:id="rId23"/>
    <p:sldId id="35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EA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48" autoAdjust="0"/>
    <p:restoredTop sz="94640"/>
  </p:normalViewPr>
  <p:slideViewPr>
    <p:cSldViewPr snapToGrid="0" snapToObjects="1">
      <p:cViewPr varScale="1">
        <p:scale>
          <a:sx n="114" d="100"/>
          <a:sy n="114" d="100"/>
        </p:scale>
        <p:origin x="84" y="84"/>
      </p:cViewPr>
      <p:guideLst>
        <p:guide orient="horz" pos="68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DFA13-F10B-7D4E-A2B3-B15CA9DAD800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EE454-C1BC-0C42-8826-68408008D4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2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075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ea typeface="ＭＳ Ｐゴシック" charset="0"/>
                <a:cs typeface="ＭＳ Ｐゴシック" charset="0"/>
              </a:rPr>
              <a:t>Context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All of us have a list of things in our head we would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like to do. Few of us but the most </a:t>
            </a:r>
            <a:r>
              <a:rPr lang="en-US" sz="1100" dirty="0" err="1">
                <a:ea typeface="ＭＳ Ｐゴシック" charset="0"/>
                <a:cs typeface="ＭＳ Ｐゴシック" charset="0"/>
              </a:rPr>
              <a:t>organised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get things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done without a plan and a deadline. Setting objectives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makes things happen for ourselves and others and the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better the goal the better the outcome. I recently took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up cycling and the only thing that got me started was I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go a place in a 100 mile race. Before that I had talked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about cycling but not even bought a bike!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When setting objectives not only do we think about what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we want to achieve but how we want to achieve it. Our</a:t>
            </a:r>
          </a:p>
          <a:p>
            <a:r>
              <a:rPr lang="en-US" sz="1100" dirty="0" err="1">
                <a:ea typeface="ＭＳ Ｐゴシック" charset="0"/>
                <a:cs typeface="ＭＳ Ｐゴシック" charset="0"/>
              </a:rPr>
              <a:t>behaviours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as well as actions may need to change. I had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be fit enough to ride 100 miles but I needed to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commit to a training schedule and be determined enough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get up at 6.30 to do the miles.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65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for a break (10 </a:t>
            </a:r>
            <a:r>
              <a:rPr lang="en-US" dirty="0" err="1"/>
              <a:t>mins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2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74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1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1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1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63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1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85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194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ea typeface="ＭＳ Ｐゴシック" charset="0"/>
                <a:cs typeface="ＭＳ Ｐゴシック" charset="0"/>
              </a:rPr>
              <a:t>Context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All of us have a list of things in our head we would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like to do. Few of us but the most </a:t>
            </a:r>
            <a:r>
              <a:rPr lang="en-US" sz="1100" dirty="0" err="1">
                <a:ea typeface="ＭＳ Ｐゴシック" charset="0"/>
                <a:cs typeface="ＭＳ Ｐゴシック" charset="0"/>
              </a:rPr>
              <a:t>organised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get things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done without a plan and a deadline. Setting goals makes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things happen for ourselves and others and the better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the goal the better the outcome. I recently took up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cycling and the only thing that got me started was I go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 place in a 100 mile race. Before that I had talked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about cycling but not even bought a bike!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When setting objectives not only do we think about what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we want to achieve but how we want to achieve it. Our</a:t>
            </a:r>
          </a:p>
          <a:p>
            <a:r>
              <a:rPr lang="en-US" sz="1100" dirty="0" err="1">
                <a:ea typeface="ＭＳ Ｐゴシック" charset="0"/>
                <a:cs typeface="ＭＳ Ｐゴシック" charset="0"/>
              </a:rPr>
              <a:t>behaviours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as well as actions may need to change. I had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be fit enough to ride 100 miles but I needed to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commit to a training schedule and be determined enough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get up at 6.30 to do the miles.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5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ea typeface="ＭＳ Ｐゴシック" charset="0"/>
                <a:cs typeface="ＭＳ Ｐゴシック" charset="0"/>
              </a:rPr>
              <a:t>Context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All of us have a list of things in our head we would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like to do. Few of us but the most </a:t>
            </a:r>
            <a:r>
              <a:rPr lang="en-US" sz="1100" dirty="0" err="1">
                <a:ea typeface="ＭＳ Ｐゴシック" charset="0"/>
                <a:cs typeface="ＭＳ Ｐゴシック" charset="0"/>
              </a:rPr>
              <a:t>organised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get things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done without a plan and a deadline. Setting objectives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makes things happen for ourselves and others and the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better the goal the better the outcome. I recently took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up cycling and the only thing that got me started was I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go a place in a 100 mile race. Before that I had talked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about cycling but not even bought a bike!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When setting objectives not only do we think about what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we want to achieve but how we want to achieve it. Our</a:t>
            </a:r>
          </a:p>
          <a:p>
            <a:r>
              <a:rPr lang="en-US" sz="1100" dirty="0" err="1">
                <a:ea typeface="ＭＳ Ｐゴシック" charset="0"/>
                <a:cs typeface="ＭＳ Ｐゴシック" charset="0"/>
              </a:rPr>
              <a:t>behaviours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as well as actions may need to change. I had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be fit enough to ride 100 miles but I needed to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commit to a training schedule and be determined enough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get up at 6.30 to do the miles.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EXERCISE – GREAT OBJECTIVES GET GREAT RESULTS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Think about an objective you set for yourself that was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unlikely to happen but that with a deadline and a plan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you achieved?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Discuss what was involved in getting it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67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ea typeface="ＭＳ Ｐゴシック" charset="0"/>
                <a:cs typeface="ＭＳ Ｐゴシック" charset="0"/>
              </a:rPr>
              <a:t>Context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All of us have a list of things in our head we would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like to do. Few of us but the most </a:t>
            </a:r>
            <a:r>
              <a:rPr lang="en-US" sz="1100" dirty="0" err="1">
                <a:ea typeface="ＭＳ Ｐゴシック" charset="0"/>
                <a:cs typeface="ＭＳ Ｐゴシック" charset="0"/>
              </a:rPr>
              <a:t>organised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get things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done without a plan and a deadline. Setting objectives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makes things happen for ourselves and others and the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better the goal the better the outcome. I recently took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up cycling and the only thing that got me started was I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go a place in a 100 mile race. Before that I had talked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about cycling but not even bought a bike!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When setting objectives not only do we think about what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we want to achieve but how we want to achieve it. Our</a:t>
            </a:r>
          </a:p>
          <a:p>
            <a:r>
              <a:rPr lang="en-US" sz="1100" dirty="0" err="1">
                <a:ea typeface="ＭＳ Ｐゴシック" charset="0"/>
                <a:cs typeface="ＭＳ Ｐゴシック" charset="0"/>
              </a:rPr>
              <a:t>behaviours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 as well as actions may need to change. I had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be fit enough to ride 100 miles but I needed to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commit to a training schedule and be determined enough</a:t>
            </a:r>
          </a:p>
          <a:p>
            <a:r>
              <a:rPr lang="en-US" sz="1100" dirty="0">
                <a:ea typeface="ＭＳ Ｐゴシック" charset="0"/>
                <a:cs typeface="ＭＳ Ｐゴシック" charset="0"/>
              </a:rPr>
              <a:t>to get up at 6.30 to do the miles.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5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8" name="Right Triangle 17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pos="211" userDrawn="1">
          <p15:clr>
            <a:srgbClr val="FBAE40"/>
          </p15:clr>
        </p15:guide>
        <p15:guide id="5" pos="7469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8" y="329584"/>
            <a:ext cx="11526838" cy="619504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1201800"/>
            <a:ext cx="8063707" cy="2235199"/>
          </a:xfrm>
        </p:spPr>
        <p:txBody>
          <a:bodyPr anchor="b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753203" y="3779365"/>
            <a:ext cx="6719847" cy="2173287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459566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459566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3" name="Right Triangle 12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34963" y="333375"/>
            <a:ext cx="11522075" cy="619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2" y="333375"/>
            <a:ext cx="11525706" cy="6191250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7" name="Right Triangle 6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6" name="Right Triangle 1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333375"/>
            <a:ext cx="11522075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3375"/>
            <a:ext cx="11522075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211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dashHorz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bg2">
                <a:lumMod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2" y="330200"/>
            <a:ext cx="11538386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solidFill>
                <a:schemeClr val="tx2"/>
              </a:solidFill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24" name="Right Triangle 2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63638" y="973668"/>
            <a:ext cx="8761413" cy="7069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638" y="2586566"/>
            <a:ext cx="8761413" cy="341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7060704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7060704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74" r:id="rId4"/>
    <p:sldLayoutId id="2147483675" r:id="rId5"/>
    <p:sldLayoutId id="2147483673" r:id="rId6"/>
    <p:sldLayoutId id="2147483681" r:id="rId7"/>
    <p:sldLayoutId id="2147483683" r:id="rId8"/>
    <p:sldLayoutId id="2147483652" r:id="rId9"/>
    <p:sldLayoutId id="2147483682" r:id="rId10"/>
    <p:sldLayoutId id="2147483653" r:id="rId11"/>
    <p:sldLayoutId id="2147483654" r:id="rId12"/>
    <p:sldLayoutId id="2147483680" r:id="rId13"/>
    <p:sldLayoutId id="2147483677" r:id="rId14"/>
    <p:sldLayoutId id="2147483679" r:id="rId15"/>
    <p:sldLayoutId id="2147483678" r:id="rId16"/>
    <p:sldLayoutId id="214748365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FF0000"/>
          </a:solidFill>
          <a:latin typeface="BalboaPlus Primary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4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0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8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733" userDrawn="1">
          <p15:clr>
            <a:srgbClr val="F26B43"/>
          </p15:clr>
        </p15:guide>
        <p15:guide id="8" pos="62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/>
        </p:nvSpPr>
        <p:spPr>
          <a:xfrm>
            <a:off x="4861472" y="796694"/>
            <a:ext cx="2318228" cy="5528824"/>
          </a:xfrm>
          <a:custGeom>
            <a:avLst/>
            <a:gdLst/>
            <a:ahLst/>
            <a:cxnLst/>
            <a:rect l="l" t="t" r="r" b="b"/>
            <a:pathLst>
              <a:path w="1374139" h="3277235">
                <a:moveTo>
                  <a:pt x="1374114" y="0"/>
                </a:moveTo>
                <a:lnTo>
                  <a:pt x="0" y="1776577"/>
                </a:lnTo>
                <a:lnTo>
                  <a:pt x="641261" y="1862099"/>
                </a:lnTo>
                <a:lnTo>
                  <a:pt x="0" y="3276777"/>
                </a:lnTo>
                <a:lnTo>
                  <a:pt x="1374114" y="1506791"/>
                </a:lnTo>
                <a:lnTo>
                  <a:pt x="695248" y="1427835"/>
                </a:lnTo>
                <a:lnTo>
                  <a:pt x="1374114" y="0"/>
                </a:lnTo>
                <a:close/>
              </a:path>
            </a:pathLst>
          </a:custGeom>
          <a:solidFill>
            <a:srgbClr val="3C1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BalboaPlus Primary" charset="0"/>
                <a:cs typeface="BalboaPlus Primary" charset="0"/>
              </a:rPr>
              <a:t>PERFORMING AT YOUR BEST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Vista Sans OT Book" charset="0"/>
                <a:ea typeface="Vista Sans OT Book" charset="0"/>
                <a:cs typeface="Vista Sans OT Book" charset="0"/>
              </a:rPr>
              <a:t>Set yourself up for everyday  success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7"/>
          <p:cNvSpPr/>
          <p:nvPr/>
        </p:nvSpPr>
        <p:spPr>
          <a:xfrm>
            <a:off x="4237395" y="333375"/>
            <a:ext cx="4181859" cy="6186616"/>
          </a:xfrm>
          <a:custGeom>
            <a:avLst/>
            <a:gdLst/>
            <a:ahLst/>
            <a:cxnLst/>
            <a:rect l="l" t="t" r="r" b="b"/>
            <a:pathLst>
              <a:path w="1772284" h="3886200">
                <a:moveTo>
                  <a:pt x="821658" y="1485900"/>
                </a:moveTo>
                <a:lnTo>
                  <a:pt x="761860" y="1485900"/>
                </a:lnTo>
                <a:lnTo>
                  <a:pt x="744861" y="1536700"/>
                </a:lnTo>
                <a:lnTo>
                  <a:pt x="725263" y="1574800"/>
                </a:lnTo>
                <a:lnTo>
                  <a:pt x="703774" y="1625600"/>
                </a:lnTo>
                <a:lnTo>
                  <a:pt x="681102" y="1663700"/>
                </a:lnTo>
                <a:lnTo>
                  <a:pt x="657957" y="1714500"/>
                </a:lnTo>
                <a:lnTo>
                  <a:pt x="635047" y="1752600"/>
                </a:lnTo>
                <a:lnTo>
                  <a:pt x="613079" y="1790700"/>
                </a:lnTo>
                <a:lnTo>
                  <a:pt x="585315" y="1841500"/>
                </a:lnTo>
                <a:lnTo>
                  <a:pt x="557926" y="1892300"/>
                </a:lnTo>
                <a:lnTo>
                  <a:pt x="530930" y="1930400"/>
                </a:lnTo>
                <a:lnTo>
                  <a:pt x="504343" y="1981200"/>
                </a:lnTo>
                <a:lnTo>
                  <a:pt x="478180" y="2019300"/>
                </a:lnTo>
                <a:lnTo>
                  <a:pt x="452458" y="2070100"/>
                </a:lnTo>
                <a:lnTo>
                  <a:pt x="427192" y="2108200"/>
                </a:lnTo>
                <a:lnTo>
                  <a:pt x="402399" y="2159000"/>
                </a:lnTo>
                <a:lnTo>
                  <a:pt x="378095" y="2197100"/>
                </a:lnTo>
                <a:lnTo>
                  <a:pt x="354296" y="2247900"/>
                </a:lnTo>
                <a:lnTo>
                  <a:pt x="331017" y="2286000"/>
                </a:lnTo>
                <a:lnTo>
                  <a:pt x="308276" y="2324100"/>
                </a:lnTo>
                <a:lnTo>
                  <a:pt x="286087" y="2362200"/>
                </a:lnTo>
                <a:lnTo>
                  <a:pt x="264468" y="2413000"/>
                </a:lnTo>
                <a:lnTo>
                  <a:pt x="243433" y="2451100"/>
                </a:lnTo>
                <a:lnTo>
                  <a:pt x="217881" y="2501900"/>
                </a:lnTo>
                <a:lnTo>
                  <a:pt x="194002" y="2552700"/>
                </a:lnTo>
                <a:lnTo>
                  <a:pt x="171753" y="2603500"/>
                </a:lnTo>
                <a:lnTo>
                  <a:pt x="151090" y="2641600"/>
                </a:lnTo>
                <a:lnTo>
                  <a:pt x="131969" y="2692400"/>
                </a:lnTo>
                <a:lnTo>
                  <a:pt x="114346" y="2743200"/>
                </a:lnTo>
                <a:lnTo>
                  <a:pt x="98177" y="2794000"/>
                </a:lnTo>
                <a:lnTo>
                  <a:pt x="83419" y="2832100"/>
                </a:lnTo>
                <a:lnTo>
                  <a:pt x="70028" y="2882900"/>
                </a:lnTo>
                <a:lnTo>
                  <a:pt x="57959" y="2921000"/>
                </a:lnTo>
                <a:lnTo>
                  <a:pt x="47170" y="2971800"/>
                </a:lnTo>
                <a:lnTo>
                  <a:pt x="37617" y="3022600"/>
                </a:lnTo>
                <a:lnTo>
                  <a:pt x="29254" y="3060700"/>
                </a:lnTo>
                <a:lnTo>
                  <a:pt x="22040" y="3111500"/>
                </a:lnTo>
                <a:lnTo>
                  <a:pt x="15930" y="3149600"/>
                </a:lnTo>
                <a:lnTo>
                  <a:pt x="10880" y="3200400"/>
                </a:lnTo>
                <a:lnTo>
                  <a:pt x="6846" y="3251200"/>
                </a:lnTo>
                <a:lnTo>
                  <a:pt x="3785" y="3302000"/>
                </a:lnTo>
                <a:lnTo>
                  <a:pt x="1653" y="3340100"/>
                </a:lnTo>
                <a:lnTo>
                  <a:pt x="406" y="3390900"/>
                </a:lnTo>
                <a:lnTo>
                  <a:pt x="0" y="3441700"/>
                </a:lnTo>
                <a:lnTo>
                  <a:pt x="0" y="3581400"/>
                </a:lnTo>
                <a:lnTo>
                  <a:pt x="315556" y="3886200"/>
                </a:lnTo>
                <a:lnTo>
                  <a:pt x="1771662" y="3886200"/>
                </a:lnTo>
                <a:lnTo>
                  <a:pt x="1771662" y="3530600"/>
                </a:lnTo>
                <a:lnTo>
                  <a:pt x="54101" y="3530600"/>
                </a:lnTo>
                <a:lnTo>
                  <a:pt x="54101" y="3441700"/>
                </a:lnTo>
                <a:lnTo>
                  <a:pt x="54484" y="3390900"/>
                </a:lnTo>
                <a:lnTo>
                  <a:pt x="55675" y="3340100"/>
                </a:lnTo>
                <a:lnTo>
                  <a:pt x="57737" y="3289300"/>
                </a:lnTo>
                <a:lnTo>
                  <a:pt x="60737" y="3238500"/>
                </a:lnTo>
                <a:lnTo>
                  <a:pt x="64737" y="3187700"/>
                </a:lnTo>
                <a:lnTo>
                  <a:pt x="69802" y="3149600"/>
                </a:lnTo>
                <a:lnTo>
                  <a:pt x="75996" y="3098800"/>
                </a:lnTo>
                <a:lnTo>
                  <a:pt x="83383" y="3048000"/>
                </a:lnTo>
                <a:lnTo>
                  <a:pt x="92029" y="3009900"/>
                </a:lnTo>
                <a:lnTo>
                  <a:pt x="101996" y="2959100"/>
                </a:lnTo>
                <a:lnTo>
                  <a:pt x="113350" y="2908300"/>
                </a:lnTo>
                <a:lnTo>
                  <a:pt x="126154" y="2870200"/>
                </a:lnTo>
                <a:lnTo>
                  <a:pt x="140473" y="2819400"/>
                </a:lnTo>
                <a:lnTo>
                  <a:pt x="156372" y="2768600"/>
                </a:lnTo>
                <a:lnTo>
                  <a:pt x="173913" y="2730500"/>
                </a:lnTo>
                <a:lnTo>
                  <a:pt x="193162" y="2679700"/>
                </a:lnTo>
                <a:lnTo>
                  <a:pt x="214183" y="2628900"/>
                </a:lnTo>
                <a:lnTo>
                  <a:pt x="237039" y="2578100"/>
                </a:lnTo>
                <a:lnTo>
                  <a:pt x="261796" y="2527300"/>
                </a:lnTo>
                <a:lnTo>
                  <a:pt x="288518" y="2476500"/>
                </a:lnTo>
                <a:lnTo>
                  <a:pt x="309553" y="2438400"/>
                </a:lnTo>
                <a:lnTo>
                  <a:pt x="331172" y="2400300"/>
                </a:lnTo>
                <a:lnTo>
                  <a:pt x="353361" y="2349500"/>
                </a:lnTo>
                <a:lnTo>
                  <a:pt x="376102" y="2311400"/>
                </a:lnTo>
                <a:lnTo>
                  <a:pt x="399381" y="2273300"/>
                </a:lnTo>
                <a:lnTo>
                  <a:pt x="423181" y="2222500"/>
                </a:lnTo>
                <a:lnTo>
                  <a:pt x="447485" y="2184400"/>
                </a:lnTo>
                <a:lnTo>
                  <a:pt x="472279" y="2133600"/>
                </a:lnTo>
                <a:lnTo>
                  <a:pt x="497545" y="2095500"/>
                </a:lnTo>
                <a:lnTo>
                  <a:pt x="523269" y="2044700"/>
                </a:lnTo>
                <a:lnTo>
                  <a:pt x="549433" y="2006600"/>
                </a:lnTo>
                <a:lnTo>
                  <a:pt x="576022" y="1955800"/>
                </a:lnTo>
                <a:lnTo>
                  <a:pt x="603019" y="1917700"/>
                </a:lnTo>
                <a:lnTo>
                  <a:pt x="630410" y="1866900"/>
                </a:lnTo>
                <a:lnTo>
                  <a:pt x="658177" y="1816100"/>
                </a:lnTo>
                <a:lnTo>
                  <a:pt x="682607" y="1778000"/>
                </a:lnTo>
                <a:lnTo>
                  <a:pt x="706753" y="1727200"/>
                </a:lnTo>
                <a:lnTo>
                  <a:pt x="730437" y="1689100"/>
                </a:lnTo>
                <a:lnTo>
                  <a:pt x="753480" y="1638300"/>
                </a:lnTo>
                <a:lnTo>
                  <a:pt x="775705" y="1587500"/>
                </a:lnTo>
                <a:lnTo>
                  <a:pt x="796932" y="1549400"/>
                </a:lnTo>
                <a:lnTo>
                  <a:pt x="816984" y="1498600"/>
                </a:lnTo>
                <a:lnTo>
                  <a:pt x="821658" y="1485900"/>
                </a:lnTo>
                <a:close/>
              </a:path>
              <a:path w="1772284" h="3886200">
                <a:moveTo>
                  <a:pt x="1017316" y="50800"/>
                </a:moveTo>
                <a:lnTo>
                  <a:pt x="716762" y="50800"/>
                </a:lnTo>
                <a:lnTo>
                  <a:pt x="764832" y="63500"/>
                </a:lnTo>
                <a:lnTo>
                  <a:pt x="855598" y="63500"/>
                </a:lnTo>
                <a:lnTo>
                  <a:pt x="898311" y="76200"/>
                </a:lnTo>
                <a:lnTo>
                  <a:pt x="939253" y="88900"/>
                </a:lnTo>
                <a:lnTo>
                  <a:pt x="978433" y="88900"/>
                </a:lnTo>
                <a:lnTo>
                  <a:pt x="1015859" y="114300"/>
                </a:lnTo>
                <a:lnTo>
                  <a:pt x="1085476" y="139700"/>
                </a:lnTo>
                <a:lnTo>
                  <a:pt x="1117684" y="165100"/>
                </a:lnTo>
                <a:lnTo>
                  <a:pt x="1148169" y="190500"/>
                </a:lnTo>
                <a:lnTo>
                  <a:pt x="1176938" y="215900"/>
                </a:lnTo>
                <a:lnTo>
                  <a:pt x="1229359" y="266700"/>
                </a:lnTo>
                <a:lnTo>
                  <a:pt x="1275010" y="330200"/>
                </a:lnTo>
                <a:lnTo>
                  <a:pt x="1295316" y="368300"/>
                </a:lnTo>
                <a:lnTo>
                  <a:pt x="1313954" y="406400"/>
                </a:lnTo>
                <a:lnTo>
                  <a:pt x="1330929" y="444500"/>
                </a:lnTo>
                <a:lnTo>
                  <a:pt x="1346252" y="482600"/>
                </a:lnTo>
                <a:lnTo>
                  <a:pt x="1359928" y="533400"/>
                </a:lnTo>
                <a:lnTo>
                  <a:pt x="1371966" y="571500"/>
                </a:lnTo>
                <a:lnTo>
                  <a:pt x="1382374" y="622300"/>
                </a:lnTo>
                <a:lnTo>
                  <a:pt x="1391159" y="673100"/>
                </a:lnTo>
                <a:lnTo>
                  <a:pt x="1398330" y="723900"/>
                </a:lnTo>
                <a:lnTo>
                  <a:pt x="1403894" y="787400"/>
                </a:lnTo>
                <a:lnTo>
                  <a:pt x="1407858" y="838200"/>
                </a:lnTo>
                <a:lnTo>
                  <a:pt x="1410231" y="901700"/>
                </a:lnTo>
                <a:lnTo>
                  <a:pt x="1411020" y="965200"/>
                </a:lnTo>
                <a:lnTo>
                  <a:pt x="1410359" y="1016000"/>
                </a:lnTo>
                <a:lnTo>
                  <a:pt x="1408375" y="1079500"/>
                </a:lnTo>
                <a:lnTo>
                  <a:pt x="1405069" y="1130300"/>
                </a:lnTo>
                <a:lnTo>
                  <a:pt x="1400441" y="1193800"/>
                </a:lnTo>
                <a:lnTo>
                  <a:pt x="1394490" y="1244600"/>
                </a:lnTo>
                <a:lnTo>
                  <a:pt x="1387216" y="1295400"/>
                </a:lnTo>
                <a:lnTo>
                  <a:pt x="1378621" y="1346200"/>
                </a:lnTo>
                <a:lnTo>
                  <a:pt x="1368702" y="1384300"/>
                </a:lnTo>
                <a:lnTo>
                  <a:pt x="1357462" y="1435100"/>
                </a:lnTo>
                <a:lnTo>
                  <a:pt x="1344899" y="1485900"/>
                </a:lnTo>
                <a:lnTo>
                  <a:pt x="1331014" y="1536700"/>
                </a:lnTo>
                <a:lnTo>
                  <a:pt x="1315807" y="1574800"/>
                </a:lnTo>
                <a:lnTo>
                  <a:pt x="1299278" y="1625600"/>
                </a:lnTo>
                <a:lnTo>
                  <a:pt x="1281426" y="1663700"/>
                </a:lnTo>
                <a:lnTo>
                  <a:pt x="1262252" y="1714500"/>
                </a:lnTo>
                <a:lnTo>
                  <a:pt x="1241919" y="1765300"/>
                </a:lnTo>
                <a:lnTo>
                  <a:pt x="1220817" y="1803400"/>
                </a:lnTo>
                <a:lnTo>
                  <a:pt x="1199000" y="1854200"/>
                </a:lnTo>
                <a:lnTo>
                  <a:pt x="1176525" y="1892300"/>
                </a:lnTo>
                <a:lnTo>
                  <a:pt x="1153446" y="1943100"/>
                </a:lnTo>
                <a:lnTo>
                  <a:pt x="1129819" y="1981200"/>
                </a:lnTo>
                <a:lnTo>
                  <a:pt x="1105700" y="2032000"/>
                </a:lnTo>
                <a:lnTo>
                  <a:pt x="1081142" y="2070100"/>
                </a:lnTo>
                <a:lnTo>
                  <a:pt x="1056202" y="2108200"/>
                </a:lnTo>
                <a:lnTo>
                  <a:pt x="1030935" y="2159000"/>
                </a:lnTo>
                <a:lnTo>
                  <a:pt x="1005396" y="2197100"/>
                </a:lnTo>
                <a:lnTo>
                  <a:pt x="979641" y="2247900"/>
                </a:lnTo>
                <a:lnTo>
                  <a:pt x="927701" y="2324100"/>
                </a:lnTo>
                <a:lnTo>
                  <a:pt x="875557" y="2413000"/>
                </a:lnTo>
                <a:lnTo>
                  <a:pt x="849547" y="2451100"/>
                </a:lnTo>
                <a:lnTo>
                  <a:pt x="823653" y="2501900"/>
                </a:lnTo>
                <a:lnTo>
                  <a:pt x="797928" y="2540000"/>
                </a:lnTo>
                <a:lnTo>
                  <a:pt x="767848" y="2590800"/>
                </a:lnTo>
                <a:lnTo>
                  <a:pt x="740617" y="2641600"/>
                </a:lnTo>
                <a:lnTo>
                  <a:pt x="716078" y="2692400"/>
                </a:lnTo>
                <a:lnTo>
                  <a:pt x="694074" y="2743200"/>
                </a:lnTo>
                <a:lnTo>
                  <a:pt x="674450" y="2794000"/>
                </a:lnTo>
                <a:lnTo>
                  <a:pt x="657048" y="2832100"/>
                </a:lnTo>
                <a:lnTo>
                  <a:pt x="641713" y="2882900"/>
                </a:lnTo>
                <a:lnTo>
                  <a:pt x="628287" y="2921000"/>
                </a:lnTo>
                <a:lnTo>
                  <a:pt x="616614" y="2971800"/>
                </a:lnTo>
                <a:lnTo>
                  <a:pt x="606538" y="3009900"/>
                </a:lnTo>
                <a:lnTo>
                  <a:pt x="597902" y="3060700"/>
                </a:lnTo>
                <a:lnTo>
                  <a:pt x="590549" y="3098800"/>
                </a:lnTo>
                <a:lnTo>
                  <a:pt x="1402003" y="3098800"/>
                </a:lnTo>
                <a:lnTo>
                  <a:pt x="1402003" y="3530600"/>
                </a:lnTo>
                <a:lnTo>
                  <a:pt x="1771662" y="3530600"/>
                </a:lnTo>
                <a:lnTo>
                  <a:pt x="1771662" y="3365500"/>
                </a:lnTo>
                <a:lnTo>
                  <a:pt x="1456093" y="3048000"/>
                </a:lnTo>
                <a:lnTo>
                  <a:pt x="1041361" y="3048000"/>
                </a:lnTo>
                <a:lnTo>
                  <a:pt x="1061262" y="2997200"/>
                </a:lnTo>
                <a:lnTo>
                  <a:pt x="1082021" y="2946400"/>
                </a:lnTo>
                <a:lnTo>
                  <a:pt x="1103546" y="2895600"/>
                </a:lnTo>
                <a:lnTo>
                  <a:pt x="1125745" y="2857500"/>
                </a:lnTo>
                <a:lnTo>
                  <a:pt x="1148525" y="2806700"/>
                </a:lnTo>
                <a:lnTo>
                  <a:pt x="1171794" y="2755900"/>
                </a:lnTo>
                <a:lnTo>
                  <a:pt x="1195459" y="2717800"/>
                </a:lnTo>
                <a:lnTo>
                  <a:pt x="1219428" y="2667000"/>
                </a:lnTo>
                <a:lnTo>
                  <a:pt x="1243608" y="2628900"/>
                </a:lnTo>
                <a:lnTo>
                  <a:pt x="1267907" y="2578100"/>
                </a:lnTo>
                <a:lnTo>
                  <a:pt x="1292233" y="2540000"/>
                </a:lnTo>
                <a:lnTo>
                  <a:pt x="1316492" y="2489200"/>
                </a:lnTo>
                <a:lnTo>
                  <a:pt x="1340593" y="2451100"/>
                </a:lnTo>
                <a:lnTo>
                  <a:pt x="1364443" y="2413000"/>
                </a:lnTo>
                <a:lnTo>
                  <a:pt x="1387950" y="2374900"/>
                </a:lnTo>
                <a:lnTo>
                  <a:pt x="1411020" y="2324100"/>
                </a:lnTo>
                <a:lnTo>
                  <a:pt x="1476340" y="2209800"/>
                </a:lnTo>
                <a:lnTo>
                  <a:pt x="1497892" y="2171700"/>
                </a:lnTo>
                <a:lnTo>
                  <a:pt x="1519182" y="2133600"/>
                </a:lnTo>
                <a:lnTo>
                  <a:pt x="1540118" y="2095500"/>
                </a:lnTo>
                <a:lnTo>
                  <a:pt x="1560610" y="2057400"/>
                </a:lnTo>
                <a:lnTo>
                  <a:pt x="1580565" y="2006600"/>
                </a:lnTo>
                <a:lnTo>
                  <a:pt x="1599894" y="1968500"/>
                </a:lnTo>
                <a:lnTo>
                  <a:pt x="1618505" y="1930400"/>
                </a:lnTo>
                <a:lnTo>
                  <a:pt x="1636306" y="1879600"/>
                </a:lnTo>
                <a:lnTo>
                  <a:pt x="1653207" y="1841500"/>
                </a:lnTo>
                <a:lnTo>
                  <a:pt x="1669117" y="1790700"/>
                </a:lnTo>
                <a:lnTo>
                  <a:pt x="1683944" y="1752600"/>
                </a:lnTo>
                <a:lnTo>
                  <a:pt x="1697597" y="1701800"/>
                </a:lnTo>
                <a:lnTo>
                  <a:pt x="1709985" y="1651000"/>
                </a:lnTo>
                <a:lnTo>
                  <a:pt x="1721017" y="1600200"/>
                </a:lnTo>
                <a:lnTo>
                  <a:pt x="1730602" y="1549400"/>
                </a:lnTo>
                <a:lnTo>
                  <a:pt x="1738648" y="1498600"/>
                </a:lnTo>
                <a:lnTo>
                  <a:pt x="1745065" y="1435100"/>
                </a:lnTo>
                <a:lnTo>
                  <a:pt x="1749762" y="1384300"/>
                </a:lnTo>
                <a:lnTo>
                  <a:pt x="1752646" y="1320800"/>
                </a:lnTo>
                <a:lnTo>
                  <a:pt x="1753628" y="1270000"/>
                </a:lnTo>
                <a:lnTo>
                  <a:pt x="1753354" y="1219200"/>
                </a:lnTo>
                <a:lnTo>
                  <a:pt x="1752467" y="1181100"/>
                </a:lnTo>
                <a:lnTo>
                  <a:pt x="1750868" y="1130300"/>
                </a:lnTo>
                <a:lnTo>
                  <a:pt x="1748458" y="1092200"/>
                </a:lnTo>
                <a:lnTo>
                  <a:pt x="1745139" y="1054100"/>
                </a:lnTo>
                <a:lnTo>
                  <a:pt x="1740811" y="1003300"/>
                </a:lnTo>
                <a:lnTo>
                  <a:pt x="1735377" y="965200"/>
                </a:lnTo>
                <a:lnTo>
                  <a:pt x="1728737" y="927100"/>
                </a:lnTo>
                <a:lnTo>
                  <a:pt x="1720793" y="889000"/>
                </a:lnTo>
                <a:lnTo>
                  <a:pt x="1711446" y="838200"/>
                </a:lnTo>
                <a:lnTo>
                  <a:pt x="1700598" y="800100"/>
                </a:lnTo>
                <a:lnTo>
                  <a:pt x="1688149" y="762000"/>
                </a:lnTo>
                <a:lnTo>
                  <a:pt x="1674001" y="723900"/>
                </a:lnTo>
                <a:lnTo>
                  <a:pt x="1658055" y="685800"/>
                </a:lnTo>
                <a:lnTo>
                  <a:pt x="1640213" y="647700"/>
                </a:lnTo>
                <a:lnTo>
                  <a:pt x="1620376" y="596900"/>
                </a:lnTo>
                <a:lnTo>
                  <a:pt x="1598444" y="558800"/>
                </a:lnTo>
                <a:lnTo>
                  <a:pt x="1574321" y="520700"/>
                </a:lnTo>
                <a:lnTo>
                  <a:pt x="1547906" y="482600"/>
                </a:lnTo>
                <a:lnTo>
                  <a:pt x="1519101" y="444500"/>
                </a:lnTo>
                <a:lnTo>
                  <a:pt x="1487808" y="406400"/>
                </a:lnTo>
                <a:lnTo>
                  <a:pt x="1453927" y="368300"/>
                </a:lnTo>
                <a:lnTo>
                  <a:pt x="1417361" y="330200"/>
                </a:lnTo>
                <a:lnTo>
                  <a:pt x="1378009" y="292100"/>
                </a:lnTo>
                <a:lnTo>
                  <a:pt x="1335774" y="254000"/>
                </a:lnTo>
                <a:lnTo>
                  <a:pt x="1290558" y="215900"/>
                </a:lnTo>
                <a:lnTo>
                  <a:pt x="1242260" y="177800"/>
                </a:lnTo>
                <a:lnTo>
                  <a:pt x="1190783" y="152400"/>
                </a:lnTo>
                <a:lnTo>
                  <a:pt x="1136027" y="114300"/>
                </a:lnTo>
                <a:lnTo>
                  <a:pt x="1098795" y="88900"/>
                </a:lnTo>
                <a:lnTo>
                  <a:pt x="1059224" y="63500"/>
                </a:lnTo>
                <a:lnTo>
                  <a:pt x="1017316" y="50800"/>
                </a:lnTo>
                <a:close/>
              </a:path>
              <a:path w="1772284" h="3886200">
                <a:moveTo>
                  <a:pt x="877562" y="12700"/>
                </a:moveTo>
                <a:lnTo>
                  <a:pt x="570611" y="12700"/>
                </a:lnTo>
                <a:lnTo>
                  <a:pt x="525625" y="25400"/>
                </a:lnTo>
                <a:lnTo>
                  <a:pt x="482522" y="25400"/>
                </a:lnTo>
                <a:lnTo>
                  <a:pt x="441314" y="38100"/>
                </a:lnTo>
                <a:lnTo>
                  <a:pt x="402011" y="50800"/>
                </a:lnTo>
                <a:lnTo>
                  <a:pt x="364623" y="76200"/>
                </a:lnTo>
                <a:lnTo>
                  <a:pt x="329162" y="88900"/>
                </a:lnTo>
                <a:lnTo>
                  <a:pt x="295639" y="114300"/>
                </a:lnTo>
                <a:lnTo>
                  <a:pt x="264063" y="139700"/>
                </a:lnTo>
                <a:lnTo>
                  <a:pt x="234447" y="165100"/>
                </a:lnTo>
                <a:lnTo>
                  <a:pt x="181134" y="228600"/>
                </a:lnTo>
                <a:lnTo>
                  <a:pt x="157459" y="254000"/>
                </a:lnTo>
                <a:lnTo>
                  <a:pt x="135786" y="292100"/>
                </a:lnTo>
                <a:lnTo>
                  <a:pt x="116126" y="330200"/>
                </a:lnTo>
                <a:lnTo>
                  <a:pt x="98490" y="368300"/>
                </a:lnTo>
                <a:lnTo>
                  <a:pt x="82888" y="406400"/>
                </a:lnTo>
                <a:lnTo>
                  <a:pt x="69331" y="457200"/>
                </a:lnTo>
                <a:lnTo>
                  <a:pt x="57831" y="495300"/>
                </a:lnTo>
                <a:lnTo>
                  <a:pt x="48397" y="546100"/>
                </a:lnTo>
                <a:lnTo>
                  <a:pt x="41041" y="596900"/>
                </a:lnTo>
                <a:lnTo>
                  <a:pt x="35773" y="647700"/>
                </a:lnTo>
                <a:lnTo>
                  <a:pt x="32605" y="711200"/>
                </a:lnTo>
                <a:lnTo>
                  <a:pt x="31546" y="762000"/>
                </a:lnTo>
                <a:lnTo>
                  <a:pt x="32345" y="825500"/>
                </a:lnTo>
                <a:lnTo>
                  <a:pt x="34591" y="876300"/>
                </a:lnTo>
                <a:lnTo>
                  <a:pt x="38061" y="939800"/>
                </a:lnTo>
                <a:lnTo>
                  <a:pt x="42534" y="990600"/>
                </a:lnTo>
                <a:lnTo>
                  <a:pt x="47786" y="1041400"/>
                </a:lnTo>
                <a:lnTo>
                  <a:pt x="53593" y="1092200"/>
                </a:lnTo>
                <a:lnTo>
                  <a:pt x="59734" y="1130300"/>
                </a:lnTo>
                <a:lnTo>
                  <a:pt x="65985" y="1168400"/>
                </a:lnTo>
                <a:lnTo>
                  <a:pt x="72123" y="1206500"/>
                </a:lnTo>
                <a:lnTo>
                  <a:pt x="383184" y="1524000"/>
                </a:lnTo>
                <a:lnTo>
                  <a:pt x="761860" y="1485900"/>
                </a:lnTo>
                <a:lnTo>
                  <a:pt x="821658" y="1485900"/>
                </a:lnTo>
                <a:lnTo>
                  <a:pt x="835682" y="1447800"/>
                </a:lnTo>
                <a:lnTo>
                  <a:pt x="852848" y="1397000"/>
                </a:lnTo>
                <a:lnTo>
                  <a:pt x="868303" y="1346200"/>
                </a:lnTo>
                <a:lnTo>
                  <a:pt x="881871" y="1295400"/>
                </a:lnTo>
                <a:lnTo>
                  <a:pt x="893371" y="1244600"/>
                </a:lnTo>
                <a:lnTo>
                  <a:pt x="902626" y="1206500"/>
                </a:lnTo>
                <a:lnTo>
                  <a:pt x="909457" y="1155700"/>
                </a:lnTo>
                <a:lnTo>
                  <a:pt x="117208" y="1155700"/>
                </a:lnTo>
                <a:lnTo>
                  <a:pt x="111968" y="1117600"/>
                </a:lnTo>
                <a:lnTo>
                  <a:pt x="106571" y="1079500"/>
                </a:lnTo>
                <a:lnTo>
                  <a:pt x="101278" y="1041400"/>
                </a:lnTo>
                <a:lnTo>
                  <a:pt x="96356" y="990600"/>
                </a:lnTo>
                <a:lnTo>
                  <a:pt x="92068" y="939800"/>
                </a:lnTo>
                <a:lnTo>
                  <a:pt x="88677" y="876300"/>
                </a:lnTo>
                <a:lnTo>
                  <a:pt x="86450" y="825500"/>
                </a:lnTo>
                <a:lnTo>
                  <a:pt x="85648" y="762000"/>
                </a:lnTo>
                <a:lnTo>
                  <a:pt x="86774" y="711200"/>
                </a:lnTo>
                <a:lnTo>
                  <a:pt x="90146" y="647700"/>
                </a:lnTo>
                <a:lnTo>
                  <a:pt x="95757" y="596900"/>
                </a:lnTo>
                <a:lnTo>
                  <a:pt x="103598" y="546100"/>
                </a:lnTo>
                <a:lnTo>
                  <a:pt x="113661" y="495300"/>
                </a:lnTo>
                <a:lnTo>
                  <a:pt x="125940" y="444500"/>
                </a:lnTo>
                <a:lnTo>
                  <a:pt x="140426" y="406400"/>
                </a:lnTo>
                <a:lnTo>
                  <a:pt x="157111" y="368300"/>
                </a:lnTo>
                <a:lnTo>
                  <a:pt x="175987" y="330200"/>
                </a:lnTo>
                <a:lnTo>
                  <a:pt x="197047" y="292100"/>
                </a:lnTo>
                <a:lnTo>
                  <a:pt x="220282" y="254000"/>
                </a:lnTo>
                <a:lnTo>
                  <a:pt x="273249" y="203200"/>
                </a:lnTo>
                <a:lnTo>
                  <a:pt x="302965" y="177800"/>
                </a:lnTo>
                <a:lnTo>
                  <a:pt x="334824" y="152400"/>
                </a:lnTo>
                <a:lnTo>
                  <a:pt x="368821" y="127000"/>
                </a:lnTo>
                <a:lnTo>
                  <a:pt x="404946" y="114300"/>
                </a:lnTo>
                <a:lnTo>
                  <a:pt x="443191" y="101600"/>
                </a:lnTo>
                <a:lnTo>
                  <a:pt x="483550" y="88900"/>
                </a:lnTo>
                <a:lnTo>
                  <a:pt x="526013" y="76200"/>
                </a:lnTo>
                <a:lnTo>
                  <a:pt x="570574" y="63500"/>
                </a:lnTo>
                <a:lnTo>
                  <a:pt x="665957" y="63500"/>
                </a:lnTo>
                <a:lnTo>
                  <a:pt x="716762" y="50800"/>
                </a:lnTo>
                <a:lnTo>
                  <a:pt x="1017316" y="50800"/>
                </a:lnTo>
                <a:lnTo>
                  <a:pt x="973069" y="38100"/>
                </a:lnTo>
                <a:lnTo>
                  <a:pt x="926484" y="25400"/>
                </a:lnTo>
                <a:lnTo>
                  <a:pt x="877562" y="12700"/>
                </a:lnTo>
                <a:close/>
              </a:path>
              <a:path w="1772284" h="3886200">
                <a:moveTo>
                  <a:pt x="773731" y="469900"/>
                </a:moveTo>
                <a:lnTo>
                  <a:pt x="618897" y="469900"/>
                </a:lnTo>
                <a:lnTo>
                  <a:pt x="585916" y="495300"/>
                </a:lnTo>
                <a:lnTo>
                  <a:pt x="536451" y="546100"/>
                </a:lnTo>
                <a:lnTo>
                  <a:pt x="519210" y="584200"/>
                </a:lnTo>
                <a:lnTo>
                  <a:pt x="506459" y="635000"/>
                </a:lnTo>
                <a:lnTo>
                  <a:pt x="497820" y="685800"/>
                </a:lnTo>
                <a:lnTo>
                  <a:pt x="492914" y="749300"/>
                </a:lnTo>
                <a:lnTo>
                  <a:pt x="491362" y="812800"/>
                </a:lnTo>
                <a:lnTo>
                  <a:pt x="492093" y="863600"/>
                </a:lnTo>
                <a:lnTo>
                  <a:pt x="494202" y="914400"/>
                </a:lnTo>
                <a:lnTo>
                  <a:pt x="497563" y="977900"/>
                </a:lnTo>
                <a:lnTo>
                  <a:pt x="502053" y="1028700"/>
                </a:lnTo>
                <a:lnTo>
                  <a:pt x="507546" y="1079500"/>
                </a:lnTo>
                <a:lnTo>
                  <a:pt x="513918" y="1117600"/>
                </a:lnTo>
                <a:lnTo>
                  <a:pt x="117208" y="1155700"/>
                </a:lnTo>
                <a:lnTo>
                  <a:pt x="909457" y="1155700"/>
                </a:lnTo>
                <a:lnTo>
                  <a:pt x="913687" y="1104900"/>
                </a:lnTo>
                <a:lnTo>
                  <a:pt x="915136" y="1066800"/>
                </a:lnTo>
                <a:lnTo>
                  <a:pt x="915136" y="876300"/>
                </a:lnTo>
                <a:lnTo>
                  <a:pt x="913980" y="812800"/>
                </a:lnTo>
                <a:lnTo>
                  <a:pt x="910398" y="749300"/>
                </a:lnTo>
                <a:lnTo>
                  <a:pt x="904217" y="685800"/>
                </a:lnTo>
                <a:lnTo>
                  <a:pt x="895266" y="647700"/>
                </a:lnTo>
                <a:lnTo>
                  <a:pt x="883371" y="596900"/>
                </a:lnTo>
                <a:lnTo>
                  <a:pt x="868362" y="558800"/>
                </a:lnTo>
                <a:lnTo>
                  <a:pt x="850065" y="533400"/>
                </a:lnTo>
                <a:lnTo>
                  <a:pt x="828309" y="508000"/>
                </a:lnTo>
                <a:lnTo>
                  <a:pt x="802922" y="482600"/>
                </a:lnTo>
                <a:lnTo>
                  <a:pt x="773731" y="469900"/>
                </a:lnTo>
                <a:close/>
              </a:path>
              <a:path w="1772284" h="3886200">
                <a:moveTo>
                  <a:pt x="703249" y="457200"/>
                </a:moveTo>
                <a:lnTo>
                  <a:pt x="657882" y="469900"/>
                </a:lnTo>
                <a:lnTo>
                  <a:pt x="740564" y="469900"/>
                </a:lnTo>
                <a:lnTo>
                  <a:pt x="703249" y="457200"/>
                </a:lnTo>
                <a:close/>
              </a:path>
              <a:path w="1772284" h="3886200">
                <a:moveTo>
                  <a:pt x="772700" y="0"/>
                </a:moveTo>
                <a:lnTo>
                  <a:pt x="666190" y="0"/>
                </a:lnTo>
                <a:lnTo>
                  <a:pt x="617470" y="12700"/>
                </a:lnTo>
                <a:lnTo>
                  <a:pt x="826300" y="12700"/>
                </a:lnTo>
                <a:lnTo>
                  <a:pt x="7727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SOURCES OF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233420"/>
            <a:ext cx="7345579" cy="607060"/>
          </a:xfrm>
        </p:spPr>
        <p:txBody>
          <a:bodyPr/>
          <a:lstStyle/>
          <a:p>
            <a:pPr marL="0" indent="0">
              <a:spcAft>
                <a:spcPts val="1270"/>
              </a:spcAft>
              <a:buNone/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Put a star next to the feedback you acted on</a:t>
            </a:r>
          </a:p>
        </p:txBody>
      </p:sp>
      <p:sp>
        <p:nvSpPr>
          <p:cNvPr id="7" name="bk object 26"/>
          <p:cNvSpPr/>
          <p:nvPr/>
        </p:nvSpPr>
        <p:spPr>
          <a:xfrm>
            <a:off x="7171685" y="2703315"/>
            <a:ext cx="1387831" cy="1319808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93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632515" y="386512"/>
            <a:ext cx="4926969" cy="761606"/>
          </a:xfrm>
          <a:prstGeom prst="rect">
            <a:avLst/>
          </a:prstGeom>
        </p:spPr>
        <p:txBody>
          <a:bodyPr lIns="0" tIns="0" rIns="96744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1"/>
                </a:solidFill>
                <a:latin typeface="My Underwood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tx2"/>
                </a:solidFill>
                <a:latin typeface="BalboaPlus Primary" pitchFamily="50" charset="0"/>
              </a:rPr>
              <a:t>Feedback is a gift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idx="4294967295"/>
          </p:nvPr>
        </p:nvSpPr>
        <p:spPr>
          <a:xfrm>
            <a:off x="940643" y="1439374"/>
            <a:ext cx="4861605" cy="471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44000" tIns="72000" rIns="144000" bIns="72000" anchor="t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spc="600" dirty="0">
                <a:solidFill>
                  <a:schemeClr val="accent3"/>
                </a:solidFill>
                <a:latin typeface="BalboaPlus Primary" charset="0"/>
                <a:ea typeface="BalboaPlus Primary" charset="0"/>
                <a:cs typeface="BalboaPlus Primary" charset="0"/>
              </a:rPr>
              <a:t>G</a:t>
            </a:r>
            <a:r>
              <a:rPr lang="en-US" sz="1600" spc="600" dirty="0">
                <a:solidFill>
                  <a:schemeClr val="accent3"/>
                </a:solidFill>
                <a:latin typeface="Vista Sans OT Reg" charset="0"/>
                <a:ea typeface="Vista Sans OT Reg" charset="0"/>
                <a:cs typeface="Vista Sans OT Reg" charset="0"/>
              </a:rPr>
              <a:t>REATER GOOD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Give with good intent to help them improve. Be clear on the benefits for the receiver.</a:t>
            </a:r>
          </a:p>
          <a:p>
            <a:pPr marL="0" indent="0">
              <a:buNone/>
            </a:pPr>
            <a:r>
              <a:rPr lang="en-US" sz="4000" spc="600" dirty="0">
                <a:solidFill>
                  <a:schemeClr val="tx1"/>
                </a:solidFill>
                <a:latin typeface="BalboaPlus Primary" charset="0"/>
                <a:ea typeface="BalboaPlus Primary" charset="0"/>
                <a:cs typeface="BalboaPlus Primary" charset="0"/>
              </a:rPr>
              <a:t>I</a:t>
            </a:r>
            <a:r>
              <a:rPr lang="en-US" sz="1600" spc="600" dirty="0">
                <a:solidFill>
                  <a:schemeClr val="tx1"/>
                </a:solidFill>
                <a:latin typeface="Vista Sans OT Reg" charset="0"/>
                <a:ea typeface="Vista Sans OT Reg" charset="0"/>
                <a:cs typeface="Vista Sans OT Reg" charset="0"/>
              </a:rPr>
              <a:t>NTELL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Use specific, first hand examples to keep it objective and clear.</a:t>
            </a:r>
          </a:p>
          <a:p>
            <a:pPr marL="0" indent="0">
              <a:buNone/>
            </a:pPr>
            <a:r>
              <a:rPr lang="en-US" sz="4000" spc="600" dirty="0">
                <a:solidFill>
                  <a:schemeClr val="tx1"/>
                </a:solidFill>
                <a:latin typeface="BalboaPlus Primary" charset="0"/>
                <a:ea typeface="BalboaPlus Primary" charset="0"/>
                <a:cs typeface="BalboaPlus Primary" charset="0"/>
              </a:rPr>
              <a:t>F</a:t>
            </a:r>
            <a:r>
              <a:rPr lang="en-US" sz="1600" spc="600" dirty="0">
                <a:solidFill>
                  <a:schemeClr val="tx1"/>
                </a:solidFill>
                <a:latin typeface="Vista Sans OT Reg" charset="0"/>
                <a:ea typeface="Vista Sans OT Reg" charset="0"/>
                <a:cs typeface="Vista Sans OT Reg" charset="0"/>
              </a:rPr>
              <a:t>EEL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Articulate the impact.  How did it make you or others feel? How might this impact their ability to be successful?</a:t>
            </a:r>
          </a:p>
          <a:p>
            <a:pPr marL="0" indent="0">
              <a:buNone/>
            </a:pPr>
            <a:r>
              <a:rPr lang="en-US" sz="4000" spc="600" dirty="0">
                <a:solidFill>
                  <a:schemeClr val="tx1"/>
                </a:solidFill>
                <a:latin typeface="BalboaPlus Primary" charset="0"/>
                <a:ea typeface="BalboaPlus Primary" charset="0"/>
                <a:cs typeface="BalboaPlus Primary" charset="0"/>
              </a:rPr>
              <a:t>T</a:t>
            </a:r>
            <a:r>
              <a:rPr lang="en-US" sz="1600" spc="600" dirty="0">
                <a:solidFill>
                  <a:schemeClr val="tx1"/>
                </a:solidFill>
                <a:latin typeface="Vista Sans OT Reg" charset="0"/>
                <a:ea typeface="Vista Sans OT Reg" charset="0"/>
                <a:cs typeface="Vista Sans OT Reg" charset="0"/>
              </a:rPr>
              <a:t>AKE ACTION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Give examples of  changes that could have positive impact. Develop ideas for change together.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13837" y="138105"/>
            <a:ext cx="1620000" cy="1620000"/>
            <a:chOff x="393122" y="612955"/>
            <a:chExt cx="1620000" cy="1620000"/>
          </a:xfrm>
        </p:grpSpPr>
        <p:sp>
          <p:nvSpPr>
            <p:cNvPr id="17" name="object 14"/>
            <p:cNvSpPr/>
            <p:nvPr/>
          </p:nvSpPr>
          <p:spPr>
            <a:xfrm>
              <a:off x="393122" y="612955"/>
              <a:ext cx="1620000" cy="1620000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1603" y="1242165"/>
              <a:ext cx="1023037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GIVING</a:t>
              </a:r>
              <a:endPara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endParaRPr>
            </a:p>
          </p:txBody>
        </p:sp>
      </p:grpSp>
      <p:sp>
        <p:nvSpPr>
          <p:cNvPr id="20" name="Content Placeholder 5"/>
          <p:cNvSpPr txBox="1">
            <a:spLocks/>
          </p:cNvSpPr>
          <p:nvPr/>
        </p:nvSpPr>
        <p:spPr>
          <a:xfrm>
            <a:off x="6366289" y="1439374"/>
            <a:ext cx="4861605" cy="4931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44000" tIns="72000" rIns="144000" bIns="7200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ZapfDingbatsITC" charset="0"/>
              <a:buNone/>
            </a:pPr>
            <a:r>
              <a:rPr lang="en-US" sz="40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G</a:t>
            </a:r>
            <a:r>
              <a:rPr lang="en-US" sz="1600" spc="600" dirty="0">
                <a:solidFill>
                  <a:schemeClr val="tx2"/>
                </a:solidFill>
                <a:latin typeface="Vista Sans OT Reg" charset="0"/>
                <a:ea typeface="Vista Sans OT Reg" charset="0"/>
                <a:cs typeface="Vista Sans OT Reg" charset="0"/>
              </a:rPr>
              <a:t>REATER GOOD</a:t>
            </a:r>
            <a:endParaRPr lang="en-US" sz="12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Interpret positively and assume it is given with good intent to help you improve.</a:t>
            </a:r>
          </a:p>
          <a:p>
            <a:pPr marL="0" indent="0">
              <a:buFont typeface="ZapfDingbatsITC" charset="0"/>
              <a:buNone/>
            </a:pPr>
            <a:r>
              <a:rPr lang="en-US" sz="40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I</a:t>
            </a:r>
            <a:r>
              <a:rPr lang="en-US" sz="1600" spc="600" dirty="0">
                <a:solidFill>
                  <a:schemeClr val="tx2"/>
                </a:solidFill>
                <a:latin typeface="Vista Sans OT Reg" charset="0"/>
                <a:ea typeface="Vista Sans OT Reg" charset="0"/>
                <a:cs typeface="Vista Sans OT Reg" charset="0"/>
              </a:rPr>
              <a:t>NTELL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Be present, actively listen and ask questions to fact find and learn more.  Knowledge is power.</a:t>
            </a:r>
          </a:p>
          <a:p>
            <a:pPr marL="0" indent="0">
              <a:buFont typeface="ZapfDingbatsITC" charset="0"/>
              <a:buNone/>
            </a:pPr>
            <a:r>
              <a:rPr lang="en-US" sz="40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F</a:t>
            </a:r>
            <a:r>
              <a:rPr lang="en-US" sz="1600" spc="600" dirty="0">
                <a:solidFill>
                  <a:schemeClr val="tx2"/>
                </a:solidFill>
                <a:latin typeface="Vista Sans OT Reg" charset="0"/>
                <a:ea typeface="Vista Sans OT Reg" charset="0"/>
                <a:cs typeface="Vista Sans OT Reg" charset="0"/>
              </a:rPr>
              <a:t>EEL</a:t>
            </a:r>
            <a:endParaRPr lang="en-US" sz="12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Be aware of your inner chimp when digesting the information.  Be emotionally intelligent with your reaction to get the most from the feedback.</a:t>
            </a:r>
          </a:p>
          <a:p>
            <a:pPr marL="0" indent="0">
              <a:buFont typeface="ZapfDingbatsITC" charset="0"/>
              <a:buNone/>
            </a:pPr>
            <a:r>
              <a:rPr lang="en-US" sz="40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T</a:t>
            </a:r>
            <a:r>
              <a:rPr lang="en-US" sz="1600" spc="600" dirty="0">
                <a:solidFill>
                  <a:schemeClr val="tx2"/>
                </a:solidFill>
                <a:latin typeface="Vista Sans OT Reg" charset="0"/>
                <a:ea typeface="Vista Sans OT Reg" charset="0"/>
                <a:cs typeface="Vista Sans OT Reg" charset="0"/>
              </a:rPr>
              <a:t>AKE ACTION</a:t>
            </a:r>
            <a:endParaRPr lang="en-US" sz="12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Use this insight as an opportunity to better yourself and to influence the way you are perceived in the future.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687566" y="170194"/>
            <a:ext cx="1620000" cy="1620000"/>
            <a:chOff x="341970" y="531675"/>
            <a:chExt cx="1620000" cy="1620000"/>
          </a:xfrm>
        </p:grpSpPr>
        <p:sp>
          <p:nvSpPr>
            <p:cNvPr id="12" name="object 14"/>
            <p:cNvSpPr/>
            <p:nvPr/>
          </p:nvSpPr>
          <p:spPr>
            <a:xfrm>
              <a:off x="341970" y="531675"/>
              <a:ext cx="1620000" cy="1620000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1642" y="1191813"/>
              <a:ext cx="1460656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RECEIVING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5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308">
            <a:off x="823193" y="270955"/>
            <a:ext cx="8766809" cy="725015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3638" y="676527"/>
            <a:ext cx="8761413" cy="706964"/>
          </a:xfrm>
        </p:spPr>
        <p:txBody>
          <a:bodyPr/>
          <a:lstStyle/>
          <a:p>
            <a:r>
              <a:rPr lang="en-US" dirty="0"/>
              <a:t>BE THE HERO NOT THE VICTIM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6721" y="-1202515"/>
            <a:ext cx="184731" cy="38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904"/>
          </a:p>
        </p:txBody>
      </p:sp>
      <p:sp>
        <p:nvSpPr>
          <p:cNvPr id="7" name="TextBox 6"/>
          <p:cNvSpPr txBox="1"/>
          <p:nvPr/>
        </p:nvSpPr>
        <p:spPr>
          <a:xfrm rot="21238186">
            <a:off x="1871416" y="2479134"/>
            <a:ext cx="2267718" cy="17440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rPr>
              <a:t>PROCESS IT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rPr>
              <a:t>OWN IT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rPr>
              <a:t>PROBLEM SOLVE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rPr>
              <a:t>OFFER SOLUTIONS</a:t>
            </a:r>
          </a:p>
        </p:txBody>
      </p:sp>
      <p:sp>
        <p:nvSpPr>
          <p:cNvPr id="8" name="Freeform 7"/>
          <p:cNvSpPr/>
          <p:nvPr/>
        </p:nvSpPr>
        <p:spPr>
          <a:xfrm>
            <a:off x="3851668" y="2045076"/>
            <a:ext cx="870516" cy="715758"/>
          </a:xfrm>
          <a:custGeom>
            <a:avLst/>
            <a:gdLst>
              <a:gd name="connsiteX0" fmla="*/ 0 w 822960"/>
              <a:gd name="connsiteY0" fmla="*/ 420624 h 676656"/>
              <a:gd name="connsiteX1" fmla="*/ 36576 w 822960"/>
              <a:gd name="connsiteY1" fmla="*/ 448056 h 676656"/>
              <a:gd name="connsiteX2" fmla="*/ 64008 w 822960"/>
              <a:gd name="connsiteY2" fmla="*/ 466344 h 676656"/>
              <a:gd name="connsiteX3" fmla="*/ 118872 w 822960"/>
              <a:gd name="connsiteY3" fmla="*/ 530352 h 676656"/>
              <a:gd name="connsiteX4" fmla="*/ 164592 w 822960"/>
              <a:gd name="connsiteY4" fmla="*/ 585216 h 676656"/>
              <a:gd name="connsiteX5" fmla="*/ 182880 w 822960"/>
              <a:gd name="connsiteY5" fmla="*/ 649224 h 676656"/>
              <a:gd name="connsiteX6" fmla="*/ 192024 w 822960"/>
              <a:gd name="connsiteY6" fmla="*/ 676656 h 676656"/>
              <a:gd name="connsiteX7" fmla="*/ 237744 w 822960"/>
              <a:gd name="connsiteY7" fmla="*/ 594360 h 676656"/>
              <a:gd name="connsiteX8" fmla="*/ 265176 w 822960"/>
              <a:gd name="connsiteY8" fmla="*/ 557784 h 676656"/>
              <a:gd name="connsiteX9" fmla="*/ 301752 w 822960"/>
              <a:gd name="connsiteY9" fmla="*/ 475488 h 676656"/>
              <a:gd name="connsiteX10" fmla="*/ 320040 w 822960"/>
              <a:gd name="connsiteY10" fmla="*/ 411480 h 676656"/>
              <a:gd name="connsiteX11" fmla="*/ 338328 w 822960"/>
              <a:gd name="connsiteY11" fmla="*/ 347472 h 676656"/>
              <a:gd name="connsiteX12" fmla="*/ 347472 w 822960"/>
              <a:gd name="connsiteY12" fmla="*/ 283464 h 676656"/>
              <a:gd name="connsiteX13" fmla="*/ 374904 w 822960"/>
              <a:gd name="connsiteY13" fmla="*/ 182880 h 676656"/>
              <a:gd name="connsiteX14" fmla="*/ 420624 w 822960"/>
              <a:gd name="connsiteY14" fmla="*/ 192024 h 676656"/>
              <a:gd name="connsiteX15" fmla="*/ 438912 w 822960"/>
              <a:gd name="connsiteY15" fmla="*/ 219456 h 676656"/>
              <a:gd name="connsiteX16" fmla="*/ 475488 w 822960"/>
              <a:gd name="connsiteY16" fmla="*/ 256032 h 676656"/>
              <a:gd name="connsiteX17" fmla="*/ 502920 w 822960"/>
              <a:gd name="connsiteY17" fmla="*/ 301752 h 676656"/>
              <a:gd name="connsiteX18" fmla="*/ 594360 w 822960"/>
              <a:gd name="connsiteY18" fmla="*/ 384048 h 676656"/>
              <a:gd name="connsiteX19" fmla="*/ 630936 w 822960"/>
              <a:gd name="connsiteY19" fmla="*/ 420624 h 676656"/>
              <a:gd name="connsiteX20" fmla="*/ 685800 w 822960"/>
              <a:gd name="connsiteY20" fmla="*/ 475488 h 676656"/>
              <a:gd name="connsiteX21" fmla="*/ 713232 w 822960"/>
              <a:gd name="connsiteY21" fmla="*/ 457200 h 676656"/>
              <a:gd name="connsiteX22" fmla="*/ 740664 w 822960"/>
              <a:gd name="connsiteY22" fmla="*/ 320040 h 676656"/>
              <a:gd name="connsiteX23" fmla="*/ 758952 w 822960"/>
              <a:gd name="connsiteY23" fmla="*/ 246888 h 676656"/>
              <a:gd name="connsiteX24" fmla="*/ 786384 w 822960"/>
              <a:gd name="connsiteY24" fmla="*/ 146304 h 676656"/>
              <a:gd name="connsiteX25" fmla="*/ 795528 w 822960"/>
              <a:gd name="connsiteY25" fmla="*/ 54864 h 676656"/>
              <a:gd name="connsiteX26" fmla="*/ 813816 w 822960"/>
              <a:gd name="connsiteY26" fmla="*/ 0 h 676656"/>
              <a:gd name="connsiteX27" fmla="*/ 822960 w 822960"/>
              <a:gd name="connsiteY27" fmla="*/ 0 h 67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" h="676656">
                <a:moveTo>
                  <a:pt x="0" y="420624"/>
                </a:moveTo>
                <a:cubicBezTo>
                  <a:pt x="12192" y="429768"/>
                  <a:pt x="24175" y="439198"/>
                  <a:pt x="36576" y="448056"/>
                </a:cubicBezTo>
                <a:cubicBezTo>
                  <a:pt x="45519" y="454444"/>
                  <a:pt x="55565" y="459309"/>
                  <a:pt x="64008" y="466344"/>
                </a:cubicBezTo>
                <a:cubicBezTo>
                  <a:pt x="98042" y="494706"/>
                  <a:pt x="88600" y="495035"/>
                  <a:pt x="118872" y="530352"/>
                </a:cubicBezTo>
                <a:cubicBezTo>
                  <a:pt x="143139" y="558664"/>
                  <a:pt x="148424" y="552880"/>
                  <a:pt x="164592" y="585216"/>
                </a:cubicBezTo>
                <a:cubicBezTo>
                  <a:pt x="171900" y="599832"/>
                  <a:pt x="178974" y="635552"/>
                  <a:pt x="182880" y="649224"/>
                </a:cubicBezTo>
                <a:cubicBezTo>
                  <a:pt x="185528" y="658492"/>
                  <a:pt x="188976" y="667512"/>
                  <a:pt x="192024" y="676656"/>
                </a:cubicBezTo>
                <a:cubicBezTo>
                  <a:pt x="264393" y="652533"/>
                  <a:pt x="162116" y="695197"/>
                  <a:pt x="237744" y="594360"/>
                </a:cubicBezTo>
                <a:lnTo>
                  <a:pt x="265176" y="557784"/>
                </a:lnTo>
                <a:cubicBezTo>
                  <a:pt x="286939" y="492494"/>
                  <a:pt x="272771" y="518960"/>
                  <a:pt x="301752" y="475488"/>
                </a:cubicBezTo>
                <a:cubicBezTo>
                  <a:pt x="330338" y="361145"/>
                  <a:pt x="293804" y="503307"/>
                  <a:pt x="320040" y="411480"/>
                </a:cubicBezTo>
                <a:cubicBezTo>
                  <a:pt x="343003" y="331108"/>
                  <a:pt x="316404" y="413245"/>
                  <a:pt x="338328" y="347472"/>
                </a:cubicBezTo>
                <a:cubicBezTo>
                  <a:pt x="341376" y="326136"/>
                  <a:pt x="343245" y="304598"/>
                  <a:pt x="347472" y="283464"/>
                </a:cubicBezTo>
                <a:cubicBezTo>
                  <a:pt x="357785" y="231900"/>
                  <a:pt x="361767" y="222292"/>
                  <a:pt x="374904" y="182880"/>
                </a:cubicBezTo>
                <a:cubicBezTo>
                  <a:pt x="390144" y="185928"/>
                  <a:pt x="407130" y="184313"/>
                  <a:pt x="420624" y="192024"/>
                </a:cubicBezTo>
                <a:cubicBezTo>
                  <a:pt x="430166" y="197476"/>
                  <a:pt x="431760" y="211112"/>
                  <a:pt x="438912" y="219456"/>
                </a:cubicBezTo>
                <a:cubicBezTo>
                  <a:pt x="450133" y="232547"/>
                  <a:pt x="464902" y="242422"/>
                  <a:pt x="475488" y="256032"/>
                </a:cubicBezTo>
                <a:cubicBezTo>
                  <a:pt x="486399" y="270061"/>
                  <a:pt x="491817" y="287874"/>
                  <a:pt x="502920" y="301752"/>
                </a:cubicBezTo>
                <a:cubicBezTo>
                  <a:pt x="538237" y="345898"/>
                  <a:pt x="553727" y="347930"/>
                  <a:pt x="594360" y="384048"/>
                </a:cubicBezTo>
                <a:cubicBezTo>
                  <a:pt x="607247" y="395503"/>
                  <a:pt x="617960" y="409270"/>
                  <a:pt x="630936" y="420624"/>
                </a:cubicBezTo>
                <a:cubicBezTo>
                  <a:pt x="685377" y="468260"/>
                  <a:pt x="652515" y="425561"/>
                  <a:pt x="685800" y="475488"/>
                </a:cubicBezTo>
                <a:cubicBezTo>
                  <a:pt x="694944" y="469392"/>
                  <a:pt x="708317" y="467030"/>
                  <a:pt x="713232" y="457200"/>
                </a:cubicBezTo>
                <a:cubicBezTo>
                  <a:pt x="730943" y="421778"/>
                  <a:pt x="732943" y="358647"/>
                  <a:pt x="740664" y="320040"/>
                </a:cubicBezTo>
                <a:cubicBezTo>
                  <a:pt x="745593" y="295394"/>
                  <a:pt x="751004" y="270733"/>
                  <a:pt x="758952" y="246888"/>
                </a:cubicBezTo>
                <a:cubicBezTo>
                  <a:pt x="773249" y="203998"/>
                  <a:pt x="780640" y="189386"/>
                  <a:pt x="786384" y="146304"/>
                </a:cubicBezTo>
                <a:cubicBezTo>
                  <a:pt x="790432" y="115941"/>
                  <a:pt x="789883" y="84971"/>
                  <a:pt x="795528" y="54864"/>
                </a:cubicBezTo>
                <a:cubicBezTo>
                  <a:pt x="799081" y="35917"/>
                  <a:pt x="794539" y="0"/>
                  <a:pt x="813816" y="0"/>
                </a:cubicBezTo>
                <a:lnTo>
                  <a:pt x="82296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4"/>
          </a:p>
        </p:txBody>
      </p:sp>
      <p:sp>
        <p:nvSpPr>
          <p:cNvPr id="10" name="Freeform 9"/>
          <p:cNvSpPr/>
          <p:nvPr/>
        </p:nvSpPr>
        <p:spPr>
          <a:xfrm>
            <a:off x="1139640" y="2999266"/>
            <a:ext cx="861638" cy="706572"/>
          </a:xfrm>
          <a:custGeom>
            <a:avLst/>
            <a:gdLst>
              <a:gd name="connsiteX0" fmla="*/ 814567 w 814567"/>
              <a:gd name="connsiteY0" fmla="*/ 182880 h 667972"/>
              <a:gd name="connsiteX1" fmla="*/ 723127 w 814567"/>
              <a:gd name="connsiteY1" fmla="*/ 137160 h 667972"/>
              <a:gd name="connsiteX2" fmla="*/ 695695 w 814567"/>
              <a:gd name="connsiteY2" fmla="*/ 118872 h 667972"/>
              <a:gd name="connsiteX3" fmla="*/ 649975 w 814567"/>
              <a:gd name="connsiteY3" fmla="*/ 73152 h 667972"/>
              <a:gd name="connsiteX4" fmla="*/ 604255 w 814567"/>
              <a:gd name="connsiteY4" fmla="*/ 27432 h 667972"/>
              <a:gd name="connsiteX5" fmla="*/ 585967 w 814567"/>
              <a:gd name="connsiteY5" fmla="*/ 0 h 667972"/>
              <a:gd name="connsiteX6" fmla="*/ 567679 w 814567"/>
              <a:gd name="connsiteY6" fmla="*/ 27432 h 667972"/>
              <a:gd name="connsiteX7" fmla="*/ 558535 w 814567"/>
              <a:gd name="connsiteY7" fmla="*/ 118872 h 667972"/>
              <a:gd name="connsiteX8" fmla="*/ 540247 w 814567"/>
              <a:gd name="connsiteY8" fmla="*/ 429768 h 667972"/>
              <a:gd name="connsiteX9" fmla="*/ 531103 w 814567"/>
              <a:gd name="connsiteY9" fmla="*/ 466344 h 667972"/>
              <a:gd name="connsiteX10" fmla="*/ 476239 w 814567"/>
              <a:gd name="connsiteY10" fmla="*/ 448056 h 667972"/>
              <a:gd name="connsiteX11" fmla="*/ 448807 w 814567"/>
              <a:gd name="connsiteY11" fmla="*/ 438912 h 667972"/>
              <a:gd name="connsiteX12" fmla="*/ 384799 w 814567"/>
              <a:gd name="connsiteY12" fmla="*/ 402336 h 667972"/>
              <a:gd name="connsiteX13" fmla="*/ 348223 w 814567"/>
              <a:gd name="connsiteY13" fmla="*/ 356616 h 667972"/>
              <a:gd name="connsiteX14" fmla="*/ 293359 w 814567"/>
              <a:gd name="connsiteY14" fmla="*/ 301752 h 667972"/>
              <a:gd name="connsiteX15" fmla="*/ 275071 w 814567"/>
              <a:gd name="connsiteY15" fmla="*/ 274320 h 667972"/>
              <a:gd name="connsiteX16" fmla="*/ 247639 w 814567"/>
              <a:gd name="connsiteY16" fmla="*/ 246888 h 667972"/>
              <a:gd name="connsiteX17" fmla="*/ 201919 w 814567"/>
              <a:gd name="connsiteY17" fmla="*/ 182880 h 667972"/>
              <a:gd name="connsiteX18" fmla="*/ 174487 w 814567"/>
              <a:gd name="connsiteY18" fmla="*/ 164592 h 667972"/>
              <a:gd name="connsiteX19" fmla="*/ 147055 w 814567"/>
              <a:gd name="connsiteY19" fmla="*/ 137160 h 667972"/>
              <a:gd name="connsiteX20" fmla="*/ 137911 w 814567"/>
              <a:gd name="connsiteY20" fmla="*/ 109728 h 667972"/>
              <a:gd name="connsiteX21" fmla="*/ 128767 w 814567"/>
              <a:gd name="connsiteY21" fmla="*/ 137160 h 667972"/>
              <a:gd name="connsiteX22" fmla="*/ 119623 w 814567"/>
              <a:gd name="connsiteY22" fmla="*/ 173736 h 667972"/>
              <a:gd name="connsiteX23" fmla="*/ 92191 w 814567"/>
              <a:gd name="connsiteY23" fmla="*/ 402336 h 667972"/>
              <a:gd name="connsiteX24" fmla="*/ 83047 w 814567"/>
              <a:gd name="connsiteY24" fmla="*/ 429768 h 667972"/>
              <a:gd name="connsiteX25" fmla="*/ 64759 w 814567"/>
              <a:gd name="connsiteY25" fmla="*/ 502920 h 667972"/>
              <a:gd name="connsiteX26" fmla="*/ 46471 w 814567"/>
              <a:gd name="connsiteY26" fmla="*/ 539496 h 667972"/>
              <a:gd name="connsiteX27" fmla="*/ 28183 w 814567"/>
              <a:gd name="connsiteY27" fmla="*/ 603504 h 667972"/>
              <a:gd name="connsiteX28" fmla="*/ 751 w 814567"/>
              <a:gd name="connsiteY28" fmla="*/ 667512 h 667972"/>
              <a:gd name="connsiteX29" fmla="*/ 751 w 814567"/>
              <a:gd name="connsiteY29" fmla="*/ 658368 h 66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4567" h="667972">
                <a:moveTo>
                  <a:pt x="814567" y="182880"/>
                </a:moveTo>
                <a:cubicBezTo>
                  <a:pt x="756668" y="168405"/>
                  <a:pt x="788448" y="180707"/>
                  <a:pt x="723127" y="137160"/>
                </a:cubicBezTo>
                <a:lnTo>
                  <a:pt x="695695" y="118872"/>
                </a:lnTo>
                <a:cubicBezTo>
                  <a:pt x="646927" y="45720"/>
                  <a:pt x="710935" y="134112"/>
                  <a:pt x="649975" y="73152"/>
                </a:cubicBezTo>
                <a:cubicBezTo>
                  <a:pt x="589015" y="12192"/>
                  <a:pt x="677407" y="76200"/>
                  <a:pt x="604255" y="27432"/>
                </a:cubicBezTo>
                <a:cubicBezTo>
                  <a:pt x="598159" y="18288"/>
                  <a:pt x="596957" y="0"/>
                  <a:pt x="585967" y="0"/>
                </a:cubicBezTo>
                <a:cubicBezTo>
                  <a:pt x="574977" y="0"/>
                  <a:pt x="570150" y="16724"/>
                  <a:pt x="567679" y="27432"/>
                </a:cubicBezTo>
                <a:cubicBezTo>
                  <a:pt x="560791" y="57280"/>
                  <a:pt x="561583" y="88392"/>
                  <a:pt x="558535" y="118872"/>
                </a:cubicBezTo>
                <a:cubicBezTo>
                  <a:pt x="554572" y="221905"/>
                  <a:pt x="557330" y="327272"/>
                  <a:pt x="540247" y="429768"/>
                </a:cubicBezTo>
                <a:cubicBezTo>
                  <a:pt x="538181" y="442164"/>
                  <a:pt x="534151" y="454152"/>
                  <a:pt x="531103" y="466344"/>
                </a:cubicBezTo>
                <a:lnTo>
                  <a:pt x="476239" y="448056"/>
                </a:lnTo>
                <a:cubicBezTo>
                  <a:pt x="467095" y="445008"/>
                  <a:pt x="456827" y="444259"/>
                  <a:pt x="448807" y="438912"/>
                </a:cubicBezTo>
                <a:cubicBezTo>
                  <a:pt x="410033" y="413063"/>
                  <a:pt x="431205" y="425539"/>
                  <a:pt x="384799" y="402336"/>
                </a:cubicBezTo>
                <a:cubicBezTo>
                  <a:pt x="372607" y="387096"/>
                  <a:pt x="361351" y="371057"/>
                  <a:pt x="348223" y="356616"/>
                </a:cubicBezTo>
                <a:cubicBezTo>
                  <a:pt x="330826" y="337479"/>
                  <a:pt x="307705" y="323271"/>
                  <a:pt x="293359" y="301752"/>
                </a:cubicBezTo>
                <a:cubicBezTo>
                  <a:pt x="287263" y="292608"/>
                  <a:pt x="282106" y="282763"/>
                  <a:pt x="275071" y="274320"/>
                </a:cubicBezTo>
                <a:cubicBezTo>
                  <a:pt x="266792" y="264386"/>
                  <a:pt x="255918" y="256822"/>
                  <a:pt x="247639" y="246888"/>
                </a:cubicBezTo>
                <a:cubicBezTo>
                  <a:pt x="221679" y="215736"/>
                  <a:pt x="234861" y="215822"/>
                  <a:pt x="201919" y="182880"/>
                </a:cubicBezTo>
                <a:cubicBezTo>
                  <a:pt x="194148" y="175109"/>
                  <a:pt x="182930" y="171627"/>
                  <a:pt x="174487" y="164592"/>
                </a:cubicBezTo>
                <a:cubicBezTo>
                  <a:pt x="164553" y="156313"/>
                  <a:pt x="156199" y="146304"/>
                  <a:pt x="147055" y="137160"/>
                </a:cubicBezTo>
                <a:cubicBezTo>
                  <a:pt x="144007" y="128016"/>
                  <a:pt x="147550" y="109728"/>
                  <a:pt x="137911" y="109728"/>
                </a:cubicBezTo>
                <a:cubicBezTo>
                  <a:pt x="128272" y="109728"/>
                  <a:pt x="131415" y="127892"/>
                  <a:pt x="128767" y="137160"/>
                </a:cubicBezTo>
                <a:cubicBezTo>
                  <a:pt x="125315" y="149244"/>
                  <a:pt x="122671" y="161544"/>
                  <a:pt x="119623" y="173736"/>
                </a:cubicBezTo>
                <a:cubicBezTo>
                  <a:pt x="115212" y="213432"/>
                  <a:pt x="95810" y="391480"/>
                  <a:pt x="92191" y="402336"/>
                </a:cubicBezTo>
                <a:cubicBezTo>
                  <a:pt x="89143" y="411480"/>
                  <a:pt x="85583" y="420469"/>
                  <a:pt x="83047" y="429768"/>
                </a:cubicBezTo>
                <a:cubicBezTo>
                  <a:pt x="76434" y="454017"/>
                  <a:pt x="75999" y="480439"/>
                  <a:pt x="64759" y="502920"/>
                </a:cubicBezTo>
                <a:cubicBezTo>
                  <a:pt x="58663" y="515112"/>
                  <a:pt x="51841" y="526967"/>
                  <a:pt x="46471" y="539496"/>
                </a:cubicBezTo>
                <a:cubicBezTo>
                  <a:pt x="37075" y="561420"/>
                  <a:pt x="34812" y="580303"/>
                  <a:pt x="28183" y="603504"/>
                </a:cubicBezTo>
                <a:cubicBezTo>
                  <a:pt x="22087" y="624840"/>
                  <a:pt x="12943" y="649224"/>
                  <a:pt x="751" y="667512"/>
                </a:cubicBezTo>
                <a:cubicBezTo>
                  <a:pt x="-940" y="670048"/>
                  <a:pt x="751" y="661416"/>
                  <a:pt x="751" y="658368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4"/>
          </a:p>
        </p:txBody>
      </p:sp>
      <p:sp>
        <p:nvSpPr>
          <p:cNvPr id="11" name="Freeform 10"/>
          <p:cNvSpPr/>
          <p:nvPr/>
        </p:nvSpPr>
        <p:spPr>
          <a:xfrm>
            <a:off x="4078959" y="3304726"/>
            <a:ext cx="715769" cy="415913"/>
          </a:xfrm>
          <a:custGeom>
            <a:avLst/>
            <a:gdLst>
              <a:gd name="connsiteX0" fmla="*/ 0 w 676667"/>
              <a:gd name="connsiteY0" fmla="*/ 118872 h 393192"/>
              <a:gd name="connsiteX1" fmla="*/ 27432 w 676667"/>
              <a:gd name="connsiteY1" fmla="*/ 164592 h 393192"/>
              <a:gd name="connsiteX2" fmla="*/ 64008 w 676667"/>
              <a:gd name="connsiteY2" fmla="*/ 237744 h 393192"/>
              <a:gd name="connsiteX3" fmla="*/ 82296 w 676667"/>
              <a:gd name="connsiteY3" fmla="*/ 329184 h 393192"/>
              <a:gd name="connsiteX4" fmla="*/ 100584 w 676667"/>
              <a:gd name="connsiteY4" fmla="*/ 393192 h 393192"/>
              <a:gd name="connsiteX5" fmla="*/ 182880 w 676667"/>
              <a:gd name="connsiteY5" fmla="*/ 292608 h 393192"/>
              <a:gd name="connsiteX6" fmla="*/ 201168 w 676667"/>
              <a:gd name="connsiteY6" fmla="*/ 265176 h 393192"/>
              <a:gd name="connsiteX7" fmla="*/ 274320 w 676667"/>
              <a:gd name="connsiteY7" fmla="*/ 201168 h 393192"/>
              <a:gd name="connsiteX8" fmla="*/ 310896 w 676667"/>
              <a:gd name="connsiteY8" fmla="*/ 164592 h 393192"/>
              <a:gd name="connsiteX9" fmla="*/ 347472 w 676667"/>
              <a:gd name="connsiteY9" fmla="*/ 118872 h 393192"/>
              <a:gd name="connsiteX10" fmla="*/ 438912 w 676667"/>
              <a:gd name="connsiteY10" fmla="*/ 36576 h 393192"/>
              <a:gd name="connsiteX11" fmla="*/ 457200 w 676667"/>
              <a:gd name="connsiteY11" fmla="*/ 137160 h 393192"/>
              <a:gd name="connsiteX12" fmla="*/ 466344 w 676667"/>
              <a:gd name="connsiteY12" fmla="*/ 210312 h 393192"/>
              <a:gd name="connsiteX13" fmla="*/ 484632 w 676667"/>
              <a:gd name="connsiteY13" fmla="*/ 265176 h 393192"/>
              <a:gd name="connsiteX14" fmla="*/ 539496 w 676667"/>
              <a:gd name="connsiteY14" fmla="*/ 237744 h 393192"/>
              <a:gd name="connsiteX15" fmla="*/ 548640 w 676667"/>
              <a:gd name="connsiteY15" fmla="*/ 210312 h 393192"/>
              <a:gd name="connsiteX16" fmla="*/ 566928 w 676667"/>
              <a:gd name="connsiteY16" fmla="*/ 182880 h 393192"/>
              <a:gd name="connsiteX17" fmla="*/ 612648 w 676667"/>
              <a:gd name="connsiteY17" fmla="*/ 100584 h 393192"/>
              <a:gd name="connsiteX18" fmla="*/ 640080 w 676667"/>
              <a:gd name="connsiteY18" fmla="*/ 64008 h 393192"/>
              <a:gd name="connsiteX19" fmla="*/ 676656 w 676667"/>
              <a:gd name="connsiteY19" fmla="*/ 0 h 3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6667" h="393192">
                <a:moveTo>
                  <a:pt x="0" y="118872"/>
                </a:moveTo>
                <a:cubicBezTo>
                  <a:pt x="9144" y="134112"/>
                  <a:pt x="18012" y="149521"/>
                  <a:pt x="27432" y="164592"/>
                </a:cubicBezTo>
                <a:cubicBezTo>
                  <a:pt x="47391" y="196527"/>
                  <a:pt x="52741" y="195493"/>
                  <a:pt x="64008" y="237744"/>
                </a:cubicBezTo>
                <a:cubicBezTo>
                  <a:pt x="72017" y="267778"/>
                  <a:pt x="74757" y="299028"/>
                  <a:pt x="82296" y="329184"/>
                </a:cubicBezTo>
                <a:cubicBezTo>
                  <a:pt x="93778" y="375111"/>
                  <a:pt x="87466" y="353838"/>
                  <a:pt x="100584" y="393192"/>
                </a:cubicBezTo>
                <a:cubicBezTo>
                  <a:pt x="140712" y="353064"/>
                  <a:pt x="141131" y="355231"/>
                  <a:pt x="182880" y="292608"/>
                </a:cubicBezTo>
                <a:cubicBezTo>
                  <a:pt x="188976" y="283464"/>
                  <a:pt x="194016" y="273520"/>
                  <a:pt x="201168" y="265176"/>
                </a:cubicBezTo>
                <a:cubicBezTo>
                  <a:pt x="245885" y="213006"/>
                  <a:pt x="226280" y="243203"/>
                  <a:pt x="274320" y="201168"/>
                </a:cubicBezTo>
                <a:cubicBezTo>
                  <a:pt x="287296" y="189814"/>
                  <a:pt x="299441" y="177479"/>
                  <a:pt x="310896" y="164592"/>
                </a:cubicBezTo>
                <a:cubicBezTo>
                  <a:pt x="323862" y="150005"/>
                  <a:pt x="334284" y="133259"/>
                  <a:pt x="347472" y="118872"/>
                </a:cubicBezTo>
                <a:cubicBezTo>
                  <a:pt x="403870" y="57347"/>
                  <a:pt x="391976" y="67867"/>
                  <a:pt x="438912" y="36576"/>
                </a:cubicBezTo>
                <a:cubicBezTo>
                  <a:pt x="452374" y="90422"/>
                  <a:pt x="447839" y="66952"/>
                  <a:pt x="457200" y="137160"/>
                </a:cubicBezTo>
                <a:cubicBezTo>
                  <a:pt x="460448" y="161518"/>
                  <a:pt x="461195" y="186284"/>
                  <a:pt x="466344" y="210312"/>
                </a:cubicBezTo>
                <a:cubicBezTo>
                  <a:pt x="470383" y="229161"/>
                  <a:pt x="484632" y="265176"/>
                  <a:pt x="484632" y="265176"/>
                </a:cubicBezTo>
                <a:cubicBezTo>
                  <a:pt x="502703" y="259152"/>
                  <a:pt x="526604" y="253858"/>
                  <a:pt x="539496" y="237744"/>
                </a:cubicBezTo>
                <a:cubicBezTo>
                  <a:pt x="545517" y="230218"/>
                  <a:pt x="544329" y="218933"/>
                  <a:pt x="548640" y="210312"/>
                </a:cubicBezTo>
                <a:cubicBezTo>
                  <a:pt x="553555" y="200482"/>
                  <a:pt x="561476" y="192422"/>
                  <a:pt x="566928" y="182880"/>
                </a:cubicBezTo>
                <a:cubicBezTo>
                  <a:pt x="601788" y="121875"/>
                  <a:pt x="566958" y="169118"/>
                  <a:pt x="612648" y="100584"/>
                </a:cubicBezTo>
                <a:cubicBezTo>
                  <a:pt x="621102" y="87904"/>
                  <a:pt x="631340" y="76493"/>
                  <a:pt x="640080" y="64008"/>
                </a:cubicBezTo>
                <a:cubicBezTo>
                  <a:pt x="678347" y="9341"/>
                  <a:pt x="676656" y="30744"/>
                  <a:pt x="676656" y="0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4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887">
            <a:off x="7201716" y="862634"/>
            <a:ext cx="4160734" cy="311330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312337" y="1345262"/>
            <a:ext cx="2224969" cy="17440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ANGRY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BLAME OTHERS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IGNORE IT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RUN AWAY</a:t>
            </a:r>
          </a:p>
        </p:txBody>
      </p:sp>
    </p:spTree>
    <p:extLst>
      <p:ext uri="{BB962C8B-B14F-4D97-AF65-F5344CB8AC3E}">
        <p14:creationId xmlns:p14="http://schemas.microsoft.com/office/powerpoint/2010/main" val="94590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rt 8"/>
          <p:cNvSpPr/>
          <p:nvPr/>
        </p:nvSpPr>
        <p:spPr>
          <a:xfrm>
            <a:off x="1515166" y="654891"/>
            <a:ext cx="1660373" cy="1388819"/>
          </a:xfrm>
          <a:prstGeom prst="hear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k object 22"/>
          <p:cNvSpPr/>
          <p:nvPr/>
        </p:nvSpPr>
        <p:spPr>
          <a:xfrm>
            <a:off x="4316586" y="328270"/>
            <a:ext cx="2714134" cy="6196356"/>
          </a:xfrm>
          <a:custGeom>
            <a:avLst/>
            <a:gdLst/>
            <a:ahLst/>
            <a:cxnLst/>
            <a:rect l="l" t="t" r="r" b="b"/>
            <a:pathLst>
              <a:path w="1470025" h="3836670">
                <a:moveTo>
                  <a:pt x="1154048" y="0"/>
                </a:moveTo>
                <a:lnTo>
                  <a:pt x="703249" y="0"/>
                </a:lnTo>
                <a:lnTo>
                  <a:pt x="687675" y="55306"/>
                </a:lnTo>
                <a:lnTo>
                  <a:pt x="671392" y="105724"/>
                </a:lnTo>
                <a:lnTo>
                  <a:pt x="653691" y="151884"/>
                </a:lnTo>
                <a:lnTo>
                  <a:pt x="633860" y="194416"/>
                </a:lnTo>
                <a:lnTo>
                  <a:pt x="611189" y="233951"/>
                </a:lnTo>
                <a:lnTo>
                  <a:pt x="584966" y="271120"/>
                </a:lnTo>
                <a:lnTo>
                  <a:pt x="554481" y="306552"/>
                </a:lnTo>
                <a:lnTo>
                  <a:pt x="492434" y="353907"/>
                </a:lnTo>
                <a:lnTo>
                  <a:pt x="453263" y="374243"/>
                </a:lnTo>
                <a:lnTo>
                  <a:pt x="409725" y="392372"/>
                </a:lnTo>
                <a:lnTo>
                  <a:pt x="362618" y="408309"/>
                </a:lnTo>
                <a:lnTo>
                  <a:pt x="312740" y="422071"/>
                </a:lnTo>
                <a:lnTo>
                  <a:pt x="260890" y="433673"/>
                </a:lnTo>
                <a:lnTo>
                  <a:pt x="207867" y="443131"/>
                </a:lnTo>
                <a:lnTo>
                  <a:pt x="154467" y="450459"/>
                </a:lnTo>
                <a:lnTo>
                  <a:pt x="101491" y="455675"/>
                </a:lnTo>
                <a:lnTo>
                  <a:pt x="49735" y="458793"/>
                </a:lnTo>
                <a:lnTo>
                  <a:pt x="0" y="459828"/>
                </a:lnTo>
                <a:lnTo>
                  <a:pt x="0" y="901611"/>
                </a:lnTo>
                <a:lnTo>
                  <a:pt x="315556" y="1217180"/>
                </a:lnTo>
                <a:lnTo>
                  <a:pt x="536447" y="1217180"/>
                </a:lnTo>
                <a:lnTo>
                  <a:pt x="536447" y="3516287"/>
                </a:lnTo>
                <a:lnTo>
                  <a:pt x="852017" y="3836352"/>
                </a:lnTo>
                <a:lnTo>
                  <a:pt x="1469618" y="3836352"/>
                </a:lnTo>
                <a:lnTo>
                  <a:pt x="1469618" y="3471202"/>
                </a:lnTo>
                <a:lnTo>
                  <a:pt x="590549" y="3471202"/>
                </a:lnTo>
                <a:lnTo>
                  <a:pt x="590549" y="847521"/>
                </a:lnTo>
                <a:lnTo>
                  <a:pt x="54089" y="847521"/>
                </a:lnTo>
                <a:lnTo>
                  <a:pt x="54089" y="513918"/>
                </a:lnTo>
                <a:lnTo>
                  <a:pt x="97707" y="511752"/>
                </a:lnTo>
                <a:lnTo>
                  <a:pt x="144565" y="507490"/>
                </a:lnTo>
                <a:lnTo>
                  <a:pt x="193770" y="501099"/>
                </a:lnTo>
                <a:lnTo>
                  <a:pt x="244432" y="492548"/>
                </a:lnTo>
                <a:lnTo>
                  <a:pt x="295656" y="481806"/>
                </a:lnTo>
                <a:lnTo>
                  <a:pt x="346552" y="468841"/>
                </a:lnTo>
                <a:lnTo>
                  <a:pt x="396227" y="453622"/>
                </a:lnTo>
                <a:lnTo>
                  <a:pt x="443789" y="436117"/>
                </a:lnTo>
                <a:lnTo>
                  <a:pt x="488345" y="416297"/>
                </a:lnTo>
                <a:lnTo>
                  <a:pt x="529003" y="394128"/>
                </a:lnTo>
                <a:lnTo>
                  <a:pt x="564872" y="369579"/>
                </a:lnTo>
                <a:lnTo>
                  <a:pt x="595058" y="342620"/>
                </a:lnTo>
                <a:lnTo>
                  <a:pt x="627441" y="305344"/>
                </a:lnTo>
                <a:lnTo>
                  <a:pt x="655409" y="266885"/>
                </a:lnTo>
                <a:lnTo>
                  <a:pt x="679513" y="227166"/>
                </a:lnTo>
                <a:lnTo>
                  <a:pt x="700306" y="186108"/>
                </a:lnTo>
                <a:lnTo>
                  <a:pt x="718339" y="143630"/>
                </a:lnTo>
                <a:lnTo>
                  <a:pt x="734165" y="99654"/>
                </a:lnTo>
                <a:lnTo>
                  <a:pt x="748334" y="54101"/>
                </a:lnTo>
                <a:lnTo>
                  <a:pt x="1208150" y="54101"/>
                </a:lnTo>
                <a:lnTo>
                  <a:pt x="1154048" y="0"/>
                </a:lnTo>
                <a:close/>
              </a:path>
              <a:path w="1470025" h="3836670">
                <a:moveTo>
                  <a:pt x="1208150" y="54101"/>
                </a:moveTo>
                <a:lnTo>
                  <a:pt x="1099972" y="54101"/>
                </a:lnTo>
                <a:lnTo>
                  <a:pt x="1099972" y="3471202"/>
                </a:lnTo>
                <a:lnTo>
                  <a:pt x="1469618" y="3471202"/>
                </a:lnTo>
                <a:lnTo>
                  <a:pt x="1469618" y="315569"/>
                </a:lnTo>
                <a:lnTo>
                  <a:pt x="1208150" y="5410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Speed dating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48940"/>
            <a:ext cx="8825659" cy="34163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Stand up and read the feedback out verbatim to your partner.</a:t>
            </a:r>
          </a:p>
          <a:p>
            <a:pPr>
              <a:spcBef>
                <a:spcPts val="0"/>
              </a:spcBef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Your partner writes down how it made them feel receiving the feedback. </a:t>
            </a:r>
          </a:p>
          <a:p>
            <a:pPr>
              <a:spcBef>
                <a:spcPts val="0"/>
              </a:spcBef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Swap so your partner reads out the feedback verbatim to you. You write down how it made you feel. </a:t>
            </a:r>
          </a:p>
          <a:p>
            <a:pPr>
              <a:spcBef>
                <a:spcPts val="0"/>
              </a:spcBef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Both share what you wrote on how it made you feel.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1154954" y="1951036"/>
            <a:ext cx="8611898" cy="838517"/>
          </a:xfrm>
        </p:spPr>
        <p:txBody>
          <a:bodyPr/>
          <a:lstStyle/>
          <a:p>
            <a:r>
              <a:rPr lang="en-US" sz="2400" dirty="0"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Each person take a piece of feedback (do not share it yet).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212762" y="495203"/>
            <a:ext cx="1481398" cy="1459049"/>
            <a:chOff x="4990193" y="1969951"/>
            <a:chExt cx="1481398" cy="1459049"/>
          </a:xfrm>
        </p:grpSpPr>
        <p:sp>
          <p:nvSpPr>
            <p:cNvPr id="7" name="object 14"/>
            <p:cNvSpPr/>
            <p:nvPr/>
          </p:nvSpPr>
          <p:spPr>
            <a:xfrm>
              <a:off x="4990193" y="1969951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8962" y="2563980"/>
              <a:ext cx="1223861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 pairs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27"/>
          <p:cNvSpPr/>
          <p:nvPr/>
        </p:nvSpPr>
        <p:spPr>
          <a:xfrm>
            <a:off x="4237395" y="333375"/>
            <a:ext cx="4181859" cy="6186616"/>
          </a:xfrm>
          <a:custGeom>
            <a:avLst/>
            <a:gdLst/>
            <a:ahLst/>
            <a:cxnLst/>
            <a:rect l="l" t="t" r="r" b="b"/>
            <a:pathLst>
              <a:path w="1772284" h="3886200">
                <a:moveTo>
                  <a:pt x="821658" y="1485900"/>
                </a:moveTo>
                <a:lnTo>
                  <a:pt x="761860" y="1485900"/>
                </a:lnTo>
                <a:lnTo>
                  <a:pt x="744861" y="1536700"/>
                </a:lnTo>
                <a:lnTo>
                  <a:pt x="725263" y="1574800"/>
                </a:lnTo>
                <a:lnTo>
                  <a:pt x="703774" y="1625600"/>
                </a:lnTo>
                <a:lnTo>
                  <a:pt x="681102" y="1663700"/>
                </a:lnTo>
                <a:lnTo>
                  <a:pt x="657957" y="1714500"/>
                </a:lnTo>
                <a:lnTo>
                  <a:pt x="635047" y="1752600"/>
                </a:lnTo>
                <a:lnTo>
                  <a:pt x="613079" y="1790700"/>
                </a:lnTo>
                <a:lnTo>
                  <a:pt x="585315" y="1841500"/>
                </a:lnTo>
                <a:lnTo>
                  <a:pt x="557926" y="1892300"/>
                </a:lnTo>
                <a:lnTo>
                  <a:pt x="530930" y="1930400"/>
                </a:lnTo>
                <a:lnTo>
                  <a:pt x="504343" y="1981200"/>
                </a:lnTo>
                <a:lnTo>
                  <a:pt x="478180" y="2019300"/>
                </a:lnTo>
                <a:lnTo>
                  <a:pt x="452458" y="2070100"/>
                </a:lnTo>
                <a:lnTo>
                  <a:pt x="427192" y="2108200"/>
                </a:lnTo>
                <a:lnTo>
                  <a:pt x="402399" y="2159000"/>
                </a:lnTo>
                <a:lnTo>
                  <a:pt x="378095" y="2197100"/>
                </a:lnTo>
                <a:lnTo>
                  <a:pt x="354296" y="2247900"/>
                </a:lnTo>
                <a:lnTo>
                  <a:pt x="331017" y="2286000"/>
                </a:lnTo>
                <a:lnTo>
                  <a:pt x="308276" y="2324100"/>
                </a:lnTo>
                <a:lnTo>
                  <a:pt x="286087" y="2362200"/>
                </a:lnTo>
                <a:lnTo>
                  <a:pt x="264468" y="2413000"/>
                </a:lnTo>
                <a:lnTo>
                  <a:pt x="243433" y="2451100"/>
                </a:lnTo>
                <a:lnTo>
                  <a:pt x="217881" y="2501900"/>
                </a:lnTo>
                <a:lnTo>
                  <a:pt x="194002" y="2552700"/>
                </a:lnTo>
                <a:lnTo>
                  <a:pt x="171753" y="2603500"/>
                </a:lnTo>
                <a:lnTo>
                  <a:pt x="151090" y="2641600"/>
                </a:lnTo>
                <a:lnTo>
                  <a:pt x="131969" y="2692400"/>
                </a:lnTo>
                <a:lnTo>
                  <a:pt x="114346" y="2743200"/>
                </a:lnTo>
                <a:lnTo>
                  <a:pt x="98177" y="2794000"/>
                </a:lnTo>
                <a:lnTo>
                  <a:pt x="83419" y="2832100"/>
                </a:lnTo>
                <a:lnTo>
                  <a:pt x="70028" y="2882900"/>
                </a:lnTo>
                <a:lnTo>
                  <a:pt x="57959" y="2921000"/>
                </a:lnTo>
                <a:lnTo>
                  <a:pt x="47170" y="2971800"/>
                </a:lnTo>
                <a:lnTo>
                  <a:pt x="37617" y="3022600"/>
                </a:lnTo>
                <a:lnTo>
                  <a:pt x="29254" y="3060700"/>
                </a:lnTo>
                <a:lnTo>
                  <a:pt x="22040" y="3111500"/>
                </a:lnTo>
                <a:lnTo>
                  <a:pt x="15930" y="3149600"/>
                </a:lnTo>
                <a:lnTo>
                  <a:pt x="10880" y="3200400"/>
                </a:lnTo>
                <a:lnTo>
                  <a:pt x="6846" y="3251200"/>
                </a:lnTo>
                <a:lnTo>
                  <a:pt x="3785" y="3302000"/>
                </a:lnTo>
                <a:lnTo>
                  <a:pt x="1653" y="3340100"/>
                </a:lnTo>
                <a:lnTo>
                  <a:pt x="406" y="3390900"/>
                </a:lnTo>
                <a:lnTo>
                  <a:pt x="0" y="3441700"/>
                </a:lnTo>
                <a:lnTo>
                  <a:pt x="0" y="3581400"/>
                </a:lnTo>
                <a:lnTo>
                  <a:pt x="315556" y="3886200"/>
                </a:lnTo>
                <a:lnTo>
                  <a:pt x="1771662" y="3886200"/>
                </a:lnTo>
                <a:lnTo>
                  <a:pt x="1771662" y="3530600"/>
                </a:lnTo>
                <a:lnTo>
                  <a:pt x="54101" y="3530600"/>
                </a:lnTo>
                <a:lnTo>
                  <a:pt x="54101" y="3441700"/>
                </a:lnTo>
                <a:lnTo>
                  <a:pt x="54484" y="3390900"/>
                </a:lnTo>
                <a:lnTo>
                  <a:pt x="55675" y="3340100"/>
                </a:lnTo>
                <a:lnTo>
                  <a:pt x="57737" y="3289300"/>
                </a:lnTo>
                <a:lnTo>
                  <a:pt x="60737" y="3238500"/>
                </a:lnTo>
                <a:lnTo>
                  <a:pt x="64737" y="3187700"/>
                </a:lnTo>
                <a:lnTo>
                  <a:pt x="69802" y="3149600"/>
                </a:lnTo>
                <a:lnTo>
                  <a:pt x="75996" y="3098800"/>
                </a:lnTo>
                <a:lnTo>
                  <a:pt x="83383" y="3048000"/>
                </a:lnTo>
                <a:lnTo>
                  <a:pt x="92029" y="3009900"/>
                </a:lnTo>
                <a:lnTo>
                  <a:pt x="101996" y="2959100"/>
                </a:lnTo>
                <a:lnTo>
                  <a:pt x="113350" y="2908300"/>
                </a:lnTo>
                <a:lnTo>
                  <a:pt x="126154" y="2870200"/>
                </a:lnTo>
                <a:lnTo>
                  <a:pt x="140473" y="2819400"/>
                </a:lnTo>
                <a:lnTo>
                  <a:pt x="156372" y="2768600"/>
                </a:lnTo>
                <a:lnTo>
                  <a:pt x="173913" y="2730500"/>
                </a:lnTo>
                <a:lnTo>
                  <a:pt x="193162" y="2679700"/>
                </a:lnTo>
                <a:lnTo>
                  <a:pt x="214183" y="2628900"/>
                </a:lnTo>
                <a:lnTo>
                  <a:pt x="237039" y="2578100"/>
                </a:lnTo>
                <a:lnTo>
                  <a:pt x="261796" y="2527300"/>
                </a:lnTo>
                <a:lnTo>
                  <a:pt x="288518" y="2476500"/>
                </a:lnTo>
                <a:lnTo>
                  <a:pt x="309553" y="2438400"/>
                </a:lnTo>
                <a:lnTo>
                  <a:pt x="331172" y="2400300"/>
                </a:lnTo>
                <a:lnTo>
                  <a:pt x="353361" y="2349500"/>
                </a:lnTo>
                <a:lnTo>
                  <a:pt x="376102" y="2311400"/>
                </a:lnTo>
                <a:lnTo>
                  <a:pt x="399381" y="2273300"/>
                </a:lnTo>
                <a:lnTo>
                  <a:pt x="423181" y="2222500"/>
                </a:lnTo>
                <a:lnTo>
                  <a:pt x="447485" y="2184400"/>
                </a:lnTo>
                <a:lnTo>
                  <a:pt x="472279" y="2133600"/>
                </a:lnTo>
                <a:lnTo>
                  <a:pt x="497545" y="2095500"/>
                </a:lnTo>
                <a:lnTo>
                  <a:pt x="523269" y="2044700"/>
                </a:lnTo>
                <a:lnTo>
                  <a:pt x="549433" y="2006600"/>
                </a:lnTo>
                <a:lnTo>
                  <a:pt x="576022" y="1955800"/>
                </a:lnTo>
                <a:lnTo>
                  <a:pt x="603019" y="1917700"/>
                </a:lnTo>
                <a:lnTo>
                  <a:pt x="630410" y="1866900"/>
                </a:lnTo>
                <a:lnTo>
                  <a:pt x="658177" y="1816100"/>
                </a:lnTo>
                <a:lnTo>
                  <a:pt x="682607" y="1778000"/>
                </a:lnTo>
                <a:lnTo>
                  <a:pt x="706753" y="1727200"/>
                </a:lnTo>
                <a:lnTo>
                  <a:pt x="730437" y="1689100"/>
                </a:lnTo>
                <a:lnTo>
                  <a:pt x="753480" y="1638300"/>
                </a:lnTo>
                <a:lnTo>
                  <a:pt x="775705" y="1587500"/>
                </a:lnTo>
                <a:lnTo>
                  <a:pt x="796932" y="1549400"/>
                </a:lnTo>
                <a:lnTo>
                  <a:pt x="816984" y="1498600"/>
                </a:lnTo>
                <a:lnTo>
                  <a:pt x="821658" y="1485900"/>
                </a:lnTo>
                <a:close/>
              </a:path>
              <a:path w="1772284" h="3886200">
                <a:moveTo>
                  <a:pt x="1017316" y="50800"/>
                </a:moveTo>
                <a:lnTo>
                  <a:pt x="716762" y="50800"/>
                </a:lnTo>
                <a:lnTo>
                  <a:pt x="764832" y="63500"/>
                </a:lnTo>
                <a:lnTo>
                  <a:pt x="855598" y="63500"/>
                </a:lnTo>
                <a:lnTo>
                  <a:pt x="898311" y="76200"/>
                </a:lnTo>
                <a:lnTo>
                  <a:pt x="939253" y="88900"/>
                </a:lnTo>
                <a:lnTo>
                  <a:pt x="978433" y="88900"/>
                </a:lnTo>
                <a:lnTo>
                  <a:pt x="1015859" y="114300"/>
                </a:lnTo>
                <a:lnTo>
                  <a:pt x="1085476" y="139700"/>
                </a:lnTo>
                <a:lnTo>
                  <a:pt x="1117684" y="165100"/>
                </a:lnTo>
                <a:lnTo>
                  <a:pt x="1148169" y="190500"/>
                </a:lnTo>
                <a:lnTo>
                  <a:pt x="1176938" y="215900"/>
                </a:lnTo>
                <a:lnTo>
                  <a:pt x="1229359" y="266700"/>
                </a:lnTo>
                <a:lnTo>
                  <a:pt x="1275010" y="330200"/>
                </a:lnTo>
                <a:lnTo>
                  <a:pt x="1295316" y="368300"/>
                </a:lnTo>
                <a:lnTo>
                  <a:pt x="1313954" y="406400"/>
                </a:lnTo>
                <a:lnTo>
                  <a:pt x="1330929" y="444500"/>
                </a:lnTo>
                <a:lnTo>
                  <a:pt x="1346252" y="482600"/>
                </a:lnTo>
                <a:lnTo>
                  <a:pt x="1359928" y="533400"/>
                </a:lnTo>
                <a:lnTo>
                  <a:pt x="1371966" y="571500"/>
                </a:lnTo>
                <a:lnTo>
                  <a:pt x="1382374" y="622300"/>
                </a:lnTo>
                <a:lnTo>
                  <a:pt x="1391159" y="673100"/>
                </a:lnTo>
                <a:lnTo>
                  <a:pt x="1398330" y="723900"/>
                </a:lnTo>
                <a:lnTo>
                  <a:pt x="1403894" y="787400"/>
                </a:lnTo>
                <a:lnTo>
                  <a:pt x="1407858" y="838200"/>
                </a:lnTo>
                <a:lnTo>
                  <a:pt x="1410231" y="901700"/>
                </a:lnTo>
                <a:lnTo>
                  <a:pt x="1411020" y="965200"/>
                </a:lnTo>
                <a:lnTo>
                  <a:pt x="1410359" y="1016000"/>
                </a:lnTo>
                <a:lnTo>
                  <a:pt x="1408375" y="1079500"/>
                </a:lnTo>
                <a:lnTo>
                  <a:pt x="1405069" y="1130300"/>
                </a:lnTo>
                <a:lnTo>
                  <a:pt x="1400441" y="1193800"/>
                </a:lnTo>
                <a:lnTo>
                  <a:pt x="1394490" y="1244600"/>
                </a:lnTo>
                <a:lnTo>
                  <a:pt x="1387216" y="1295400"/>
                </a:lnTo>
                <a:lnTo>
                  <a:pt x="1378621" y="1346200"/>
                </a:lnTo>
                <a:lnTo>
                  <a:pt x="1368702" y="1384300"/>
                </a:lnTo>
                <a:lnTo>
                  <a:pt x="1357462" y="1435100"/>
                </a:lnTo>
                <a:lnTo>
                  <a:pt x="1344899" y="1485900"/>
                </a:lnTo>
                <a:lnTo>
                  <a:pt x="1331014" y="1536700"/>
                </a:lnTo>
                <a:lnTo>
                  <a:pt x="1315807" y="1574800"/>
                </a:lnTo>
                <a:lnTo>
                  <a:pt x="1299278" y="1625600"/>
                </a:lnTo>
                <a:lnTo>
                  <a:pt x="1281426" y="1663700"/>
                </a:lnTo>
                <a:lnTo>
                  <a:pt x="1262252" y="1714500"/>
                </a:lnTo>
                <a:lnTo>
                  <a:pt x="1241919" y="1765300"/>
                </a:lnTo>
                <a:lnTo>
                  <a:pt x="1220817" y="1803400"/>
                </a:lnTo>
                <a:lnTo>
                  <a:pt x="1199000" y="1854200"/>
                </a:lnTo>
                <a:lnTo>
                  <a:pt x="1176525" y="1892300"/>
                </a:lnTo>
                <a:lnTo>
                  <a:pt x="1153446" y="1943100"/>
                </a:lnTo>
                <a:lnTo>
                  <a:pt x="1129819" y="1981200"/>
                </a:lnTo>
                <a:lnTo>
                  <a:pt x="1105700" y="2032000"/>
                </a:lnTo>
                <a:lnTo>
                  <a:pt x="1081142" y="2070100"/>
                </a:lnTo>
                <a:lnTo>
                  <a:pt x="1056202" y="2108200"/>
                </a:lnTo>
                <a:lnTo>
                  <a:pt x="1030935" y="2159000"/>
                </a:lnTo>
                <a:lnTo>
                  <a:pt x="1005396" y="2197100"/>
                </a:lnTo>
                <a:lnTo>
                  <a:pt x="979641" y="2247900"/>
                </a:lnTo>
                <a:lnTo>
                  <a:pt x="927701" y="2324100"/>
                </a:lnTo>
                <a:lnTo>
                  <a:pt x="875557" y="2413000"/>
                </a:lnTo>
                <a:lnTo>
                  <a:pt x="849547" y="2451100"/>
                </a:lnTo>
                <a:lnTo>
                  <a:pt x="823653" y="2501900"/>
                </a:lnTo>
                <a:lnTo>
                  <a:pt x="797928" y="2540000"/>
                </a:lnTo>
                <a:lnTo>
                  <a:pt x="767848" y="2590800"/>
                </a:lnTo>
                <a:lnTo>
                  <a:pt x="740617" y="2641600"/>
                </a:lnTo>
                <a:lnTo>
                  <a:pt x="716078" y="2692400"/>
                </a:lnTo>
                <a:lnTo>
                  <a:pt x="694074" y="2743200"/>
                </a:lnTo>
                <a:lnTo>
                  <a:pt x="674450" y="2794000"/>
                </a:lnTo>
                <a:lnTo>
                  <a:pt x="657048" y="2832100"/>
                </a:lnTo>
                <a:lnTo>
                  <a:pt x="641713" y="2882900"/>
                </a:lnTo>
                <a:lnTo>
                  <a:pt x="628287" y="2921000"/>
                </a:lnTo>
                <a:lnTo>
                  <a:pt x="616614" y="2971800"/>
                </a:lnTo>
                <a:lnTo>
                  <a:pt x="606538" y="3009900"/>
                </a:lnTo>
                <a:lnTo>
                  <a:pt x="597902" y="3060700"/>
                </a:lnTo>
                <a:lnTo>
                  <a:pt x="590549" y="3098800"/>
                </a:lnTo>
                <a:lnTo>
                  <a:pt x="1402003" y="3098800"/>
                </a:lnTo>
                <a:lnTo>
                  <a:pt x="1402003" y="3530600"/>
                </a:lnTo>
                <a:lnTo>
                  <a:pt x="1771662" y="3530600"/>
                </a:lnTo>
                <a:lnTo>
                  <a:pt x="1771662" y="3365500"/>
                </a:lnTo>
                <a:lnTo>
                  <a:pt x="1456093" y="3048000"/>
                </a:lnTo>
                <a:lnTo>
                  <a:pt x="1041361" y="3048000"/>
                </a:lnTo>
                <a:lnTo>
                  <a:pt x="1061262" y="2997200"/>
                </a:lnTo>
                <a:lnTo>
                  <a:pt x="1082021" y="2946400"/>
                </a:lnTo>
                <a:lnTo>
                  <a:pt x="1103546" y="2895600"/>
                </a:lnTo>
                <a:lnTo>
                  <a:pt x="1125745" y="2857500"/>
                </a:lnTo>
                <a:lnTo>
                  <a:pt x="1148525" y="2806700"/>
                </a:lnTo>
                <a:lnTo>
                  <a:pt x="1171794" y="2755900"/>
                </a:lnTo>
                <a:lnTo>
                  <a:pt x="1195459" y="2717800"/>
                </a:lnTo>
                <a:lnTo>
                  <a:pt x="1219428" y="2667000"/>
                </a:lnTo>
                <a:lnTo>
                  <a:pt x="1243608" y="2628900"/>
                </a:lnTo>
                <a:lnTo>
                  <a:pt x="1267907" y="2578100"/>
                </a:lnTo>
                <a:lnTo>
                  <a:pt x="1292233" y="2540000"/>
                </a:lnTo>
                <a:lnTo>
                  <a:pt x="1316492" y="2489200"/>
                </a:lnTo>
                <a:lnTo>
                  <a:pt x="1340593" y="2451100"/>
                </a:lnTo>
                <a:lnTo>
                  <a:pt x="1364443" y="2413000"/>
                </a:lnTo>
                <a:lnTo>
                  <a:pt x="1387950" y="2374900"/>
                </a:lnTo>
                <a:lnTo>
                  <a:pt x="1411020" y="2324100"/>
                </a:lnTo>
                <a:lnTo>
                  <a:pt x="1476340" y="2209800"/>
                </a:lnTo>
                <a:lnTo>
                  <a:pt x="1497892" y="2171700"/>
                </a:lnTo>
                <a:lnTo>
                  <a:pt x="1519182" y="2133600"/>
                </a:lnTo>
                <a:lnTo>
                  <a:pt x="1540118" y="2095500"/>
                </a:lnTo>
                <a:lnTo>
                  <a:pt x="1560610" y="2057400"/>
                </a:lnTo>
                <a:lnTo>
                  <a:pt x="1580565" y="2006600"/>
                </a:lnTo>
                <a:lnTo>
                  <a:pt x="1599894" y="1968500"/>
                </a:lnTo>
                <a:lnTo>
                  <a:pt x="1618505" y="1930400"/>
                </a:lnTo>
                <a:lnTo>
                  <a:pt x="1636306" y="1879600"/>
                </a:lnTo>
                <a:lnTo>
                  <a:pt x="1653207" y="1841500"/>
                </a:lnTo>
                <a:lnTo>
                  <a:pt x="1669117" y="1790700"/>
                </a:lnTo>
                <a:lnTo>
                  <a:pt x="1683944" y="1752600"/>
                </a:lnTo>
                <a:lnTo>
                  <a:pt x="1697597" y="1701800"/>
                </a:lnTo>
                <a:lnTo>
                  <a:pt x="1709985" y="1651000"/>
                </a:lnTo>
                <a:lnTo>
                  <a:pt x="1721017" y="1600200"/>
                </a:lnTo>
                <a:lnTo>
                  <a:pt x="1730602" y="1549400"/>
                </a:lnTo>
                <a:lnTo>
                  <a:pt x="1738648" y="1498600"/>
                </a:lnTo>
                <a:lnTo>
                  <a:pt x="1745065" y="1435100"/>
                </a:lnTo>
                <a:lnTo>
                  <a:pt x="1749762" y="1384300"/>
                </a:lnTo>
                <a:lnTo>
                  <a:pt x="1752646" y="1320800"/>
                </a:lnTo>
                <a:lnTo>
                  <a:pt x="1753628" y="1270000"/>
                </a:lnTo>
                <a:lnTo>
                  <a:pt x="1753354" y="1219200"/>
                </a:lnTo>
                <a:lnTo>
                  <a:pt x="1752467" y="1181100"/>
                </a:lnTo>
                <a:lnTo>
                  <a:pt x="1750868" y="1130300"/>
                </a:lnTo>
                <a:lnTo>
                  <a:pt x="1748458" y="1092200"/>
                </a:lnTo>
                <a:lnTo>
                  <a:pt x="1745139" y="1054100"/>
                </a:lnTo>
                <a:lnTo>
                  <a:pt x="1740811" y="1003300"/>
                </a:lnTo>
                <a:lnTo>
                  <a:pt x="1735377" y="965200"/>
                </a:lnTo>
                <a:lnTo>
                  <a:pt x="1728737" y="927100"/>
                </a:lnTo>
                <a:lnTo>
                  <a:pt x="1720793" y="889000"/>
                </a:lnTo>
                <a:lnTo>
                  <a:pt x="1711446" y="838200"/>
                </a:lnTo>
                <a:lnTo>
                  <a:pt x="1700598" y="800100"/>
                </a:lnTo>
                <a:lnTo>
                  <a:pt x="1688149" y="762000"/>
                </a:lnTo>
                <a:lnTo>
                  <a:pt x="1674001" y="723900"/>
                </a:lnTo>
                <a:lnTo>
                  <a:pt x="1658055" y="685800"/>
                </a:lnTo>
                <a:lnTo>
                  <a:pt x="1640213" y="647700"/>
                </a:lnTo>
                <a:lnTo>
                  <a:pt x="1620376" y="596900"/>
                </a:lnTo>
                <a:lnTo>
                  <a:pt x="1598444" y="558800"/>
                </a:lnTo>
                <a:lnTo>
                  <a:pt x="1574321" y="520700"/>
                </a:lnTo>
                <a:lnTo>
                  <a:pt x="1547906" y="482600"/>
                </a:lnTo>
                <a:lnTo>
                  <a:pt x="1519101" y="444500"/>
                </a:lnTo>
                <a:lnTo>
                  <a:pt x="1487808" y="406400"/>
                </a:lnTo>
                <a:lnTo>
                  <a:pt x="1453927" y="368300"/>
                </a:lnTo>
                <a:lnTo>
                  <a:pt x="1417361" y="330200"/>
                </a:lnTo>
                <a:lnTo>
                  <a:pt x="1378009" y="292100"/>
                </a:lnTo>
                <a:lnTo>
                  <a:pt x="1335774" y="254000"/>
                </a:lnTo>
                <a:lnTo>
                  <a:pt x="1290558" y="215900"/>
                </a:lnTo>
                <a:lnTo>
                  <a:pt x="1242260" y="177800"/>
                </a:lnTo>
                <a:lnTo>
                  <a:pt x="1190783" y="152400"/>
                </a:lnTo>
                <a:lnTo>
                  <a:pt x="1136027" y="114300"/>
                </a:lnTo>
                <a:lnTo>
                  <a:pt x="1098795" y="88900"/>
                </a:lnTo>
                <a:lnTo>
                  <a:pt x="1059224" y="63500"/>
                </a:lnTo>
                <a:lnTo>
                  <a:pt x="1017316" y="50800"/>
                </a:lnTo>
                <a:close/>
              </a:path>
              <a:path w="1772284" h="3886200">
                <a:moveTo>
                  <a:pt x="877562" y="12700"/>
                </a:moveTo>
                <a:lnTo>
                  <a:pt x="570611" y="12700"/>
                </a:lnTo>
                <a:lnTo>
                  <a:pt x="525625" y="25400"/>
                </a:lnTo>
                <a:lnTo>
                  <a:pt x="482522" y="25400"/>
                </a:lnTo>
                <a:lnTo>
                  <a:pt x="441314" y="38100"/>
                </a:lnTo>
                <a:lnTo>
                  <a:pt x="402011" y="50800"/>
                </a:lnTo>
                <a:lnTo>
                  <a:pt x="364623" y="76200"/>
                </a:lnTo>
                <a:lnTo>
                  <a:pt x="329162" y="88900"/>
                </a:lnTo>
                <a:lnTo>
                  <a:pt x="295639" y="114300"/>
                </a:lnTo>
                <a:lnTo>
                  <a:pt x="264063" y="139700"/>
                </a:lnTo>
                <a:lnTo>
                  <a:pt x="234447" y="165100"/>
                </a:lnTo>
                <a:lnTo>
                  <a:pt x="181134" y="228600"/>
                </a:lnTo>
                <a:lnTo>
                  <a:pt x="157459" y="254000"/>
                </a:lnTo>
                <a:lnTo>
                  <a:pt x="135786" y="292100"/>
                </a:lnTo>
                <a:lnTo>
                  <a:pt x="116126" y="330200"/>
                </a:lnTo>
                <a:lnTo>
                  <a:pt x="98490" y="368300"/>
                </a:lnTo>
                <a:lnTo>
                  <a:pt x="82888" y="406400"/>
                </a:lnTo>
                <a:lnTo>
                  <a:pt x="69331" y="457200"/>
                </a:lnTo>
                <a:lnTo>
                  <a:pt x="57831" y="495300"/>
                </a:lnTo>
                <a:lnTo>
                  <a:pt x="48397" y="546100"/>
                </a:lnTo>
                <a:lnTo>
                  <a:pt x="41041" y="596900"/>
                </a:lnTo>
                <a:lnTo>
                  <a:pt x="35773" y="647700"/>
                </a:lnTo>
                <a:lnTo>
                  <a:pt x="32605" y="711200"/>
                </a:lnTo>
                <a:lnTo>
                  <a:pt x="31546" y="762000"/>
                </a:lnTo>
                <a:lnTo>
                  <a:pt x="32345" y="825500"/>
                </a:lnTo>
                <a:lnTo>
                  <a:pt x="34591" y="876300"/>
                </a:lnTo>
                <a:lnTo>
                  <a:pt x="38061" y="939800"/>
                </a:lnTo>
                <a:lnTo>
                  <a:pt x="42534" y="990600"/>
                </a:lnTo>
                <a:lnTo>
                  <a:pt x="47786" y="1041400"/>
                </a:lnTo>
                <a:lnTo>
                  <a:pt x="53593" y="1092200"/>
                </a:lnTo>
                <a:lnTo>
                  <a:pt x="59734" y="1130300"/>
                </a:lnTo>
                <a:lnTo>
                  <a:pt x="65985" y="1168400"/>
                </a:lnTo>
                <a:lnTo>
                  <a:pt x="72123" y="1206500"/>
                </a:lnTo>
                <a:lnTo>
                  <a:pt x="383184" y="1524000"/>
                </a:lnTo>
                <a:lnTo>
                  <a:pt x="761860" y="1485900"/>
                </a:lnTo>
                <a:lnTo>
                  <a:pt x="821658" y="1485900"/>
                </a:lnTo>
                <a:lnTo>
                  <a:pt x="835682" y="1447800"/>
                </a:lnTo>
                <a:lnTo>
                  <a:pt x="852848" y="1397000"/>
                </a:lnTo>
                <a:lnTo>
                  <a:pt x="868303" y="1346200"/>
                </a:lnTo>
                <a:lnTo>
                  <a:pt x="881871" y="1295400"/>
                </a:lnTo>
                <a:lnTo>
                  <a:pt x="893371" y="1244600"/>
                </a:lnTo>
                <a:lnTo>
                  <a:pt x="902626" y="1206500"/>
                </a:lnTo>
                <a:lnTo>
                  <a:pt x="909457" y="1155700"/>
                </a:lnTo>
                <a:lnTo>
                  <a:pt x="117208" y="1155700"/>
                </a:lnTo>
                <a:lnTo>
                  <a:pt x="111968" y="1117600"/>
                </a:lnTo>
                <a:lnTo>
                  <a:pt x="106571" y="1079500"/>
                </a:lnTo>
                <a:lnTo>
                  <a:pt x="101278" y="1041400"/>
                </a:lnTo>
                <a:lnTo>
                  <a:pt x="96356" y="990600"/>
                </a:lnTo>
                <a:lnTo>
                  <a:pt x="92068" y="939800"/>
                </a:lnTo>
                <a:lnTo>
                  <a:pt x="88677" y="876300"/>
                </a:lnTo>
                <a:lnTo>
                  <a:pt x="86450" y="825500"/>
                </a:lnTo>
                <a:lnTo>
                  <a:pt x="85648" y="762000"/>
                </a:lnTo>
                <a:lnTo>
                  <a:pt x="86774" y="711200"/>
                </a:lnTo>
                <a:lnTo>
                  <a:pt x="90146" y="647700"/>
                </a:lnTo>
                <a:lnTo>
                  <a:pt x="95757" y="596900"/>
                </a:lnTo>
                <a:lnTo>
                  <a:pt x="103598" y="546100"/>
                </a:lnTo>
                <a:lnTo>
                  <a:pt x="113661" y="495300"/>
                </a:lnTo>
                <a:lnTo>
                  <a:pt x="125940" y="444500"/>
                </a:lnTo>
                <a:lnTo>
                  <a:pt x="140426" y="406400"/>
                </a:lnTo>
                <a:lnTo>
                  <a:pt x="157111" y="368300"/>
                </a:lnTo>
                <a:lnTo>
                  <a:pt x="175987" y="330200"/>
                </a:lnTo>
                <a:lnTo>
                  <a:pt x="197047" y="292100"/>
                </a:lnTo>
                <a:lnTo>
                  <a:pt x="220282" y="254000"/>
                </a:lnTo>
                <a:lnTo>
                  <a:pt x="273249" y="203200"/>
                </a:lnTo>
                <a:lnTo>
                  <a:pt x="302965" y="177800"/>
                </a:lnTo>
                <a:lnTo>
                  <a:pt x="334824" y="152400"/>
                </a:lnTo>
                <a:lnTo>
                  <a:pt x="368821" y="127000"/>
                </a:lnTo>
                <a:lnTo>
                  <a:pt x="404946" y="114300"/>
                </a:lnTo>
                <a:lnTo>
                  <a:pt x="443191" y="101600"/>
                </a:lnTo>
                <a:lnTo>
                  <a:pt x="483550" y="88900"/>
                </a:lnTo>
                <a:lnTo>
                  <a:pt x="526013" y="76200"/>
                </a:lnTo>
                <a:lnTo>
                  <a:pt x="570574" y="63500"/>
                </a:lnTo>
                <a:lnTo>
                  <a:pt x="665957" y="63500"/>
                </a:lnTo>
                <a:lnTo>
                  <a:pt x="716762" y="50800"/>
                </a:lnTo>
                <a:lnTo>
                  <a:pt x="1017316" y="50800"/>
                </a:lnTo>
                <a:lnTo>
                  <a:pt x="973069" y="38100"/>
                </a:lnTo>
                <a:lnTo>
                  <a:pt x="926484" y="25400"/>
                </a:lnTo>
                <a:lnTo>
                  <a:pt x="877562" y="12700"/>
                </a:lnTo>
                <a:close/>
              </a:path>
              <a:path w="1772284" h="3886200">
                <a:moveTo>
                  <a:pt x="773731" y="469900"/>
                </a:moveTo>
                <a:lnTo>
                  <a:pt x="618897" y="469900"/>
                </a:lnTo>
                <a:lnTo>
                  <a:pt x="585916" y="495300"/>
                </a:lnTo>
                <a:lnTo>
                  <a:pt x="536451" y="546100"/>
                </a:lnTo>
                <a:lnTo>
                  <a:pt x="519210" y="584200"/>
                </a:lnTo>
                <a:lnTo>
                  <a:pt x="506459" y="635000"/>
                </a:lnTo>
                <a:lnTo>
                  <a:pt x="497820" y="685800"/>
                </a:lnTo>
                <a:lnTo>
                  <a:pt x="492914" y="749300"/>
                </a:lnTo>
                <a:lnTo>
                  <a:pt x="491362" y="812800"/>
                </a:lnTo>
                <a:lnTo>
                  <a:pt x="492093" y="863600"/>
                </a:lnTo>
                <a:lnTo>
                  <a:pt x="494202" y="914400"/>
                </a:lnTo>
                <a:lnTo>
                  <a:pt x="497563" y="977900"/>
                </a:lnTo>
                <a:lnTo>
                  <a:pt x="502053" y="1028700"/>
                </a:lnTo>
                <a:lnTo>
                  <a:pt x="507546" y="1079500"/>
                </a:lnTo>
                <a:lnTo>
                  <a:pt x="513918" y="1117600"/>
                </a:lnTo>
                <a:lnTo>
                  <a:pt x="117208" y="1155700"/>
                </a:lnTo>
                <a:lnTo>
                  <a:pt x="909457" y="1155700"/>
                </a:lnTo>
                <a:lnTo>
                  <a:pt x="913687" y="1104900"/>
                </a:lnTo>
                <a:lnTo>
                  <a:pt x="915136" y="1066800"/>
                </a:lnTo>
                <a:lnTo>
                  <a:pt x="915136" y="876300"/>
                </a:lnTo>
                <a:lnTo>
                  <a:pt x="913980" y="812800"/>
                </a:lnTo>
                <a:lnTo>
                  <a:pt x="910398" y="749300"/>
                </a:lnTo>
                <a:lnTo>
                  <a:pt x="904217" y="685800"/>
                </a:lnTo>
                <a:lnTo>
                  <a:pt x="895266" y="647700"/>
                </a:lnTo>
                <a:lnTo>
                  <a:pt x="883371" y="596900"/>
                </a:lnTo>
                <a:lnTo>
                  <a:pt x="868362" y="558800"/>
                </a:lnTo>
                <a:lnTo>
                  <a:pt x="850065" y="533400"/>
                </a:lnTo>
                <a:lnTo>
                  <a:pt x="828309" y="508000"/>
                </a:lnTo>
                <a:lnTo>
                  <a:pt x="802922" y="482600"/>
                </a:lnTo>
                <a:lnTo>
                  <a:pt x="773731" y="469900"/>
                </a:lnTo>
                <a:close/>
              </a:path>
              <a:path w="1772284" h="3886200">
                <a:moveTo>
                  <a:pt x="703249" y="457200"/>
                </a:moveTo>
                <a:lnTo>
                  <a:pt x="657882" y="469900"/>
                </a:lnTo>
                <a:lnTo>
                  <a:pt x="740564" y="469900"/>
                </a:lnTo>
                <a:lnTo>
                  <a:pt x="703249" y="457200"/>
                </a:lnTo>
                <a:close/>
              </a:path>
              <a:path w="1772284" h="3886200">
                <a:moveTo>
                  <a:pt x="772700" y="0"/>
                </a:moveTo>
                <a:lnTo>
                  <a:pt x="666190" y="0"/>
                </a:lnTo>
                <a:lnTo>
                  <a:pt x="617470" y="12700"/>
                </a:lnTo>
                <a:lnTo>
                  <a:pt x="826300" y="12700"/>
                </a:lnTo>
                <a:lnTo>
                  <a:pt x="7727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eart 8"/>
          <p:cNvSpPr/>
          <p:nvPr/>
        </p:nvSpPr>
        <p:spPr>
          <a:xfrm>
            <a:off x="1515166" y="654891"/>
            <a:ext cx="1660373" cy="1388819"/>
          </a:xfrm>
          <a:prstGeom prst="hear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Speed dating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84003"/>
            <a:ext cx="8825659" cy="34163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70"/>
              </a:spcAft>
              <a:buNone/>
            </a:pPr>
            <a:r>
              <a:rPr lang="en-US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Now, re-work the feedback using the ‘GIFT’ model:</a:t>
            </a:r>
          </a:p>
          <a:p>
            <a:pPr>
              <a:spcBef>
                <a:spcPts val="0"/>
              </a:spcBef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Make it clear how the feedback might help in the future.</a:t>
            </a:r>
          </a:p>
          <a:p>
            <a:pPr>
              <a:spcBef>
                <a:spcPts val="0"/>
              </a:spcBef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Repeat giving/receiving the feedback. </a:t>
            </a:r>
          </a:p>
          <a:p>
            <a:pPr marL="0" indent="0">
              <a:spcBef>
                <a:spcPts val="0"/>
              </a:spcBef>
              <a:spcAft>
                <a:spcPts val="1270"/>
              </a:spcAft>
              <a:buNone/>
            </a:pPr>
            <a:r>
              <a:rPr lang="en-US" b="1" dirty="0">
                <a:solidFill>
                  <a:srgbClr val="12161B"/>
                </a:solidFill>
                <a:latin typeface="Vista Sans OT" charset="0"/>
                <a:ea typeface="Vista Sans OT" charset="0"/>
                <a:cs typeface="Vista Sans OT" charset="0"/>
              </a:rPr>
              <a:t>How did it make you feel as the receiver this time?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212762" y="495203"/>
            <a:ext cx="1481398" cy="1459049"/>
            <a:chOff x="4990193" y="1969951"/>
            <a:chExt cx="1481398" cy="1459049"/>
          </a:xfrm>
        </p:grpSpPr>
        <p:sp>
          <p:nvSpPr>
            <p:cNvPr id="7" name="object 14"/>
            <p:cNvSpPr/>
            <p:nvPr/>
          </p:nvSpPr>
          <p:spPr>
            <a:xfrm>
              <a:off x="4990193" y="1969951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8962" y="2563980"/>
              <a:ext cx="1223861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 pairs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5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013" y="558799"/>
            <a:ext cx="9973974" cy="70123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Support the use of Feedback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2092960" y="1743961"/>
            <a:ext cx="8006080" cy="4139595"/>
          </a:xfrm>
        </p:spPr>
        <p:txBody>
          <a:bodyPr wrap="square" anchor="ctr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1"/>
                </a:solidFill>
                <a:latin typeface="BalboaPlus Fill" pitchFamily="50" charset="0"/>
                <a:ea typeface="League Gothic" charset="0"/>
                <a:cs typeface="League Gothic" charset="0"/>
              </a:rPr>
              <a:t>TIMEOUT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900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Decide if the person needs time out to absorb what has been said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900" dirty="0">
              <a:solidFill>
                <a:srgbClr val="12161B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1"/>
                </a:solidFill>
                <a:latin typeface="BalboaPlus Fill" pitchFamily="50" charset="0"/>
                <a:ea typeface="League Gothic" charset="0"/>
                <a:cs typeface="League Gothic" charset="0"/>
              </a:rPr>
              <a:t>ENCOURAGE QUESTIONS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900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Help them to be clear on what exactly they are being told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900" dirty="0">
              <a:solidFill>
                <a:srgbClr val="12161B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1"/>
                </a:solidFill>
                <a:latin typeface="BalboaPlus Fill" pitchFamily="50" charset="0"/>
                <a:ea typeface="League Gothic" charset="0"/>
                <a:cs typeface="League Gothic" charset="0"/>
              </a:rPr>
              <a:t>DISCUSS AND AGREE ACTIONS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900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Build on the good and support their development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900" dirty="0">
              <a:solidFill>
                <a:srgbClr val="12161B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1"/>
                </a:solidFill>
                <a:latin typeface="BalboaPlus Fill" pitchFamily="50" charset="0"/>
                <a:ea typeface="League Gothic" charset="0"/>
                <a:cs typeface="League Gothic" charset="0"/>
              </a:rPr>
              <a:t>WATCH OUT FOR THE DEFENSIVE RESPONSE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900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Remember you are giving this with good intent</a:t>
            </a:r>
          </a:p>
        </p:txBody>
      </p:sp>
      <p:sp>
        <p:nvSpPr>
          <p:cNvPr id="4" name="object 6"/>
          <p:cNvSpPr/>
          <p:nvPr/>
        </p:nvSpPr>
        <p:spPr>
          <a:xfrm>
            <a:off x="334962" y="331680"/>
            <a:ext cx="1821180" cy="1609725"/>
          </a:xfrm>
          <a:custGeom>
            <a:avLst/>
            <a:gdLst/>
            <a:ahLst/>
            <a:cxnLst/>
            <a:rect l="l" t="t" r="r" b="b"/>
            <a:pathLst>
              <a:path w="1821179" h="1609725">
                <a:moveTo>
                  <a:pt x="467715" y="0"/>
                </a:moveTo>
                <a:lnTo>
                  <a:pt x="415880" y="29805"/>
                </a:lnTo>
                <a:lnTo>
                  <a:pt x="366902" y="60630"/>
                </a:lnTo>
                <a:lnTo>
                  <a:pt x="320816" y="92451"/>
                </a:lnTo>
                <a:lnTo>
                  <a:pt x="277660" y="125241"/>
                </a:lnTo>
                <a:lnTo>
                  <a:pt x="237470" y="158978"/>
                </a:lnTo>
                <a:lnTo>
                  <a:pt x="200284" y="193635"/>
                </a:lnTo>
                <a:lnTo>
                  <a:pt x="166138" y="229190"/>
                </a:lnTo>
                <a:lnTo>
                  <a:pt x="135069" y="265617"/>
                </a:lnTo>
                <a:lnTo>
                  <a:pt x="107114" y="302891"/>
                </a:lnTo>
                <a:lnTo>
                  <a:pt x="82310" y="340988"/>
                </a:lnTo>
                <a:lnTo>
                  <a:pt x="60694" y="379884"/>
                </a:lnTo>
                <a:lnTo>
                  <a:pt x="42302" y="419553"/>
                </a:lnTo>
                <a:lnTo>
                  <a:pt x="27171" y="459972"/>
                </a:lnTo>
                <a:lnTo>
                  <a:pt x="15339" y="501116"/>
                </a:lnTo>
                <a:lnTo>
                  <a:pt x="6830" y="543059"/>
                </a:lnTo>
                <a:lnTo>
                  <a:pt x="1716" y="585479"/>
                </a:lnTo>
                <a:lnTo>
                  <a:pt x="0" y="628650"/>
                </a:lnTo>
                <a:lnTo>
                  <a:pt x="0" y="1257300"/>
                </a:lnTo>
                <a:lnTo>
                  <a:pt x="352043" y="1609344"/>
                </a:lnTo>
                <a:lnTo>
                  <a:pt x="1041044" y="1609344"/>
                </a:lnTo>
                <a:lnTo>
                  <a:pt x="1041044" y="1523847"/>
                </a:lnTo>
                <a:lnTo>
                  <a:pt x="1820570" y="1523847"/>
                </a:lnTo>
                <a:lnTo>
                  <a:pt x="1820570" y="1196949"/>
                </a:lnTo>
                <a:lnTo>
                  <a:pt x="60350" y="1196949"/>
                </a:lnTo>
                <a:lnTo>
                  <a:pt x="60350" y="628650"/>
                </a:lnTo>
                <a:lnTo>
                  <a:pt x="62238" y="585479"/>
                </a:lnTo>
                <a:lnTo>
                  <a:pt x="67822" y="542960"/>
                </a:lnTo>
                <a:lnTo>
                  <a:pt x="77047" y="501069"/>
                </a:lnTo>
                <a:lnTo>
                  <a:pt x="89914" y="459722"/>
                </a:lnTo>
                <a:lnTo>
                  <a:pt x="106358" y="419100"/>
                </a:lnTo>
                <a:lnTo>
                  <a:pt x="126333" y="379282"/>
                </a:lnTo>
                <a:lnTo>
                  <a:pt x="149795" y="340349"/>
                </a:lnTo>
                <a:lnTo>
                  <a:pt x="176700" y="302382"/>
                </a:lnTo>
                <a:lnTo>
                  <a:pt x="207001" y="265461"/>
                </a:lnTo>
                <a:lnTo>
                  <a:pt x="240656" y="229666"/>
                </a:lnTo>
                <a:lnTo>
                  <a:pt x="277619" y="195079"/>
                </a:lnTo>
                <a:lnTo>
                  <a:pt x="317845" y="161779"/>
                </a:lnTo>
                <a:lnTo>
                  <a:pt x="361290" y="129847"/>
                </a:lnTo>
                <a:lnTo>
                  <a:pt x="407909" y="99363"/>
                </a:lnTo>
                <a:lnTo>
                  <a:pt x="457657" y="70408"/>
                </a:lnTo>
                <a:lnTo>
                  <a:pt x="539841" y="70408"/>
                </a:lnTo>
                <a:lnTo>
                  <a:pt x="467715" y="0"/>
                </a:lnTo>
                <a:close/>
              </a:path>
              <a:path w="1821179" h="1609725">
                <a:moveTo>
                  <a:pt x="1820570" y="1523847"/>
                </a:moveTo>
                <a:lnTo>
                  <a:pt x="1041044" y="1523847"/>
                </a:lnTo>
                <a:lnTo>
                  <a:pt x="1131569" y="1609344"/>
                </a:lnTo>
                <a:lnTo>
                  <a:pt x="1820570" y="1609344"/>
                </a:lnTo>
                <a:lnTo>
                  <a:pt x="1820570" y="1523847"/>
                </a:lnTo>
                <a:close/>
              </a:path>
              <a:path w="1821179" h="1609725">
                <a:moveTo>
                  <a:pt x="539841" y="70408"/>
                </a:moveTo>
                <a:lnTo>
                  <a:pt x="457657" y="70408"/>
                </a:lnTo>
                <a:lnTo>
                  <a:pt x="583387" y="196138"/>
                </a:lnTo>
                <a:lnTo>
                  <a:pt x="548264" y="219349"/>
                </a:lnTo>
                <a:lnTo>
                  <a:pt x="513630" y="243939"/>
                </a:lnTo>
                <a:lnTo>
                  <a:pt x="479974" y="270240"/>
                </a:lnTo>
                <a:lnTo>
                  <a:pt x="447785" y="298585"/>
                </a:lnTo>
                <a:lnTo>
                  <a:pt x="417551" y="329304"/>
                </a:lnTo>
                <a:lnTo>
                  <a:pt x="389762" y="362731"/>
                </a:lnTo>
                <a:lnTo>
                  <a:pt x="364908" y="399195"/>
                </a:lnTo>
                <a:lnTo>
                  <a:pt x="343475" y="439030"/>
                </a:lnTo>
                <a:lnTo>
                  <a:pt x="325955" y="482567"/>
                </a:lnTo>
                <a:lnTo>
                  <a:pt x="312834" y="530138"/>
                </a:lnTo>
                <a:lnTo>
                  <a:pt x="304604" y="582074"/>
                </a:lnTo>
                <a:lnTo>
                  <a:pt x="301751" y="638708"/>
                </a:lnTo>
                <a:lnTo>
                  <a:pt x="628649" y="638708"/>
                </a:lnTo>
                <a:lnTo>
                  <a:pt x="628649" y="1196949"/>
                </a:lnTo>
                <a:lnTo>
                  <a:pt x="839876" y="1196949"/>
                </a:lnTo>
                <a:lnTo>
                  <a:pt x="839876" y="628650"/>
                </a:lnTo>
                <a:lnTo>
                  <a:pt x="841764" y="585479"/>
                </a:lnTo>
                <a:lnTo>
                  <a:pt x="847348" y="542960"/>
                </a:lnTo>
                <a:lnTo>
                  <a:pt x="856573" y="501069"/>
                </a:lnTo>
                <a:lnTo>
                  <a:pt x="869440" y="459722"/>
                </a:lnTo>
                <a:lnTo>
                  <a:pt x="885884" y="419100"/>
                </a:lnTo>
                <a:lnTo>
                  <a:pt x="905859" y="379282"/>
                </a:lnTo>
                <a:lnTo>
                  <a:pt x="919243" y="357073"/>
                </a:lnTo>
                <a:lnTo>
                  <a:pt x="824788" y="357073"/>
                </a:lnTo>
                <a:lnTo>
                  <a:pt x="678941" y="206197"/>
                </a:lnTo>
                <a:lnTo>
                  <a:pt x="539841" y="70408"/>
                </a:lnTo>
                <a:close/>
              </a:path>
              <a:path w="1821179" h="1609725">
                <a:moveTo>
                  <a:pt x="1319367" y="70408"/>
                </a:moveTo>
                <a:lnTo>
                  <a:pt x="1237183" y="70408"/>
                </a:lnTo>
                <a:lnTo>
                  <a:pt x="1362913" y="196138"/>
                </a:lnTo>
                <a:lnTo>
                  <a:pt x="1327790" y="219349"/>
                </a:lnTo>
                <a:lnTo>
                  <a:pt x="1293156" y="243939"/>
                </a:lnTo>
                <a:lnTo>
                  <a:pt x="1259500" y="270240"/>
                </a:lnTo>
                <a:lnTo>
                  <a:pt x="1227311" y="298585"/>
                </a:lnTo>
                <a:lnTo>
                  <a:pt x="1197077" y="329304"/>
                </a:lnTo>
                <a:lnTo>
                  <a:pt x="1169288" y="362731"/>
                </a:lnTo>
                <a:lnTo>
                  <a:pt x="1144434" y="399195"/>
                </a:lnTo>
                <a:lnTo>
                  <a:pt x="1123001" y="439030"/>
                </a:lnTo>
                <a:lnTo>
                  <a:pt x="1105481" y="482567"/>
                </a:lnTo>
                <a:lnTo>
                  <a:pt x="1092360" y="530138"/>
                </a:lnTo>
                <a:lnTo>
                  <a:pt x="1084130" y="582074"/>
                </a:lnTo>
                <a:lnTo>
                  <a:pt x="1081277" y="638708"/>
                </a:lnTo>
                <a:lnTo>
                  <a:pt x="1408175" y="638708"/>
                </a:lnTo>
                <a:lnTo>
                  <a:pt x="1408175" y="1196949"/>
                </a:lnTo>
                <a:lnTo>
                  <a:pt x="1820570" y="1196949"/>
                </a:lnTo>
                <a:lnTo>
                  <a:pt x="1820570" y="940460"/>
                </a:lnTo>
                <a:lnTo>
                  <a:pt x="1604314" y="714146"/>
                </a:lnTo>
                <a:lnTo>
                  <a:pt x="1636380" y="682965"/>
                </a:lnTo>
                <a:lnTo>
                  <a:pt x="1672550" y="650577"/>
                </a:lnTo>
                <a:lnTo>
                  <a:pt x="1713307" y="618189"/>
                </a:lnTo>
                <a:lnTo>
                  <a:pt x="1759133" y="587008"/>
                </a:lnTo>
                <a:lnTo>
                  <a:pt x="1810511" y="558241"/>
                </a:lnTo>
                <a:lnTo>
                  <a:pt x="1458467" y="206197"/>
                </a:lnTo>
                <a:lnTo>
                  <a:pt x="1319367" y="70408"/>
                </a:lnTo>
                <a:close/>
              </a:path>
              <a:path w="1821179" h="1609725">
                <a:moveTo>
                  <a:pt x="1247241" y="0"/>
                </a:moveTo>
                <a:lnTo>
                  <a:pt x="1197274" y="27926"/>
                </a:lnTo>
                <a:lnTo>
                  <a:pt x="1149007" y="56828"/>
                </a:lnTo>
                <a:lnTo>
                  <a:pt x="1102645" y="86682"/>
                </a:lnTo>
                <a:lnTo>
                  <a:pt x="1058391" y="117466"/>
                </a:lnTo>
                <a:lnTo>
                  <a:pt x="1016450" y="149156"/>
                </a:lnTo>
                <a:lnTo>
                  <a:pt x="977025" y="181731"/>
                </a:lnTo>
                <a:lnTo>
                  <a:pt x="940320" y="215167"/>
                </a:lnTo>
                <a:lnTo>
                  <a:pt x="906540" y="249442"/>
                </a:lnTo>
                <a:lnTo>
                  <a:pt x="875889" y="284533"/>
                </a:lnTo>
                <a:lnTo>
                  <a:pt x="848570" y="320417"/>
                </a:lnTo>
                <a:lnTo>
                  <a:pt x="824788" y="357073"/>
                </a:lnTo>
                <a:lnTo>
                  <a:pt x="919243" y="357073"/>
                </a:lnTo>
                <a:lnTo>
                  <a:pt x="929321" y="340349"/>
                </a:lnTo>
                <a:lnTo>
                  <a:pt x="956226" y="302382"/>
                </a:lnTo>
                <a:lnTo>
                  <a:pt x="986527" y="265461"/>
                </a:lnTo>
                <a:lnTo>
                  <a:pt x="1020182" y="229666"/>
                </a:lnTo>
                <a:lnTo>
                  <a:pt x="1057145" y="195079"/>
                </a:lnTo>
                <a:lnTo>
                  <a:pt x="1097371" y="161779"/>
                </a:lnTo>
                <a:lnTo>
                  <a:pt x="1140816" y="129847"/>
                </a:lnTo>
                <a:lnTo>
                  <a:pt x="1187435" y="99363"/>
                </a:lnTo>
                <a:lnTo>
                  <a:pt x="1237183" y="70408"/>
                </a:lnTo>
                <a:lnTo>
                  <a:pt x="1319367" y="70408"/>
                </a:lnTo>
                <a:lnTo>
                  <a:pt x="124724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bk object 19"/>
          <p:cNvSpPr/>
          <p:nvPr/>
        </p:nvSpPr>
        <p:spPr>
          <a:xfrm>
            <a:off x="9916931" y="2672080"/>
            <a:ext cx="1940107" cy="3143496"/>
          </a:xfrm>
          <a:custGeom>
            <a:avLst/>
            <a:gdLst/>
            <a:ahLst/>
            <a:cxnLst/>
            <a:rect l="l" t="t" r="r" b="b"/>
            <a:pathLst>
              <a:path w="2499995" h="4050665">
                <a:moveTo>
                  <a:pt x="2499791" y="0"/>
                </a:moveTo>
                <a:lnTo>
                  <a:pt x="0" y="0"/>
                </a:lnTo>
                <a:lnTo>
                  <a:pt x="0" y="2025154"/>
                </a:lnTo>
                <a:lnTo>
                  <a:pt x="803503" y="2025154"/>
                </a:lnTo>
                <a:lnTo>
                  <a:pt x="0" y="4050309"/>
                </a:lnTo>
                <a:lnTo>
                  <a:pt x="1227582" y="4050309"/>
                </a:lnTo>
                <a:lnTo>
                  <a:pt x="2499791" y="1844344"/>
                </a:lnTo>
                <a:lnTo>
                  <a:pt x="249979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3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6"/>
          <p:cNvSpPr/>
          <p:nvPr/>
        </p:nvSpPr>
        <p:spPr>
          <a:xfrm>
            <a:off x="4624430" y="178035"/>
            <a:ext cx="2800900" cy="6679965"/>
          </a:xfrm>
          <a:custGeom>
            <a:avLst/>
            <a:gdLst/>
            <a:ahLst/>
            <a:cxnLst/>
            <a:rect l="l" t="t" r="r" b="b"/>
            <a:pathLst>
              <a:path w="1374139" h="3277235">
                <a:moveTo>
                  <a:pt x="1374114" y="0"/>
                </a:moveTo>
                <a:lnTo>
                  <a:pt x="0" y="1776577"/>
                </a:lnTo>
                <a:lnTo>
                  <a:pt x="641261" y="1862099"/>
                </a:lnTo>
                <a:lnTo>
                  <a:pt x="0" y="3276777"/>
                </a:lnTo>
                <a:lnTo>
                  <a:pt x="1374114" y="1506791"/>
                </a:lnTo>
                <a:lnTo>
                  <a:pt x="695248" y="1427835"/>
                </a:lnTo>
                <a:lnTo>
                  <a:pt x="1374114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293" y="521929"/>
            <a:ext cx="8761413" cy="706964"/>
          </a:xfrm>
        </p:spPr>
        <p:txBody>
          <a:bodyPr/>
          <a:lstStyle/>
          <a:p>
            <a:pPr algn="ctr"/>
            <a:r>
              <a:rPr lang="en-GB" dirty="0"/>
              <a:t>Setting GREAT goals to get great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660" y="2381186"/>
            <a:ext cx="8864680" cy="2617557"/>
          </a:xfrm>
        </p:spPr>
        <p:txBody>
          <a:bodyPr anchor="ctr"/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Think about a goal you achieved that was unlikely to </a:t>
            </a:r>
            <a:b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happen without a plan or a deadline? </a:t>
            </a:r>
            <a:endParaRPr lang="en-US" dirty="0">
              <a:solidFill>
                <a:schemeClr val="accent1"/>
              </a:solidFill>
              <a:latin typeface="League Gothic" charset="0"/>
              <a:ea typeface="League Gothic" charset="0"/>
              <a:cs typeface="League Gothic" charset="0"/>
            </a:endParaRPr>
          </a:p>
          <a:p>
            <a:pPr marL="0" indent="0" algn="ctr">
              <a:spcAft>
                <a:spcPts val="1000"/>
              </a:spcAft>
              <a:buNone/>
            </a:pPr>
            <a:r>
              <a:rPr lang="en-US" sz="4700" dirty="0">
                <a:solidFill>
                  <a:schemeClr val="accent1"/>
                </a:solidFill>
                <a:latin typeface="BalboaPlus Fill" pitchFamily="50" charset="0"/>
                <a:ea typeface="League Gothic" charset="0"/>
                <a:cs typeface="League Gothic" charset="0"/>
              </a:rPr>
              <a:t>WHAT WAS INVOLVED IN GETTING IT DONE? </a:t>
            </a:r>
          </a:p>
        </p:txBody>
      </p:sp>
    </p:spTree>
    <p:extLst>
      <p:ext uri="{BB962C8B-B14F-4D97-AF65-F5344CB8AC3E}">
        <p14:creationId xmlns:p14="http://schemas.microsoft.com/office/powerpoint/2010/main" val="13335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21246"/>
            <a:ext cx="8761413" cy="706964"/>
          </a:xfrm>
        </p:spPr>
        <p:txBody>
          <a:bodyPr/>
          <a:lstStyle/>
          <a:p>
            <a:r>
              <a:rPr lang="en-GB" dirty="0"/>
              <a:t>Smart objectives are…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4963" y="1388861"/>
            <a:ext cx="2533126" cy="2372545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08000" rIns="144000" bIns="108000" numCol="1" spcCol="380880" anchor="ctr">
            <a:spAutoFit/>
          </a:bodyPr>
          <a:lstStyle>
            <a:lvl1pPr marL="360000" indent="-360000" algn="l" defTabSz="914400" rtl="0" eaLnBrk="1" latinLnBrk="0" hangingPunct="1">
              <a:spcBef>
                <a:spcPts val="768"/>
              </a:spcBef>
              <a:buSzPct val="50000"/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2pPr>
            <a:lvl3pPr marL="126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3pPr>
            <a:lvl4pPr marL="16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4pPr>
            <a:lvl5pPr marL="198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2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S</a:t>
            </a:r>
            <a:r>
              <a:rPr lang="en-US" spc="600" dirty="0">
                <a:solidFill>
                  <a:schemeClr val="tx2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PECIFIC</a:t>
            </a:r>
            <a:r>
              <a:rPr lang="en-US" dirty="0">
                <a:solidFill>
                  <a:schemeClr val="tx2"/>
                </a:solidFill>
                <a:latin typeface="Vista Sans OT Light" panose="02000503030000020004" pitchFamily="50" charset="0"/>
                <a:ea typeface="League Gothic" charset="0"/>
                <a:cs typeface="League Gothic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Is the objective precise and well defined? Is it concrete and clear? </a:t>
            </a:r>
            <a:b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Can everyone understand it? Does it use action words?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35660" y="2127524"/>
            <a:ext cx="2164143" cy="1633882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08000" rIns="144000" bIns="108000" numCol="1" spcCol="380880" anchor="ctr">
            <a:spAutoFit/>
          </a:bodyPr>
          <a:lstStyle>
            <a:lvl1pPr marL="360000" indent="-360000" algn="l" defTabSz="914400" rtl="0" eaLnBrk="1" latinLnBrk="0" hangingPunct="1">
              <a:spcBef>
                <a:spcPts val="768"/>
              </a:spcBef>
              <a:buSzPct val="50000"/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2pPr>
            <a:lvl3pPr marL="126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3pPr>
            <a:lvl4pPr marL="16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4pPr>
            <a:lvl5pPr marL="198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2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A</a:t>
            </a:r>
            <a:r>
              <a:rPr lang="en-US" spc="600" dirty="0">
                <a:solidFill>
                  <a:schemeClr val="tx2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LIGNED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Is this contributing to the overall business goal?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51849" y="3279342"/>
            <a:ext cx="2411434" cy="2126324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08000" rIns="144000" bIns="108000" numCol="1" spcCol="380880" anchor="ctr">
            <a:spAutoFit/>
          </a:bodyPr>
          <a:lstStyle>
            <a:lvl1pPr marL="360000" indent="-360000" algn="l" defTabSz="914400" rtl="0" eaLnBrk="1" latinLnBrk="0" hangingPunct="1">
              <a:spcBef>
                <a:spcPts val="768"/>
              </a:spcBef>
              <a:buSzPct val="50000"/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2pPr>
            <a:lvl3pPr marL="126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3pPr>
            <a:lvl4pPr marL="16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4pPr>
            <a:lvl5pPr marL="198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2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R</a:t>
            </a:r>
            <a:r>
              <a:rPr lang="en-US" spc="600" dirty="0">
                <a:solidFill>
                  <a:schemeClr val="tx2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EALISTIC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Is it a ‘stretch’ yet </a:t>
            </a:r>
            <a:b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possible to achieve with your capabilities </a:t>
            </a:r>
            <a:b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and available resources?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27011" y="1874454"/>
            <a:ext cx="2930027" cy="1633882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08000" rIns="144000" bIns="108000" numCol="1" spcCol="380880" anchor="ctr">
            <a:spAutoFit/>
          </a:bodyPr>
          <a:lstStyle>
            <a:lvl1pPr marL="360000" indent="-360000" algn="l" defTabSz="914400" rtl="0" eaLnBrk="1" latinLnBrk="0" hangingPunct="1">
              <a:spcBef>
                <a:spcPts val="768"/>
              </a:spcBef>
              <a:buSzPct val="50000"/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2pPr>
            <a:lvl3pPr marL="126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3pPr>
            <a:lvl4pPr marL="16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4pPr>
            <a:lvl5pPr marL="198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2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T</a:t>
            </a:r>
            <a:r>
              <a:rPr lang="en-US" spc="600" dirty="0">
                <a:solidFill>
                  <a:schemeClr val="tx2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IME-BOUND </a:t>
            </a:r>
            <a:r>
              <a:rPr lang="en-US" dirty="0">
                <a:latin typeface="Vista Sans OT Light" panose="02000503030000020004" pitchFamily="50" charset="0"/>
                <a:ea typeface="League Gothic" charset="0"/>
                <a:cs typeface="League Gothic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What are the deadlines and </a:t>
            </a:r>
            <a:b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key review dates? How often </a:t>
            </a:r>
            <a:b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will you do this?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0196" y="2937616"/>
            <a:ext cx="2963357" cy="1880103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08000" rIns="144000" bIns="108000" numCol="1" spcCol="380880" anchor="ctr">
            <a:spAutoFit/>
          </a:bodyPr>
          <a:lstStyle>
            <a:lvl1pPr marL="360000" indent="-360000" algn="l" defTabSz="914400" rtl="0" eaLnBrk="1" latinLnBrk="0" hangingPunct="1">
              <a:spcBef>
                <a:spcPts val="768"/>
              </a:spcBef>
              <a:buSzPct val="50000"/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2pPr>
            <a:lvl3pPr marL="126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3pPr>
            <a:lvl4pPr marL="16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4pPr>
            <a:lvl5pPr marL="198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2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spc="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M</a:t>
            </a:r>
            <a:r>
              <a:rPr lang="en-US" spc="600" dirty="0">
                <a:solidFill>
                  <a:schemeClr val="tx2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EASURABLE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are the milestones and how will you know when they have been achieved? </a:t>
            </a:r>
            <a:b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sz="16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will success look like? </a:t>
            </a:r>
          </a:p>
        </p:txBody>
      </p:sp>
    </p:spTree>
    <p:extLst>
      <p:ext uri="{BB962C8B-B14F-4D97-AF65-F5344CB8AC3E}">
        <p14:creationId xmlns:p14="http://schemas.microsoft.com/office/powerpoint/2010/main" val="393087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681" y="946785"/>
            <a:ext cx="4582637" cy="52641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TIME TO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6039" y="2178698"/>
            <a:ext cx="5339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Write down a SMART objective  or goal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90499" y="2804795"/>
            <a:ext cx="4211002" cy="1818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ZapfDingbatsITC" charset="0"/>
              <a:buNone/>
            </a:pPr>
            <a:r>
              <a:rPr lang="en-US" sz="8800">
                <a:solidFill>
                  <a:schemeClr val="tx2"/>
                </a:solidFill>
                <a:latin typeface="BalboaPlus Primary" pitchFamily="50" charset="0"/>
                <a:ea typeface="Courier New" charset="0"/>
                <a:cs typeface="Courier New" charset="0"/>
              </a:rPr>
              <a:t>5 minutes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03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681" y="-911225"/>
            <a:ext cx="4582637" cy="52641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Goal setting</a:t>
            </a:r>
          </a:p>
        </p:txBody>
      </p:sp>
      <p:grpSp>
        <p:nvGrpSpPr>
          <p:cNvPr id="12" name="Group 11"/>
          <p:cNvGrpSpPr/>
          <p:nvPr/>
        </p:nvGrpSpPr>
        <p:grpSpPr>
          <a:xfrm rot="1152573" flipH="1">
            <a:off x="3011320" y="1105407"/>
            <a:ext cx="5503981" cy="4793192"/>
            <a:chOff x="1320673" y="997493"/>
            <a:chExt cx="2998325" cy="2611120"/>
          </a:xfrm>
          <a:solidFill>
            <a:schemeClr val="bg1"/>
          </a:solidFill>
        </p:grpSpPr>
        <p:sp>
          <p:nvSpPr>
            <p:cNvPr id="13" name="bk object 16"/>
            <p:cNvSpPr/>
            <p:nvPr/>
          </p:nvSpPr>
          <p:spPr>
            <a:xfrm>
              <a:off x="1320673" y="997493"/>
              <a:ext cx="2611120" cy="2611120"/>
            </a:xfrm>
            <a:custGeom>
              <a:avLst/>
              <a:gdLst/>
              <a:ahLst/>
              <a:cxnLst/>
              <a:rect l="l" t="t" r="r" b="b"/>
              <a:pathLst>
                <a:path w="2611120" h="2611120">
                  <a:moveTo>
                    <a:pt x="1305280" y="0"/>
                  </a:moveTo>
                  <a:lnTo>
                    <a:pt x="1257428" y="860"/>
                  </a:lnTo>
                  <a:lnTo>
                    <a:pt x="1210010" y="3423"/>
                  </a:lnTo>
                  <a:lnTo>
                    <a:pt x="1163055" y="7659"/>
                  </a:lnTo>
                  <a:lnTo>
                    <a:pt x="1116593" y="13537"/>
                  </a:lnTo>
                  <a:lnTo>
                    <a:pt x="1070653" y="21029"/>
                  </a:lnTo>
                  <a:lnTo>
                    <a:pt x="1025266" y="30105"/>
                  </a:lnTo>
                  <a:lnTo>
                    <a:pt x="980459" y="40736"/>
                  </a:lnTo>
                  <a:lnTo>
                    <a:pt x="936264" y="52892"/>
                  </a:lnTo>
                  <a:lnTo>
                    <a:pt x="892709" y="66543"/>
                  </a:lnTo>
                  <a:lnTo>
                    <a:pt x="849824" y="81661"/>
                  </a:lnTo>
                  <a:lnTo>
                    <a:pt x="807638" y="98215"/>
                  </a:lnTo>
                  <a:lnTo>
                    <a:pt x="766181" y="116176"/>
                  </a:lnTo>
                  <a:lnTo>
                    <a:pt x="725483" y="135515"/>
                  </a:lnTo>
                  <a:lnTo>
                    <a:pt x="685572" y="156202"/>
                  </a:lnTo>
                  <a:lnTo>
                    <a:pt x="646478" y="178208"/>
                  </a:lnTo>
                  <a:lnTo>
                    <a:pt x="608232" y="201503"/>
                  </a:lnTo>
                  <a:lnTo>
                    <a:pt x="570861" y="226057"/>
                  </a:lnTo>
                  <a:lnTo>
                    <a:pt x="534397" y="251842"/>
                  </a:lnTo>
                  <a:lnTo>
                    <a:pt x="498868" y="278827"/>
                  </a:lnTo>
                  <a:lnTo>
                    <a:pt x="464303" y="306984"/>
                  </a:lnTo>
                  <a:lnTo>
                    <a:pt x="430733" y="336282"/>
                  </a:lnTo>
                  <a:lnTo>
                    <a:pt x="398186" y="366693"/>
                  </a:lnTo>
                  <a:lnTo>
                    <a:pt x="366693" y="398186"/>
                  </a:lnTo>
                  <a:lnTo>
                    <a:pt x="336282" y="430733"/>
                  </a:lnTo>
                  <a:lnTo>
                    <a:pt x="306984" y="464303"/>
                  </a:lnTo>
                  <a:lnTo>
                    <a:pt x="278827" y="498868"/>
                  </a:lnTo>
                  <a:lnTo>
                    <a:pt x="251842" y="534397"/>
                  </a:lnTo>
                  <a:lnTo>
                    <a:pt x="226057" y="570861"/>
                  </a:lnTo>
                  <a:lnTo>
                    <a:pt x="201503" y="608232"/>
                  </a:lnTo>
                  <a:lnTo>
                    <a:pt x="178208" y="646478"/>
                  </a:lnTo>
                  <a:lnTo>
                    <a:pt x="156202" y="685572"/>
                  </a:lnTo>
                  <a:lnTo>
                    <a:pt x="135515" y="725483"/>
                  </a:lnTo>
                  <a:lnTo>
                    <a:pt x="116176" y="766181"/>
                  </a:lnTo>
                  <a:lnTo>
                    <a:pt x="98215" y="807638"/>
                  </a:lnTo>
                  <a:lnTo>
                    <a:pt x="81661" y="849824"/>
                  </a:lnTo>
                  <a:lnTo>
                    <a:pt x="66543" y="892709"/>
                  </a:lnTo>
                  <a:lnTo>
                    <a:pt x="52892" y="936264"/>
                  </a:lnTo>
                  <a:lnTo>
                    <a:pt x="40736" y="980459"/>
                  </a:lnTo>
                  <a:lnTo>
                    <a:pt x="30105" y="1025266"/>
                  </a:lnTo>
                  <a:lnTo>
                    <a:pt x="21029" y="1070653"/>
                  </a:lnTo>
                  <a:lnTo>
                    <a:pt x="13537" y="1116593"/>
                  </a:lnTo>
                  <a:lnTo>
                    <a:pt x="7659" y="1163055"/>
                  </a:lnTo>
                  <a:lnTo>
                    <a:pt x="3423" y="1210010"/>
                  </a:lnTo>
                  <a:lnTo>
                    <a:pt x="860" y="1257428"/>
                  </a:lnTo>
                  <a:lnTo>
                    <a:pt x="0" y="1305280"/>
                  </a:lnTo>
                  <a:lnTo>
                    <a:pt x="860" y="1353132"/>
                  </a:lnTo>
                  <a:lnTo>
                    <a:pt x="3423" y="1400550"/>
                  </a:lnTo>
                  <a:lnTo>
                    <a:pt x="7659" y="1447505"/>
                  </a:lnTo>
                  <a:lnTo>
                    <a:pt x="13537" y="1493967"/>
                  </a:lnTo>
                  <a:lnTo>
                    <a:pt x="21029" y="1539906"/>
                  </a:lnTo>
                  <a:lnTo>
                    <a:pt x="30105" y="1585294"/>
                  </a:lnTo>
                  <a:lnTo>
                    <a:pt x="40736" y="1630100"/>
                  </a:lnTo>
                  <a:lnTo>
                    <a:pt x="52892" y="1674295"/>
                  </a:lnTo>
                  <a:lnTo>
                    <a:pt x="66543" y="1717850"/>
                  </a:lnTo>
                  <a:lnTo>
                    <a:pt x="81661" y="1760735"/>
                  </a:lnTo>
                  <a:lnTo>
                    <a:pt x="98215" y="1802920"/>
                  </a:lnTo>
                  <a:lnTo>
                    <a:pt x="116176" y="1844377"/>
                  </a:lnTo>
                  <a:lnTo>
                    <a:pt x="135515" y="1885075"/>
                  </a:lnTo>
                  <a:lnTo>
                    <a:pt x="156202" y="1924985"/>
                  </a:lnTo>
                  <a:lnTo>
                    <a:pt x="178208" y="1964078"/>
                  </a:lnTo>
                  <a:lnTo>
                    <a:pt x="201503" y="2002325"/>
                  </a:lnTo>
                  <a:lnTo>
                    <a:pt x="226057" y="2039695"/>
                  </a:lnTo>
                  <a:lnTo>
                    <a:pt x="251842" y="2076159"/>
                  </a:lnTo>
                  <a:lnTo>
                    <a:pt x="278827" y="2111688"/>
                  </a:lnTo>
                  <a:lnTo>
                    <a:pt x="306984" y="2146252"/>
                  </a:lnTo>
                  <a:lnTo>
                    <a:pt x="336282" y="2179822"/>
                  </a:lnTo>
                  <a:lnTo>
                    <a:pt x="366693" y="2212368"/>
                  </a:lnTo>
                  <a:lnTo>
                    <a:pt x="398186" y="2243861"/>
                  </a:lnTo>
                  <a:lnTo>
                    <a:pt x="430733" y="2274271"/>
                  </a:lnTo>
                  <a:lnTo>
                    <a:pt x="464303" y="2303569"/>
                  </a:lnTo>
                  <a:lnTo>
                    <a:pt x="498868" y="2331725"/>
                  </a:lnTo>
                  <a:lnTo>
                    <a:pt x="534397" y="2358710"/>
                  </a:lnTo>
                  <a:lnTo>
                    <a:pt x="570861" y="2384494"/>
                  </a:lnTo>
                  <a:lnTo>
                    <a:pt x="608232" y="2409049"/>
                  </a:lnTo>
                  <a:lnTo>
                    <a:pt x="646478" y="2432343"/>
                  </a:lnTo>
                  <a:lnTo>
                    <a:pt x="685572" y="2454348"/>
                  </a:lnTo>
                  <a:lnTo>
                    <a:pt x="725483" y="2475035"/>
                  </a:lnTo>
                  <a:lnTo>
                    <a:pt x="766181" y="2494374"/>
                  </a:lnTo>
                  <a:lnTo>
                    <a:pt x="807638" y="2512335"/>
                  </a:lnTo>
                  <a:lnTo>
                    <a:pt x="849824" y="2528888"/>
                  </a:lnTo>
                  <a:lnTo>
                    <a:pt x="892709" y="2544006"/>
                  </a:lnTo>
                  <a:lnTo>
                    <a:pt x="936264" y="2557657"/>
                  </a:lnTo>
                  <a:lnTo>
                    <a:pt x="980459" y="2569812"/>
                  </a:lnTo>
                  <a:lnTo>
                    <a:pt x="1025266" y="2580443"/>
                  </a:lnTo>
                  <a:lnTo>
                    <a:pt x="1070653" y="2589519"/>
                  </a:lnTo>
                  <a:lnTo>
                    <a:pt x="1116593" y="2597011"/>
                  </a:lnTo>
                  <a:lnTo>
                    <a:pt x="1163055" y="2602889"/>
                  </a:lnTo>
                  <a:lnTo>
                    <a:pt x="1210010" y="2607124"/>
                  </a:lnTo>
                  <a:lnTo>
                    <a:pt x="1257428" y="2609687"/>
                  </a:lnTo>
                  <a:lnTo>
                    <a:pt x="1305280" y="2610548"/>
                  </a:lnTo>
                  <a:lnTo>
                    <a:pt x="1353132" y="2609687"/>
                  </a:lnTo>
                  <a:lnTo>
                    <a:pt x="1400551" y="2607124"/>
                  </a:lnTo>
                  <a:lnTo>
                    <a:pt x="1447505" y="2602889"/>
                  </a:lnTo>
                  <a:lnTo>
                    <a:pt x="1493967" y="2597011"/>
                  </a:lnTo>
                  <a:lnTo>
                    <a:pt x="1539907" y="2589519"/>
                  </a:lnTo>
                  <a:lnTo>
                    <a:pt x="1585294" y="2580443"/>
                  </a:lnTo>
                  <a:lnTo>
                    <a:pt x="1630101" y="2569812"/>
                  </a:lnTo>
                  <a:lnTo>
                    <a:pt x="1674296" y="2557657"/>
                  </a:lnTo>
                  <a:lnTo>
                    <a:pt x="1717851" y="2544006"/>
                  </a:lnTo>
                  <a:lnTo>
                    <a:pt x="1760736" y="2528888"/>
                  </a:lnTo>
                  <a:lnTo>
                    <a:pt x="1802922" y="2512335"/>
                  </a:lnTo>
                  <a:lnTo>
                    <a:pt x="1844379" y="2494374"/>
                  </a:lnTo>
                  <a:lnTo>
                    <a:pt x="1885078" y="2475035"/>
                  </a:lnTo>
                  <a:lnTo>
                    <a:pt x="1924988" y="2454348"/>
                  </a:lnTo>
                  <a:lnTo>
                    <a:pt x="1964082" y="2432343"/>
                  </a:lnTo>
                  <a:lnTo>
                    <a:pt x="2002328" y="2409049"/>
                  </a:lnTo>
                  <a:lnTo>
                    <a:pt x="2039699" y="2384494"/>
                  </a:lnTo>
                  <a:lnTo>
                    <a:pt x="2076163" y="2358710"/>
                  </a:lnTo>
                  <a:lnTo>
                    <a:pt x="2111693" y="2331725"/>
                  </a:lnTo>
                  <a:lnTo>
                    <a:pt x="2146257" y="2303569"/>
                  </a:lnTo>
                  <a:lnTo>
                    <a:pt x="2179828" y="2274271"/>
                  </a:lnTo>
                  <a:lnTo>
                    <a:pt x="2212374" y="2243861"/>
                  </a:lnTo>
                  <a:lnTo>
                    <a:pt x="2243867" y="2212368"/>
                  </a:lnTo>
                  <a:lnTo>
                    <a:pt x="2274278" y="2179822"/>
                  </a:lnTo>
                  <a:lnTo>
                    <a:pt x="2303576" y="2146252"/>
                  </a:lnTo>
                  <a:lnTo>
                    <a:pt x="2331733" y="2111688"/>
                  </a:lnTo>
                  <a:lnTo>
                    <a:pt x="2358718" y="2076159"/>
                  </a:lnTo>
                  <a:lnTo>
                    <a:pt x="2384503" y="2039695"/>
                  </a:lnTo>
                  <a:lnTo>
                    <a:pt x="2409058" y="2002325"/>
                  </a:lnTo>
                  <a:lnTo>
                    <a:pt x="2432352" y="1964078"/>
                  </a:lnTo>
                  <a:lnTo>
                    <a:pt x="2454358" y="1924985"/>
                  </a:lnTo>
                  <a:lnTo>
                    <a:pt x="2475045" y="1885075"/>
                  </a:lnTo>
                  <a:lnTo>
                    <a:pt x="2494384" y="1844377"/>
                  </a:lnTo>
                  <a:lnTo>
                    <a:pt x="2512345" y="1802920"/>
                  </a:lnTo>
                  <a:lnTo>
                    <a:pt x="2528899" y="1760735"/>
                  </a:lnTo>
                  <a:lnTo>
                    <a:pt x="2544017" y="1717850"/>
                  </a:lnTo>
                  <a:lnTo>
                    <a:pt x="2557668" y="1674295"/>
                  </a:lnTo>
                  <a:lnTo>
                    <a:pt x="2569824" y="1630100"/>
                  </a:lnTo>
                  <a:lnTo>
                    <a:pt x="2580455" y="1585294"/>
                  </a:lnTo>
                  <a:lnTo>
                    <a:pt x="2589531" y="1539906"/>
                  </a:lnTo>
                  <a:lnTo>
                    <a:pt x="2597023" y="1493967"/>
                  </a:lnTo>
                  <a:lnTo>
                    <a:pt x="2602902" y="1447505"/>
                  </a:lnTo>
                  <a:lnTo>
                    <a:pt x="2607137" y="1400550"/>
                  </a:lnTo>
                  <a:lnTo>
                    <a:pt x="2609700" y="1353132"/>
                  </a:lnTo>
                  <a:lnTo>
                    <a:pt x="2610561" y="1305280"/>
                  </a:lnTo>
                  <a:lnTo>
                    <a:pt x="2609700" y="1257428"/>
                  </a:lnTo>
                  <a:lnTo>
                    <a:pt x="2607137" y="1210010"/>
                  </a:lnTo>
                  <a:lnTo>
                    <a:pt x="2602902" y="1163055"/>
                  </a:lnTo>
                  <a:lnTo>
                    <a:pt x="2597023" y="1116593"/>
                  </a:lnTo>
                  <a:lnTo>
                    <a:pt x="2589531" y="1070653"/>
                  </a:lnTo>
                  <a:lnTo>
                    <a:pt x="2580455" y="1025266"/>
                  </a:lnTo>
                  <a:lnTo>
                    <a:pt x="2569824" y="980459"/>
                  </a:lnTo>
                  <a:lnTo>
                    <a:pt x="2557668" y="936264"/>
                  </a:lnTo>
                  <a:lnTo>
                    <a:pt x="2544017" y="892709"/>
                  </a:lnTo>
                  <a:lnTo>
                    <a:pt x="2528899" y="849824"/>
                  </a:lnTo>
                  <a:lnTo>
                    <a:pt x="2512345" y="807638"/>
                  </a:lnTo>
                  <a:lnTo>
                    <a:pt x="2494384" y="766181"/>
                  </a:lnTo>
                  <a:lnTo>
                    <a:pt x="2475045" y="725483"/>
                  </a:lnTo>
                  <a:lnTo>
                    <a:pt x="2454358" y="685572"/>
                  </a:lnTo>
                  <a:lnTo>
                    <a:pt x="2432352" y="646478"/>
                  </a:lnTo>
                  <a:lnTo>
                    <a:pt x="2409058" y="608232"/>
                  </a:lnTo>
                  <a:lnTo>
                    <a:pt x="2384503" y="570861"/>
                  </a:lnTo>
                  <a:lnTo>
                    <a:pt x="2358718" y="534397"/>
                  </a:lnTo>
                  <a:lnTo>
                    <a:pt x="2331733" y="498868"/>
                  </a:lnTo>
                  <a:lnTo>
                    <a:pt x="2303576" y="464303"/>
                  </a:lnTo>
                  <a:lnTo>
                    <a:pt x="2274278" y="430733"/>
                  </a:lnTo>
                  <a:lnTo>
                    <a:pt x="2243867" y="398186"/>
                  </a:lnTo>
                  <a:lnTo>
                    <a:pt x="2212374" y="366693"/>
                  </a:lnTo>
                  <a:lnTo>
                    <a:pt x="2179828" y="336282"/>
                  </a:lnTo>
                  <a:lnTo>
                    <a:pt x="2146257" y="306984"/>
                  </a:lnTo>
                  <a:lnTo>
                    <a:pt x="2111693" y="278827"/>
                  </a:lnTo>
                  <a:lnTo>
                    <a:pt x="2076163" y="251842"/>
                  </a:lnTo>
                  <a:lnTo>
                    <a:pt x="2039699" y="226057"/>
                  </a:lnTo>
                  <a:lnTo>
                    <a:pt x="2002328" y="201503"/>
                  </a:lnTo>
                  <a:lnTo>
                    <a:pt x="1964082" y="178208"/>
                  </a:lnTo>
                  <a:lnTo>
                    <a:pt x="1924988" y="156202"/>
                  </a:lnTo>
                  <a:lnTo>
                    <a:pt x="1885078" y="135515"/>
                  </a:lnTo>
                  <a:lnTo>
                    <a:pt x="1844379" y="116176"/>
                  </a:lnTo>
                  <a:lnTo>
                    <a:pt x="1802922" y="98215"/>
                  </a:lnTo>
                  <a:lnTo>
                    <a:pt x="1760736" y="81661"/>
                  </a:lnTo>
                  <a:lnTo>
                    <a:pt x="1717851" y="66543"/>
                  </a:lnTo>
                  <a:lnTo>
                    <a:pt x="1674296" y="52892"/>
                  </a:lnTo>
                  <a:lnTo>
                    <a:pt x="1630101" y="40736"/>
                  </a:lnTo>
                  <a:lnTo>
                    <a:pt x="1585294" y="30105"/>
                  </a:lnTo>
                  <a:lnTo>
                    <a:pt x="1539907" y="21029"/>
                  </a:lnTo>
                  <a:lnTo>
                    <a:pt x="1493967" y="13537"/>
                  </a:lnTo>
                  <a:lnTo>
                    <a:pt x="1447505" y="7659"/>
                  </a:lnTo>
                  <a:lnTo>
                    <a:pt x="1400551" y="3423"/>
                  </a:lnTo>
                  <a:lnTo>
                    <a:pt x="1353132" y="860"/>
                  </a:lnTo>
                  <a:lnTo>
                    <a:pt x="13052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k object 17"/>
            <p:cNvSpPr/>
            <p:nvPr/>
          </p:nvSpPr>
          <p:spPr>
            <a:xfrm>
              <a:off x="3024233" y="2616409"/>
              <a:ext cx="1294765" cy="969644"/>
            </a:xfrm>
            <a:custGeom>
              <a:avLst/>
              <a:gdLst/>
              <a:ahLst/>
              <a:cxnLst/>
              <a:rect l="l" t="t" r="r" b="b"/>
              <a:pathLst>
                <a:path w="1294764" h="969645">
                  <a:moveTo>
                    <a:pt x="258648" y="0"/>
                  </a:moveTo>
                  <a:lnTo>
                    <a:pt x="0" y="327596"/>
                  </a:lnTo>
                  <a:lnTo>
                    <a:pt x="1294485" y="969441"/>
                  </a:lnTo>
                  <a:lnTo>
                    <a:pt x="2586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3990499" y="3092447"/>
            <a:ext cx="4211002" cy="1818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ZapfDingbatsITC" charset="0"/>
              <a:buNone/>
            </a:pPr>
            <a:r>
              <a:rPr lang="en-US" sz="8800">
                <a:solidFill>
                  <a:schemeClr val="tx2"/>
                </a:solidFill>
                <a:latin typeface="BalboaPlus Primary" pitchFamily="50" charset="0"/>
                <a:ea typeface="Courier New" charset="0"/>
                <a:cs typeface="Courier New" charset="0"/>
              </a:rPr>
              <a:t>5 minutes</a:t>
            </a:r>
          </a:p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333337" y="2466350"/>
            <a:ext cx="3472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Now</a:t>
            </a:r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tweet it (in 140 characters)!</a:t>
            </a:r>
            <a:endParaRPr lang="en-GB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</p:txBody>
      </p:sp>
      <p:sp>
        <p:nvSpPr>
          <p:cNvPr id="17" name="bk object 16"/>
          <p:cNvSpPr/>
          <p:nvPr/>
        </p:nvSpPr>
        <p:spPr>
          <a:xfrm>
            <a:off x="594595" y="4694363"/>
            <a:ext cx="1691856" cy="1372609"/>
          </a:xfrm>
          <a:custGeom>
            <a:avLst/>
            <a:gdLst/>
            <a:ahLst/>
            <a:cxnLst/>
            <a:rect l="l" t="t" r="r" b="b"/>
            <a:pathLst>
              <a:path w="4179570" h="3390900">
                <a:moveTo>
                  <a:pt x="1588333" y="3378200"/>
                </a:moveTo>
                <a:lnTo>
                  <a:pt x="1058355" y="3378200"/>
                </a:lnTo>
                <a:lnTo>
                  <a:pt x="1108969" y="3390900"/>
                </a:lnTo>
                <a:lnTo>
                  <a:pt x="1534753" y="3390900"/>
                </a:lnTo>
                <a:lnTo>
                  <a:pt x="1588333" y="3378200"/>
                </a:lnTo>
                <a:close/>
              </a:path>
              <a:path w="4179570" h="3390900">
                <a:moveTo>
                  <a:pt x="1693646" y="3365500"/>
                </a:moveTo>
                <a:lnTo>
                  <a:pt x="958064" y="3365500"/>
                </a:lnTo>
                <a:lnTo>
                  <a:pt x="1008050" y="3378200"/>
                </a:lnTo>
                <a:lnTo>
                  <a:pt x="1641298" y="3378200"/>
                </a:lnTo>
                <a:lnTo>
                  <a:pt x="1693646" y="3365500"/>
                </a:lnTo>
                <a:close/>
              </a:path>
              <a:path w="4179570" h="3390900">
                <a:moveTo>
                  <a:pt x="0" y="3009900"/>
                </a:moveTo>
                <a:lnTo>
                  <a:pt x="40945" y="3035300"/>
                </a:lnTo>
                <a:lnTo>
                  <a:pt x="124421" y="3086100"/>
                </a:lnTo>
                <a:lnTo>
                  <a:pt x="209943" y="3136900"/>
                </a:lnTo>
                <a:lnTo>
                  <a:pt x="253446" y="3149600"/>
                </a:lnTo>
                <a:lnTo>
                  <a:pt x="341887" y="3200400"/>
                </a:lnTo>
                <a:lnTo>
                  <a:pt x="432170" y="3225800"/>
                </a:lnTo>
                <a:lnTo>
                  <a:pt x="477978" y="3251200"/>
                </a:lnTo>
                <a:lnTo>
                  <a:pt x="570876" y="3276600"/>
                </a:lnTo>
                <a:lnTo>
                  <a:pt x="617945" y="3302000"/>
                </a:lnTo>
                <a:lnTo>
                  <a:pt x="761512" y="3340100"/>
                </a:lnTo>
                <a:lnTo>
                  <a:pt x="810121" y="3340100"/>
                </a:lnTo>
                <a:lnTo>
                  <a:pt x="908407" y="3365500"/>
                </a:lnTo>
                <a:lnTo>
                  <a:pt x="1745376" y="3365500"/>
                </a:lnTo>
                <a:lnTo>
                  <a:pt x="1896841" y="3327400"/>
                </a:lnTo>
                <a:lnTo>
                  <a:pt x="1946083" y="3327400"/>
                </a:lnTo>
                <a:lnTo>
                  <a:pt x="1994699" y="3314700"/>
                </a:lnTo>
                <a:lnTo>
                  <a:pt x="2042687" y="3289300"/>
                </a:lnTo>
                <a:lnTo>
                  <a:pt x="2182876" y="3251200"/>
                </a:lnTo>
                <a:lnTo>
                  <a:pt x="2228340" y="3225800"/>
                </a:lnTo>
                <a:lnTo>
                  <a:pt x="2317365" y="3200400"/>
                </a:lnTo>
                <a:lnTo>
                  <a:pt x="2403838" y="3149600"/>
                </a:lnTo>
                <a:lnTo>
                  <a:pt x="2446114" y="3136900"/>
                </a:lnTo>
                <a:lnTo>
                  <a:pt x="2528739" y="3086100"/>
                </a:lnTo>
                <a:lnTo>
                  <a:pt x="2569085" y="3060700"/>
                </a:lnTo>
                <a:lnTo>
                  <a:pt x="2608783" y="3035300"/>
                </a:lnTo>
                <a:lnTo>
                  <a:pt x="2647834" y="3022600"/>
                </a:lnTo>
                <a:lnTo>
                  <a:pt x="50572" y="3022600"/>
                </a:lnTo>
                <a:lnTo>
                  <a:pt x="0" y="3009900"/>
                </a:lnTo>
                <a:close/>
              </a:path>
              <a:path w="4179570" h="3390900">
                <a:moveTo>
                  <a:pt x="468579" y="2057400"/>
                </a:moveTo>
                <a:lnTo>
                  <a:pt x="484750" y="2108200"/>
                </a:lnTo>
                <a:lnTo>
                  <a:pt x="503412" y="2146300"/>
                </a:lnTo>
                <a:lnTo>
                  <a:pt x="524481" y="2197100"/>
                </a:lnTo>
                <a:lnTo>
                  <a:pt x="547873" y="2235200"/>
                </a:lnTo>
                <a:lnTo>
                  <a:pt x="573502" y="2273300"/>
                </a:lnTo>
                <a:lnTo>
                  <a:pt x="601283" y="2311400"/>
                </a:lnTo>
                <a:lnTo>
                  <a:pt x="631134" y="2349500"/>
                </a:lnTo>
                <a:lnTo>
                  <a:pt x="662968" y="2387600"/>
                </a:lnTo>
                <a:lnTo>
                  <a:pt x="696701" y="2425700"/>
                </a:lnTo>
                <a:lnTo>
                  <a:pt x="732248" y="2451100"/>
                </a:lnTo>
                <a:lnTo>
                  <a:pt x="769526" y="2489200"/>
                </a:lnTo>
                <a:lnTo>
                  <a:pt x="808449" y="2514600"/>
                </a:lnTo>
                <a:lnTo>
                  <a:pt x="848932" y="2540000"/>
                </a:lnTo>
                <a:lnTo>
                  <a:pt x="890892" y="2565400"/>
                </a:lnTo>
                <a:lnTo>
                  <a:pt x="934243" y="2578100"/>
                </a:lnTo>
                <a:lnTo>
                  <a:pt x="978901" y="2603500"/>
                </a:lnTo>
                <a:lnTo>
                  <a:pt x="1024781" y="2616200"/>
                </a:lnTo>
                <a:lnTo>
                  <a:pt x="1168909" y="2654300"/>
                </a:lnTo>
                <a:lnTo>
                  <a:pt x="1269555" y="2654300"/>
                </a:lnTo>
                <a:lnTo>
                  <a:pt x="1230885" y="2692400"/>
                </a:lnTo>
                <a:lnTo>
                  <a:pt x="1191363" y="2717800"/>
                </a:lnTo>
                <a:lnTo>
                  <a:pt x="1151012" y="2743200"/>
                </a:lnTo>
                <a:lnTo>
                  <a:pt x="1109854" y="2768600"/>
                </a:lnTo>
                <a:lnTo>
                  <a:pt x="1067912" y="2794000"/>
                </a:lnTo>
                <a:lnTo>
                  <a:pt x="1025210" y="2819400"/>
                </a:lnTo>
                <a:lnTo>
                  <a:pt x="981770" y="2844800"/>
                </a:lnTo>
                <a:lnTo>
                  <a:pt x="937615" y="2857500"/>
                </a:lnTo>
                <a:lnTo>
                  <a:pt x="892767" y="2882900"/>
                </a:lnTo>
                <a:lnTo>
                  <a:pt x="847251" y="2895600"/>
                </a:lnTo>
                <a:lnTo>
                  <a:pt x="801088" y="2921000"/>
                </a:lnTo>
                <a:lnTo>
                  <a:pt x="754302" y="2933700"/>
                </a:lnTo>
                <a:lnTo>
                  <a:pt x="461774" y="3009900"/>
                </a:lnTo>
                <a:lnTo>
                  <a:pt x="411265" y="3009900"/>
                </a:lnTo>
                <a:lnTo>
                  <a:pt x="360315" y="3022600"/>
                </a:lnTo>
                <a:lnTo>
                  <a:pt x="2647834" y="3022600"/>
                </a:lnTo>
                <a:lnTo>
                  <a:pt x="2686235" y="2997200"/>
                </a:lnTo>
                <a:lnTo>
                  <a:pt x="2723984" y="2959100"/>
                </a:lnTo>
                <a:lnTo>
                  <a:pt x="2761081" y="2933700"/>
                </a:lnTo>
                <a:lnTo>
                  <a:pt x="2797524" y="2908300"/>
                </a:lnTo>
                <a:lnTo>
                  <a:pt x="2833311" y="2882900"/>
                </a:lnTo>
                <a:lnTo>
                  <a:pt x="2868442" y="2857500"/>
                </a:lnTo>
                <a:lnTo>
                  <a:pt x="2902913" y="2819400"/>
                </a:lnTo>
                <a:lnTo>
                  <a:pt x="2936724" y="2794000"/>
                </a:lnTo>
                <a:lnTo>
                  <a:pt x="2969874" y="2768600"/>
                </a:lnTo>
                <a:lnTo>
                  <a:pt x="3002361" y="2730500"/>
                </a:lnTo>
                <a:lnTo>
                  <a:pt x="3034183" y="2705100"/>
                </a:lnTo>
                <a:lnTo>
                  <a:pt x="3065338" y="2667000"/>
                </a:lnTo>
                <a:lnTo>
                  <a:pt x="3095827" y="2641600"/>
                </a:lnTo>
                <a:lnTo>
                  <a:pt x="3125646" y="2603500"/>
                </a:lnTo>
                <a:lnTo>
                  <a:pt x="3154794" y="2565400"/>
                </a:lnTo>
                <a:lnTo>
                  <a:pt x="3183271" y="2540000"/>
                </a:lnTo>
                <a:lnTo>
                  <a:pt x="3211073" y="2501900"/>
                </a:lnTo>
                <a:lnTo>
                  <a:pt x="3238201" y="2463800"/>
                </a:lnTo>
                <a:lnTo>
                  <a:pt x="3264652" y="2425700"/>
                </a:lnTo>
                <a:lnTo>
                  <a:pt x="3290426" y="2387600"/>
                </a:lnTo>
                <a:lnTo>
                  <a:pt x="3315519" y="2362200"/>
                </a:lnTo>
                <a:lnTo>
                  <a:pt x="3339931" y="2324100"/>
                </a:lnTo>
                <a:lnTo>
                  <a:pt x="3363661" y="2286000"/>
                </a:lnTo>
                <a:lnTo>
                  <a:pt x="3386707" y="2247900"/>
                </a:lnTo>
                <a:lnTo>
                  <a:pt x="3409067" y="2209800"/>
                </a:lnTo>
                <a:lnTo>
                  <a:pt x="3430741" y="2171700"/>
                </a:lnTo>
                <a:lnTo>
                  <a:pt x="3451725" y="2133600"/>
                </a:lnTo>
                <a:lnTo>
                  <a:pt x="3472020" y="2095500"/>
                </a:lnTo>
                <a:lnTo>
                  <a:pt x="3485089" y="2070100"/>
                </a:lnTo>
                <a:lnTo>
                  <a:pt x="508232" y="2070100"/>
                </a:lnTo>
                <a:lnTo>
                  <a:pt x="468579" y="2057400"/>
                </a:lnTo>
                <a:close/>
              </a:path>
              <a:path w="4179570" h="3390900">
                <a:moveTo>
                  <a:pt x="168008" y="1193800"/>
                </a:moveTo>
                <a:lnTo>
                  <a:pt x="168008" y="1206500"/>
                </a:lnTo>
                <a:lnTo>
                  <a:pt x="169413" y="1257300"/>
                </a:lnTo>
                <a:lnTo>
                  <a:pt x="173577" y="1308100"/>
                </a:lnTo>
                <a:lnTo>
                  <a:pt x="180425" y="1346200"/>
                </a:lnTo>
                <a:lnTo>
                  <a:pt x="189880" y="1397000"/>
                </a:lnTo>
                <a:lnTo>
                  <a:pt x="201866" y="1447800"/>
                </a:lnTo>
                <a:lnTo>
                  <a:pt x="216307" y="1485900"/>
                </a:lnTo>
                <a:lnTo>
                  <a:pt x="233127" y="1536700"/>
                </a:lnTo>
                <a:lnTo>
                  <a:pt x="252250" y="1574800"/>
                </a:lnTo>
                <a:lnTo>
                  <a:pt x="273599" y="1612900"/>
                </a:lnTo>
                <a:lnTo>
                  <a:pt x="297099" y="1663700"/>
                </a:lnTo>
                <a:lnTo>
                  <a:pt x="322673" y="1701800"/>
                </a:lnTo>
                <a:lnTo>
                  <a:pt x="350246" y="1739900"/>
                </a:lnTo>
                <a:lnTo>
                  <a:pt x="379741" y="1765300"/>
                </a:lnTo>
                <a:lnTo>
                  <a:pt x="411082" y="1803400"/>
                </a:lnTo>
                <a:lnTo>
                  <a:pt x="444193" y="1841500"/>
                </a:lnTo>
                <a:lnTo>
                  <a:pt x="478998" y="1866900"/>
                </a:lnTo>
                <a:lnTo>
                  <a:pt x="515421" y="1892300"/>
                </a:lnTo>
                <a:lnTo>
                  <a:pt x="553386" y="1917700"/>
                </a:lnTo>
                <a:lnTo>
                  <a:pt x="592817" y="1943100"/>
                </a:lnTo>
                <a:lnTo>
                  <a:pt x="633637" y="1968500"/>
                </a:lnTo>
                <a:lnTo>
                  <a:pt x="675770" y="1993900"/>
                </a:lnTo>
                <a:lnTo>
                  <a:pt x="719141" y="2006600"/>
                </a:lnTo>
                <a:lnTo>
                  <a:pt x="855916" y="2044700"/>
                </a:lnTo>
                <a:lnTo>
                  <a:pt x="767849" y="2070100"/>
                </a:lnTo>
                <a:lnTo>
                  <a:pt x="3485089" y="2070100"/>
                </a:lnTo>
                <a:lnTo>
                  <a:pt x="3491623" y="2057400"/>
                </a:lnTo>
                <a:lnTo>
                  <a:pt x="3510533" y="2019300"/>
                </a:lnTo>
                <a:lnTo>
                  <a:pt x="3528749" y="1981200"/>
                </a:lnTo>
                <a:lnTo>
                  <a:pt x="3546268" y="1943100"/>
                </a:lnTo>
                <a:lnTo>
                  <a:pt x="3563090" y="1892300"/>
                </a:lnTo>
                <a:lnTo>
                  <a:pt x="3579213" y="1854200"/>
                </a:lnTo>
                <a:lnTo>
                  <a:pt x="3594636" y="1816100"/>
                </a:lnTo>
                <a:lnTo>
                  <a:pt x="3609356" y="1778000"/>
                </a:lnTo>
                <a:lnTo>
                  <a:pt x="3623373" y="1739900"/>
                </a:lnTo>
                <a:lnTo>
                  <a:pt x="3636685" y="1689100"/>
                </a:lnTo>
                <a:lnTo>
                  <a:pt x="3649291" y="1651000"/>
                </a:lnTo>
                <a:lnTo>
                  <a:pt x="3661188" y="1612900"/>
                </a:lnTo>
                <a:lnTo>
                  <a:pt x="3672377" y="1574800"/>
                </a:lnTo>
                <a:lnTo>
                  <a:pt x="3682854" y="1536700"/>
                </a:lnTo>
                <a:lnTo>
                  <a:pt x="3692618" y="1485900"/>
                </a:lnTo>
                <a:lnTo>
                  <a:pt x="3701669" y="1447800"/>
                </a:lnTo>
                <a:lnTo>
                  <a:pt x="3710004" y="1409700"/>
                </a:lnTo>
                <a:lnTo>
                  <a:pt x="3717622" y="1371600"/>
                </a:lnTo>
                <a:lnTo>
                  <a:pt x="3724522" y="1320800"/>
                </a:lnTo>
                <a:lnTo>
                  <a:pt x="3726582" y="1308100"/>
                </a:lnTo>
                <a:lnTo>
                  <a:pt x="556691" y="1308100"/>
                </a:lnTo>
                <a:lnTo>
                  <a:pt x="504286" y="1295400"/>
                </a:lnTo>
                <a:lnTo>
                  <a:pt x="452761" y="1295400"/>
                </a:lnTo>
                <a:lnTo>
                  <a:pt x="304527" y="1257300"/>
                </a:lnTo>
                <a:lnTo>
                  <a:pt x="257579" y="1244600"/>
                </a:lnTo>
                <a:lnTo>
                  <a:pt x="212037" y="1219200"/>
                </a:lnTo>
                <a:lnTo>
                  <a:pt x="168008" y="1193800"/>
                </a:lnTo>
                <a:close/>
              </a:path>
              <a:path w="4179570" h="3390900">
                <a:moveTo>
                  <a:pt x="291261" y="152400"/>
                </a:moveTo>
                <a:lnTo>
                  <a:pt x="267663" y="203200"/>
                </a:lnTo>
                <a:lnTo>
                  <a:pt x="246528" y="241300"/>
                </a:lnTo>
                <a:lnTo>
                  <a:pt x="227941" y="292100"/>
                </a:lnTo>
                <a:lnTo>
                  <a:pt x="211986" y="342900"/>
                </a:lnTo>
                <a:lnTo>
                  <a:pt x="198744" y="381000"/>
                </a:lnTo>
                <a:lnTo>
                  <a:pt x="188300" y="431800"/>
                </a:lnTo>
                <a:lnTo>
                  <a:pt x="180737" y="482600"/>
                </a:lnTo>
                <a:lnTo>
                  <a:pt x="176138" y="533400"/>
                </a:lnTo>
                <a:lnTo>
                  <a:pt x="174586" y="584200"/>
                </a:lnTo>
                <a:lnTo>
                  <a:pt x="176145" y="635000"/>
                </a:lnTo>
                <a:lnTo>
                  <a:pt x="180761" y="698500"/>
                </a:lnTo>
                <a:lnTo>
                  <a:pt x="188345" y="736600"/>
                </a:lnTo>
                <a:lnTo>
                  <a:pt x="198811" y="787400"/>
                </a:lnTo>
                <a:lnTo>
                  <a:pt x="212068" y="838200"/>
                </a:lnTo>
                <a:lnTo>
                  <a:pt x="228028" y="889000"/>
                </a:lnTo>
                <a:lnTo>
                  <a:pt x="246604" y="927100"/>
                </a:lnTo>
                <a:lnTo>
                  <a:pt x="267705" y="977900"/>
                </a:lnTo>
                <a:lnTo>
                  <a:pt x="291244" y="1016000"/>
                </a:lnTo>
                <a:lnTo>
                  <a:pt x="317133" y="1066800"/>
                </a:lnTo>
                <a:lnTo>
                  <a:pt x="345282" y="1104900"/>
                </a:lnTo>
                <a:lnTo>
                  <a:pt x="375603" y="1143000"/>
                </a:lnTo>
                <a:lnTo>
                  <a:pt x="408008" y="1181100"/>
                </a:lnTo>
                <a:lnTo>
                  <a:pt x="442408" y="1206500"/>
                </a:lnTo>
                <a:lnTo>
                  <a:pt x="478714" y="1244600"/>
                </a:lnTo>
                <a:lnTo>
                  <a:pt x="516838" y="1270000"/>
                </a:lnTo>
                <a:lnTo>
                  <a:pt x="556691" y="1308100"/>
                </a:lnTo>
                <a:lnTo>
                  <a:pt x="3726582" y="1308100"/>
                </a:lnTo>
                <a:lnTo>
                  <a:pt x="3730702" y="1282700"/>
                </a:lnTo>
                <a:lnTo>
                  <a:pt x="3736160" y="1244600"/>
                </a:lnTo>
                <a:lnTo>
                  <a:pt x="3740896" y="1206500"/>
                </a:lnTo>
                <a:lnTo>
                  <a:pt x="3744907" y="1155700"/>
                </a:lnTo>
                <a:lnTo>
                  <a:pt x="3748192" y="1117600"/>
                </a:lnTo>
                <a:lnTo>
                  <a:pt x="3750750" y="1079500"/>
                </a:lnTo>
                <a:lnTo>
                  <a:pt x="3751969" y="1054100"/>
                </a:lnTo>
                <a:lnTo>
                  <a:pt x="2006762" y="1054100"/>
                </a:lnTo>
                <a:lnTo>
                  <a:pt x="1955065" y="1041400"/>
                </a:lnTo>
                <a:lnTo>
                  <a:pt x="1903679" y="1041400"/>
                </a:lnTo>
                <a:lnTo>
                  <a:pt x="1852614" y="1028700"/>
                </a:lnTo>
                <a:lnTo>
                  <a:pt x="1801882" y="1028700"/>
                </a:lnTo>
                <a:lnTo>
                  <a:pt x="1701461" y="1003300"/>
                </a:lnTo>
                <a:lnTo>
                  <a:pt x="1651794" y="1003300"/>
                </a:lnTo>
                <a:lnTo>
                  <a:pt x="1457013" y="952500"/>
                </a:lnTo>
                <a:lnTo>
                  <a:pt x="1409344" y="927100"/>
                </a:lnTo>
                <a:lnTo>
                  <a:pt x="1315319" y="901700"/>
                </a:lnTo>
                <a:lnTo>
                  <a:pt x="1268983" y="876300"/>
                </a:lnTo>
                <a:lnTo>
                  <a:pt x="1223115" y="863600"/>
                </a:lnTo>
                <a:lnTo>
                  <a:pt x="1177724" y="838200"/>
                </a:lnTo>
                <a:lnTo>
                  <a:pt x="1132822" y="825500"/>
                </a:lnTo>
                <a:lnTo>
                  <a:pt x="1044530" y="774700"/>
                </a:lnTo>
                <a:lnTo>
                  <a:pt x="958327" y="723900"/>
                </a:lnTo>
                <a:lnTo>
                  <a:pt x="874304" y="673100"/>
                </a:lnTo>
                <a:lnTo>
                  <a:pt x="792548" y="622300"/>
                </a:lnTo>
                <a:lnTo>
                  <a:pt x="752549" y="596900"/>
                </a:lnTo>
                <a:lnTo>
                  <a:pt x="713150" y="558800"/>
                </a:lnTo>
                <a:lnTo>
                  <a:pt x="674362" y="533400"/>
                </a:lnTo>
                <a:lnTo>
                  <a:pt x="636198" y="508000"/>
                </a:lnTo>
                <a:lnTo>
                  <a:pt x="598667" y="469900"/>
                </a:lnTo>
                <a:lnTo>
                  <a:pt x="561782" y="444500"/>
                </a:lnTo>
                <a:lnTo>
                  <a:pt x="525553" y="406400"/>
                </a:lnTo>
                <a:lnTo>
                  <a:pt x="489991" y="368300"/>
                </a:lnTo>
                <a:lnTo>
                  <a:pt x="455108" y="342900"/>
                </a:lnTo>
                <a:lnTo>
                  <a:pt x="420915" y="304800"/>
                </a:lnTo>
                <a:lnTo>
                  <a:pt x="387422" y="266700"/>
                </a:lnTo>
                <a:lnTo>
                  <a:pt x="354642" y="228600"/>
                </a:lnTo>
                <a:lnTo>
                  <a:pt x="322584" y="190500"/>
                </a:lnTo>
                <a:lnTo>
                  <a:pt x="291261" y="152400"/>
                </a:lnTo>
                <a:close/>
              </a:path>
              <a:path w="4179570" h="3390900">
                <a:moveTo>
                  <a:pt x="2946042" y="0"/>
                </a:moveTo>
                <a:lnTo>
                  <a:pt x="2797006" y="0"/>
                </a:lnTo>
                <a:lnTo>
                  <a:pt x="2749896" y="12700"/>
                </a:lnTo>
                <a:lnTo>
                  <a:pt x="2613972" y="50800"/>
                </a:lnTo>
                <a:lnTo>
                  <a:pt x="2528585" y="76200"/>
                </a:lnTo>
                <a:lnTo>
                  <a:pt x="2487678" y="101600"/>
                </a:lnTo>
                <a:lnTo>
                  <a:pt x="2448059" y="127000"/>
                </a:lnTo>
                <a:lnTo>
                  <a:pt x="2409801" y="152400"/>
                </a:lnTo>
                <a:lnTo>
                  <a:pt x="2372975" y="177800"/>
                </a:lnTo>
                <a:lnTo>
                  <a:pt x="2337655" y="203200"/>
                </a:lnTo>
                <a:lnTo>
                  <a:pt x="2303913" y="241300"/>
                </a:lnTo>
                <a:lnTo>
                  <a:pt x="2271822" y="266700"/>
                </a:lnTo>
                <a:lnTo>
                  <a:pt x="2241455" y="304800"/>
                </a:lnTo>
                <a:lnTo>
                  <a:pt x="2212883" y="342900"/>
                </a:lnTo>
                <a:lnTo>
                  <a:pt x="2186180" y="368300"/>
                </a:lnTo>
                <a:lnTo>
                  <a:pt x="2161418" y="406400"/>
                </a:lnTo>
                <a:lnTo>
                  <a:pt x="2138670" y="457200"/>
                </a:lnTo>
                <a:lnTo>
                  <a:pt x="2118008" y="495300"/>
                </a:lnTo>
                <a:lnTo>
                  <a:pt x="2099505" y="533400"/>
                </a:lnTo>
                <a:lnTo>
                  <a:pt x="2083234" y="584200"/>
                </a:lnTo>
                <a:lnTo>
                  <a:pt x="2069267" y="622300"/>
                </a:lnTo>
                <a:lnTo>
                  <a:pt x="2057676" y="673100"/>
                </a:lnTo>
                <a:lnTo>
                  <a:pt x="2048535" y="711200"/>
                </a:lnTo>
                <a:lnTo>
                  <a:pt x="2041916" y="762000"/>
                </a:lnTo>
                <a:lnTo>
                  <a:pt x="2037891" y="812800"/>
                </a:lnTo>
                <a:lnTo>
                  <a:pt x="2036533" y="863600"/>
                </a:lnTo>
                <a:lnTo>
                  <a:pt x="2037879" y="914400"/>
                </a:lnTo>
                <a:lnTo>
                  <a:pt x="2041974" y="952500"/>
                </a:lnTo>
                <a:lnTo>
                  <a:pt x="2048905" y="1003300"/>
                </a:lnTo>
                <a:lnTo>
                  <a:pt x="2058758" y="1054100"/>
                </a:lnTo>
                <a:lnTo>
                  <a:pt x="3751969" y="1054100"/>
                </a:lnTo>
                <a:lnTo>
                  <a:pt x="3752578" y="1041400"/>
                </a:lnTo>
                <a:lnTo>
                  <a:pt x="3753677" y="1003300"/>
                </a:lnTo>
                <a:lnTo>
                  <a:pt x="3754043" y="952500"/>
                </a:lnTo>
                <a:lnTo>
                  <a:pt x="3753895" y="927100"/>
                </a:lnTo>
                <a:lnTo>
                  <a:pt x="3753464" y="901700"/>
                </a:lnTo>
                <a:lnTo>
                  <a:pt x="3752773" y="876300"/>
                </a:lnTo>
                <a:lnTo>
                  <a:pt x="3751846" y="850900"/>
                </a:lnTo>
                <a:lnTo>
                  <a:pt x="3793246" y="812800"/>
                </a:lnTo>
                <a:lnTo>
                  <a:pt x="3833700" y="787400"/>
                </a:lnTo>
                <a:lnTo>
                  <a:pt x="3873179" y="749300"/>
                </a:lnTo>
                <a:lnTo>
                  <a:pt x="3911650" y="711200"/>
                </a:lnTo>
                <a:lnTo>
                  <a:pt x="3949085" y="685800"/>
                </a:lnTo>
                <a:lnTo>
                  <a:pt x="3985452" y="647700"/>
                </a:lnTo>
                <a:lnTo>
                  <a:pt x="4020720" y="609600"/>
                </a:lnTo>
                <a:lnTo>
                  <a:pt x="4054860" y="571500"/>
                </a:lnTo>
                <a:lnTo>
                  <a:pt x="4087840" y="533400"/>
                </a:lnTo>
                <a:lnTo>
                  <a:pt x="3687343" y="533400"/>
                </a:lnTo>
                <a:lnTo>
                  <a:pt x="3730613" y="508000"/>
                </a:lnTo>
                <a:lnTo>
                  <a:pt x="3772101" y="482600"/>
                </a:lnTo>
                <a:lnTo>
                  <a:pt x="3811695" y="444500"/>
                </a:lnTo>
                <a:lnTo>
                  <a:pt x="3849282" y="406400"/>
                </a:lnTo>
                <a:lnTo>
                  <a:pt x="3884750" y="381000"/>
                </a:lnTo>
                <a:lnTo>
                  <a:pt x="3917986" y="330200"/>
                </a:lnTo>
                <a:lnTo>
                  <a:pt x="3948878" y="292100"/>
                </a:lnTo>
                <a:lnTo>
                  <a:pt x="3967834" y="266700"/>
                </a:lnTo>
                <a:lnTo>
                  <a:pt x="3519335" y="266700"/>
                </a:lnTo>
                <a:lnTo>
                  <a:pt x="3484867" y="241300"/>
                </a:lnTo>
                <a:lnTo>
                  <a:pt x="3448458" y="203200"/>
                </a:lnTo>
                <a:lnTo>
                  <a:pt x="3410198" y="177800"/>
                </a:lnTo>
                <a:lnTo>
                  <a:pt x="3370180" y="139700"/>
                </a:lnTo>
                <a:lnTo>
                  <a:pt x="3328495" y="114300"/>
                </a:lnTo>
                <a:lnTo>
                  <a:pt x="3285236" y="88900"/>
                </a:lnTo>
                <a:lnTo>
                  <a:pt x="3240493" y="76200"/>
                </a:lnTo>
                <a:lnTo>
                  <a:pt x="3194360" y="50800"/>
                </a:lnTo>
                <a:lnTo>
                  <a:pt x="3048532" y="12700"/>
                </a:lnTo>
                <a:lnTo>
                  <a:pt x="2997753" y="12700"/>
                </a:lnTo>
                <a:lnTo>
                  <a:pt x="2946042" y="0"/>
                </a:lnTo>
                <a:close/>
              </a:path>
              <a:path w="4179570" h="3390900">
                <a:moveTo>
                  <a:pt x="4179519" y="406400"/>
                </a:moveTo>
                <a:lnTo>
                  <a:pt x="4133128" y="419100"/>
                </a:lnTo>
                <a:lnTo>
                  <a:pt x="4086038" y="444500"/>
                </a:lnTo>
                <a:lnTo>
                  <a:pt x="4038276" y="457200"/>
                </a:lnTo>
                <a:lnTo>
                  <a:pt x="3739069" y="533400"/>
                </a:lnTo>
                <a:lnTo>
                  <a:pt x="4087840" y="533400"/>
                </a:lnTo>
                <a:lnTo>
                  <a:pt x="4119630" y="482600"/>
                </a:lnTo>
                <a:lnTo>
                  <a:pt x="4150200" y="444500"/>
                </a:lnTo>
                <a:lnTo>
                  <a:pt x="4179519" y="406400"/>
                </a:lnTo>
                <a:close/>
              </a:path>
              <a:path w="4179570" h="3390900">
                <a:moveTo>
                  <a:pt x="4064228" y="63500"/>
                </a:moveTo>
                <a:lnTo>
                  <a:pt x="3979796" y="114300"/>
                </a:lnTo>
                <a:lnTo>
                  <a:pt x="3936553" y="127000"/>
                </a:lnTo>
                <a:lnTo>
                  <a:pt x="3848090" y="177800"/>
                </a:lnTo>
                <a:lnTo>
                  <a:pt x="3757095" y="203200"/>
                </a:lnTo>
                <a:lnTo>
                  <a:pt x="3710686" y="228600"/>
                </a:lnTo>
                <a:lnTo>
                  <a:pt x="3567999" y="266700"/>
                </a:lnTo>
                <a:lnTo>
                  <a:pt x="3967834" y="266700"/>
                </a:lnTo>
                <a:lnTo>
                  <a:pt x="3977312" y="254000"/>
                </a:lnTo>
                <a:lnTo>
                  <a:pt x="4003177" y="203200"/>
                </a:lnTo>
                <a:lnTo>
                  <a:pt x="4026360" y="165100"/>
                </a:lnTo>
                <a:lnTo>
                  <a:pt x="4046748" y="114300"/>
                </a:lnTo>
                <a:lnTo>
                  <a:pt x="4064228" y="635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"/>
          <p:cNvSpPr txBox="1">
            <a:spLocks/>
          </p:cNvSpPr>
          <p:nvPr/>
        </p:nvSpPr>
        <p:spPr bwMode="gray">
          <a:xfrm>
            <a:off x="3804681" y="467275"/>
            <a:ext cx="4582637" cy="5264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6800" b="0" i="0" kern="1200">
                <a:solidFill>
                  <a:schemeClr val="tx2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TIME TO PRACTICE</a:t>
            </a:r>
          </a:p>
        </p:txBody>
      </p:sp>
    </p:spTree>
    <p:extLst>
      <p:ext uri="{BB962C8B-B14F-4D97-AF65-F5344CB8AC3E}">
        <p14:creationId xmlns:p14="http://schemas.microsoft.com/office/powerpoint/2010/main" val="2320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666" y="3160736"/>
            <a:ext cx="5502667" cy="25181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0" dirty="0"/>
              <a:t>YOU!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3850961" y="2401156"/>
            <a:ext cx="4490076" cy="10278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6800" b="0" i="0" kern="1200">
                <a:solidFill>
                  <a:schemeClr val="tx2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INTRODUCING</a:t>
            </a:r>
            <a:endParaRPr lang="en-GB" sz="15000" dirty="0"/>
          </a:p>
        </p:txBody>
      </p:sp>
      <p:sp>
        <p:nvSpPr>
          <p:cNvPr id="5" name="bk object 16"/>
          <p:cNvSpPr/>
          <p:nvPr/>
        </p:nvSpPr>
        <p:spPr>
          <a:xfrm>
            <a:off x="5692367" y="1468516"/>
            <a:ext cx="807266" cy="851203"/>
          </a:xfrm>
          <a:custGeom>
            <a:avLst/>
            <a:gdLst/>
            <a:ahLst/>
            <a:cxnLst/>
            <a:rect l="l" t="t" r="r" b="b"/>
            <a:pathLst>
              <a:path w="1656715" h="1746885">
                <a:moveTo>
                  <a:pt x="1331455" y="1098232"/>
                </a:moveTo>
                <a:lnTo>
                  <a:pt x="324802" y="1098232"/>
                </a:lnTo>
                <a:lnTo>
                  <a:pt x="344462" y="1116736"/>
                </a:lnTo>
                <a:lnTo>
                  <a:pt x="310188" y="1155348"/>
                </a:lnTo>
                <a:lnTo>
                  <a:pt x="278863" y="1195099"/>
                </a:lnTo>
                <a:lnTo>
                  <a:pt x="250349" y="1235865"/>
                </a:lnTo>
                <a:lnTo>
                  <a:pt x="224512" y="1277518"/>
                </a:lnTo>
                <a:lnTo>
                  <a:pt x="201213" y="1319933"/>
                </a:lnTo>
                <a:lnTo>
                  <a:pt x="180319" y="1362982"/>
                </a:lnTo>
                <a:lnTo>
                  <a:pt x="161691" y="1406541"/>
                </a:lnTo>
                <a:lnTo>
                  <a:pt x="145194" y="1450481"/>
                </a:lnTo>
                <a:lnTo>
                  <a:pt x="130691" y="1494678"/>
                </a:lnTo>
                <a:lnTo>
                  <a:pt x="118046" y="1539004"/>
                </a:lnTo>
                <a:lnTo>
                  <a:pt x="107124" y="1583334"/>
                </a:lnTo>
                <a:lnTo>
                  <a:pt x="148350" y="1603316"/>
                </a:lnTo>
                <a:lnTo>
                  <a:pt x="190750" y="1622143"/>
                </a:lnTo>
                <a:lnTo>
                  <a:pt x="234278" y="1639782"/>
                </a:lnTo>
                <a:lnTo>
                  <a:pt x="278889" y="1656200"/>
                </a:lnTo>
                <a:lnTo>
                  <a:pt x="324537" y="1671363"/>
                </a:lnTo>
                <a:lnTo>
                  <a:pt x="371177" y="1685240"/>
                </a:lnTo>
                <a:lnTo>
                  <a:pt x="418765" y="1697795"/>
                </a:lnTo>
                <a:lnTo>
                  <a:pt x="467254" y="1708998"/>
                </a:lnTo>
                <a:lnTo>
                  <a:pt x="516600" y="1718814"/>
                </a:lnTo>
                <a:lnTo>
                  <a:pt x="566757" y="1727211"/>
                </a:lnTo>
                <a:lnTo>
                  <a:pt x="617680" y="1734155"/>
                </a:lnTo>
                <a:lnTo>
                  <a:pt x="669324" y="1739613"/>
                </a:lnTo>
                <a:lnTo>
                  <a:pt x="721644" y="1743553"/>
                </a:lnTo>
                <a:lnTo>
                  <a:pt x="774716" y="1745943"/>
                </a:lnTo>
                <a:lnTo>
                  <a:pt x="828128" y="1746745"/>
                </a:lnTo>
                <a:lnTo>
                  <a:pt x="881646" y="1745941"/>
                </a:lnTo>
                <a:lnTo>
                  <a:pt x="934595" y="1743553"/>
                </a:lnTo>
                <a:lnTo>
                  <a:pt x="986763" y="1739630"/>
                </a:lnTo>
                <a:lnTo>
                  <a:pt x="1038353" y="1734183"/>
                </a:lnTo>
                <a:lnTo>
                  <a:pt x="1089224" y="1727255"/>
                </a:lnTo>
                <a:lnTo>
                  <a:pt x="1139331" y="1718876"/>
                </a:lnTo>
                <a:lnTo>
                  <a:pt x="1188628" y="1709082"/>
                </a:lnTo>
                <a:lnTo>
                  <a:pt x="1237071" y="1697903"/>
                </a:lnTo>
                <a:lnTo>
                  <a:pt x="1284614" y="1685374"/>
                </a:lnTo>
                <a:lnTo>
                  <a:pt x="1331213" y="1671527"/>
                </a:lnTo>
                <a:lnTo>
                  <a:pt x="1376822" y="1656395"/>
                </a:lnTo>
                <a:lnTo>
                  <a:pt x="1421396" y="1640011"/>
                </a:lnTo>
                <a:lnTo>
                  <a:pt x="1464891" y="1622408"/>
                </a:lnTo>
                <a:lnTo>
                  <a:pt x="1507260" y="1603619"/>
                </a:lnTo>
                <a:lnTo>
                  <a:pt x="1548460" y="1583677"/>
                </a:lnTo>
                <a:lnTo>
                  <a:pt x="1532506" y="1519881"/>
                </a:lnTo>
                <a:lnTo>
                  <a:pt x="1514739" y="1461308"/>
                </a:lnTo>
                <a:lnTo>
                  <a:pt x="1495393" y="1407638"/>
                </a:lnTo>
                <a:lnTo>
                  <a:pt x="1474702" y="1358556"/>
                </a:lnTo>
                <a:lnTo>
                  <a:pt x="1452897" y="1313742"/>
                </a:lnTo>
                <a:lnTo>
                  <a:pt x="1430214" y="1272881"/>
                </a:lnTo>
                <a:lnTo>
                  <a:pt x="1406885" y="1235653"/>
                </a:lnTo>
                <a:lnTo>
                  <a:pt x="1383145" y="1201743"/>
                </a:lnTo>
                <a:lnTo>
                  <a:pt x="1359225" y="1170831"/>
                </a:lnTo>
                <a:lnTo>
                  <a:pt x="1311783" y="1116736"/>
                </a:lnTo>
                <a:lnTo>
                  <a:pt x="1331455" y="1098232"/>
                </a:lnTo>
                <a:close/>
              </a:path>
              <a:path w="1656715" h="1746885">
                <a:moveTo>
                  <a:pt x="383019" y="827227"/>
                </a:moveTo>
                <a:lnTo>
                  <a:pt x="343324" y="854233"/>
                </a:lnTo>
                <a:lnTo>
                  <a:pt x="305319" y="883431"/>
                </a:lnTo>
                <a:lnTo>
                  <a:pt x="269094" y="914730"/>
                </a:lnTo>
                <a:lnTo>
                  <a:pt x="234741" y="948039"/>
                </a:lnTo>
                <a:lnTo>
                  <a:pt x="202352" y="983268"/>
                </a:lnTo>
                <a:lnTo>
                  <a:pt x="172017" y="1020326"/>
                </a:lnTo>
                <a:lnTo>
                  <a:pt x="143827" y="1059123"/>
                </a:lnTo>
                <a:lnTo>
                  <a:pt x="117874" y="1099569"/>
                </a:lnTo>
                <a:lnTo>
                  <a:pt x="94249" y="1141574"/>
                </a:lnTo>
                <a:lnTo>
                  <a:pt x="73044" y="1185046"/>
                </a:lnTo>
                <a:lnTo>
                  <a:pt x="54348" y="1229895"/>
                </a:lnTo>
                <a:lnTo>
                  <a:pt x="38254" y="1276032"/>
                </a:lnTo>
                <a:lnTo>
                  <a:pt x="24853" y="1323365"/>
                </a:lnTo>
                <a:lnTo>
                  <a:pt x="14236" y="1371805"/>
                </a:lnTo>
                <a:lnTo>
                  <a:pt x="6494" y="1421260"/>
                </a:lnTo>
                <a:lnTo>
                  <a:pt x="1718" y="1471641"/>
                </a:lnTo>
                <a:lnTo>
                  <a:pt x="0" y="1522856"/>
                </a:lnTo>
                <a:lnTo>
                  <a:pt x="20164" y="1535364"/>
                </a:lnTo>
                <a:lnTo>
                  <a:pt x="40719" y="1547555"/>
                </a:lnTo>
                <a:lnTo>
                  <a:pt x="61650" y="1559436"/>
                </a:lnTo>
                <a:lnTo>
                  <a:pt x="82943" y="1571015"/>
                </a:lnTo>
                <a:lnTo>
                  <a:pt x="99343" y="1506701"/>
                </a:lnTo>
                <a:lnTo>
                  <a:pt x="117565" y="1447599"/>
                </a:lnTo>
                <a:lnTo>
                  <a:pt x="137375" y="1393393"/>
                </a:lnTo>
                <a:lnTo>
                  <a:pt x="158538" y="1343769"/>
                </a:lnTo>
                <a:lnTo>
                  <a:pt x="180819" y="1298412"/>
                </a:lnTo>
                <a:lnTo>
                  <a:pt x="203981" y="1257007"/>
                </a:lnTo>
                <a:lnTo>
                  <a:pt x="227858" y="1219145"/>
                </a:lnTo>
                <a:lnTo>
                  <a:pt x="252014" y="1184792"/>
                </a:lnTo>
                <a:lnTo>
                  <a:pt x="276413" y="1153352"/>
                </a:lnTo>
                <a:lnTo>
                  <a:pt x="324802" y="1098232"/>
                </a:lnTo>
                <a:lnTo>
                  <a:pt x="1537522" y="1098232"/>
                </a:lnTo>
                <a:lnTo>
                  <a:pt x="1512427" y="1059123"/>
                </a:lnTo>
                <a:lnTo>
                  <a:pt x="1504310" y="1047953"/>
                </a:lnTo>
                <a:lnTo>
                  <a:pt x="828128" y="1047953"/>
                </a:lnTo>
                <a:lnTo>
                  <a:pt x="774370" y="1045391"/>
                </a:lnTo>
                <a:lnTo>
                  <a:pt x="722043" y="1037865"/>
                </a:lnTo>
                <a:lnTo>
                  <a:pt x="671380" y="1025609"/>
                </a:lnTo>
                <a:lnTo>
                  <a:pt x="622615" y="1008859"/>
                </a:lnTo>
                <a:lnTo>
                  <a:pt x="575984" y="987853"/>
                </a:lnTo>
                <a:lnTo>
                  <a:pt x="531720" y="962826"/>
                </a:lnTo>
                <a:lnTo>
                  <a:pt x="490057" y="934013"/>
                </a:lnTo>
                <a:lnTo>
                  <a:pt x="451230" y="901652"/>
                </a:lnTo>
                <a:lnTo>
                  <a:pt x="415473" y="865978"/>
                </a:lnTo>
                <a:lnTo>
                  <a:pt x="383019" y="827227"/>
                </a:lnTo>
                <a:close/>
              </a:path>
              <a:path w="1656715" h="1746885">
                <a:moveTo>
                  <a:pt x="1537522" y="1098232"/>
                </a:moveTo>
                <a:lnTo>
                  <a:pt x="1331455" y="1098232"/>
                </a:lnTo>
                <a:lnTo>
                  <a:pt x="1366317" y="1137464"/>
                </a:lnTo>
                <a:lnTo>
                  <a:pt x="1398208" y="1177809"/>
                </a:lnTo>
                <a:lnTo>
                  <a:pt x="1427322" y="1219238"/>
                </a:lnTo>
                <a:lnTo>
                  <a:pt x="1453621" y="1261347"/>
                </a:lnTo>
                <a:lnTo>
                  <a:pt x="1477415" y="1304292"/>
                </a:lnTo>
                <a:lnTo>
                  <a:pt x="1498782" y="1347857"/>
                </a:lnTo>
                <a:lnTo>
                  <a:pt x="1517857" y="1391918"/>
                </a:lnTo>
                <a:lnTo>
                  <a:pt x="1534777" y="1436351"/>
                </a:lnTo>
                <a:lnTo>
                  <a:pt x="1549677" y="1481032"/>
                </a:lnTo>
                <a:lnTo>
                  <a:pt x="1562693" y="1525839"/>
                </a:lnTo>
                <a:lnTo>
                  <a:pt x="1573961" y="1570647"/>
                </a:lnTo>
                <a:lnTo>
                  <a:pt x="1595080" y="1559159"/>
                </a:lnTo>
                <a:lnTo>
                  <a:pt x="1615847" y="1547366"/>
                </a:lnTo>
                <a:lnTo>
                  <a:pt x="1636246" y="1535265"/>
                </a:lnTo>
                <a:lnTo>
                  <a:pt x="1656257" y="1522856"/>
                </a:lnTo>
                <a:lnTo>
                  <a:pt x="1654539" y="1471641"/>
                </a:lnTo>
                <a:lnTo>
                  <a:pt x="1649763" y="1421260"/>
                </a:lnTo>
                <a:lnTo>
                  <a:pt x="1642021" y="1371805"/>
                </a:lnTo>
                <a:lnTo>
                  <a:pt x="1631404" y="1323365"/>
                </a:lnTo>
                <a:lnTo>
                  <a:pt x="1618002" y="1276032"/>
                </a:lnTo>
                <a:lnTo>
                  <a:pt x="1601908" y="1229895"/>
                </a:lnTo>
                <a:lnTo>
                  <a:pt x="1583212" y="1185046"/>
                </a:lnTo>
                <a:lnTo>
                  <a:pt x="1562006" y="1141574"/>
                </a:lnTo>
                <a:lnTo>
                  <a:pt x="1538381" y="1099569"/>
                </a:lnTo>
                <a:lnTo>
                  <a:pt x="1537522" y="1098232"/>
                </a:lnTo>
                <a:close/>
              </a:path>
              <a:path w="1656715" h="1746885">
                <a:moveTo>
                  <a:pt x="1273225" y="827227"/>
                </a:moveTo>
                <a:lnTo>
                  <a:pt x="1240775" y="865978"/>
                </a:lnTo>
                <a:lnTo>
                  <a:pt x="1205010" y="901660"/>
                </a:lnTo>
                <a:lnTo>
                  <a:pt x="1166195" y="934013"/>
                </a:lnTo>
                <a:lnTo>
                  <a:pt x="1124534" y="962826"/>
                </a:lnTo>
                <a:lnTo>
                  <a:pt x="1080271" y="987853"/>
                </a:lnTo>
                <a:lnTo>
                  <a:pt x="1033641" y="1008859"/>
                </a:lnTo>
                <a:lnTo>
                  <a:pt x="984877" y="1025609"/>
                </a:lnTo>
                <a:lnTo>
                  <a:pt x="934214" y="1037865"/>
                </a:lnTo>
                <a:lnTo>
                  <a:pt x="881887" y="1045391"/>
                </a:lnTo>
                <a:lnTo>
                  <a:pt x="828128" y="1047953"/>
                </a:lnTo>
                <a:lnTo>
                  <a:pt x="1504310" y="1047953"/>
                </a:lnTo>
                <a:lnTo>
                  <a:pt x="1453900" y="983268"/>
                </a:lnTo>
                <a:lnTo>
                  <a:pt x="1421510" y="948039"/>
                </a:lnTo>
                <a:lnTo>
                  <a:pt x="1387156" y="914730"/>
                </a:lnTo>
                <a:lnTo>
                  <a:pt x="1350929" y="883431"/>
                </a:lnTo>
                <a:lnTo>
                  <a:pt x="1312922" y="854233"/>
                </a:lnTo>
                <a:lnTo>
                  <a:pt x="1273225" y="827227"/>
                </a:lnTo>
                <a:close/>
              </a:path>
              <a:path w="1656715" h="1746885">
                <a:moveTo>
                  <a:pt x="828128" y="0"/>
                </a:moveTo>
                <a:lnTo>
                  <a:pt x="781132" y="2233"/>
                </a:lnTo>
                <a:lnTo>
                  <a:pt x="735400" y="8799"/>
                </a:lnTo>
                <a:lnTo>
                  <a:pt x="691137" y="19491"/>
                </a:lnTo>
                <a:lnTo>
                  <a:pt x="648547" y="34105"/>
                </a:lnTo>
                <a:lnTo>
                  <a:pt x="607834" y="52437"/>
                </a:lnTo>
                <a:lnTo>
                  <a:pt x="569203" y="74283"/>
                </a:lnTo>
                <a:lnTo>
                  <a:pt x="532859" y="99437"/>
                </a:lnTo>
                <a:lnTo>
                  <a:pt x="499006" y="127696"/>
                </a:lnTo>
                <a:lnTo>
                  <a:pt x="467848" y="158854"/>
                </a:lnTo>
                <a:lnTo>
                  <a:pt x="439590" y="192708"/>
                </a:lnTo>
                <a:lnTo>
                  <a:pt x="414437" y="229052"/>
                </a:lnTo>
                <a:lnTo>
                  <a:pt x="392592" y="267683"/>
                </a:lnTo>
                <a:lnTo>
                  <a:pt x="374260" y="308395"/>
                </a:lnTo>
                <a:lnTo>
                  <a:pt x="359646" y="350985"/>
                </a:lnTo>
                <a:lnTo>
                  <a:pt x="348955" y="395247"/>
                </a:lnTo>
                <a:lnTo>
                  <a:pt x="342390" y="440977"/>
                </a:lnTo>
                <a:lnTo>
                  <a:pt x="340156" y="487972"/>
                </a:lnTo>
                <a:lnTo>
                  <a:pt x="342390" y="534966"/>
                </a:lnTo>
                <a:lnTo>
                  <a:pt x="348955" y="580696"/>
                </a:lnTo>
                <a:lnTo>
                  <a:pt x="359646" y="624958"/>
                </a:lnTo>
                <a:lnTo>
                  <a:pt x="374260" y="667548"/>
                </a:lnTo>
                <a:lnTo>
                  <a:pt x="392592" y="708260"/>
                </a:lnTo>
                <a:lnTo>
                  <a:pt x="414437" y="746891"/>
                </a:lnTo>
                <a:lnTo>
                  <a:pt x="439590" y="783235"/>
                </a:lnTo>
                <a:lnTo>
                  <a:pt x="467848" y="817089"/>
                </a:lnTo>
                <a:lnTo>
                  <a:pt x="499006" y="848247"/>
                </a:lnTo>
                <a:lnTo>
                  <a:pt x="532859" y="876506"/>
                </a:lnTo>
                <a:lnTo>
                  <a:pt x="569203" y="901660"/>
                </a:lnTo>
                <a:lnTo>
                  <a:pt x="607834" y="923506"/>
                </a:lnTo>
                <a:lnTo>
                  <a:pt x="648547" y="941838"/>
                </a:lnTo>
                <a:lnTo>
                  <a:pt x="691137" y="956453"/>
                </a:lnTo>
                <a:lnTo>
                  <a:pt x="735400" y="967145"/>
                </a:lnTo>
                <a:lnTo>
                  <a:pt x="781132" y="973710"/>
                </a:lnTo>
                <a:lnTo>
                  <a:pt x="828128" y="975944"/>
                </a:lnTo>
                <a:lnTo>
                  <a:pt x="875123" y="973710"/>
                </a:lnTo>
                <a:lnTo>
                  <a:pt x="920853" y="967145"/>
                </a:lnTo>
                <a:lnTo>
                  <a:pt x="965115" y="956453"/>
                </a:lnTo>
                <a:lnTo>
                  <a:pt x="1007705" y="941838"/>
                </a:lnTo>
                <a:lnTo>
                  <a:pt x="1048417" y="923506"/>
                </a:lnTo>
                <a:lnTo>
                  <a:pt x="1087060" y="901652"/>
                </a:lnTo>
                <a:lnTo>
                  <a:pt x="1123392" y="876506"/>
                </a:lnTo>
                <a:lnTo>
                  <a:pt x="1157246" y="848247"/>
                </a:lnTo>
                <a:lnTo>
                  <a:pt x="1188404" y="817089"/>
                </a:lnTo>
                <a:lnTo>
                  <a:pt x="1216663" y="783235"/>
                </a:lnTo>
                <a:lnTo>
                  <a:pt x="1241817" y="746891"/>
                </a:lnTo>
                <a:lnTo>
                  <a:pt x="1263663" y="708260"/>
                </a:lnTo>
                <a:lnTo>
                  <a:pt x="1274394" y="684428"/>
                </a:lnTo>
                <a:lnTo>
                  <a:pt x="682002" y="684428"/>
                </a:lnTo>
                <a:lnTo>
                  <a:pt x="667091" y="681420"/>
                </a:lnTo>
                <a:lnTo>
                  <a:pt x="654916" y="673217"/>
                </a:lnTo>
                <a:lnTo>
                  <a:pt x="646709" y="661046"/>
                </a:lnTo>
                <a:lnTo>
                  <a:pt x="643699" y="646137"/>
                </a:lnTo>
                <a:lnTo>
                  <a:pt x="646709" y="631234"/>
                </a:lnTo>
                <a:lnTo>
                  <a:pt x="654916" y="619063"/>
                </a:lnTo>
                <a:lnTo>
                  <a:pt x="667091" y="610856"/>
                </a:lnTo>
                <a:lnTo>
                  <a:pt x="682002" y="607847"/>
                </a:lnTo>
                <a:lnTo>
                  <a:pt x="1300743" y="607847"/>
                </a:lnTo>
                <a:lnTo>
                  <a:pt x="1307301" y="580696"/>
                </a:lnTo>
                <a:lnTo>
                  <a:pt x="1313867" y="534966"/>
                </a:lnTo>
                <a:lnTo>
                  <a:pt x="1316101" y="487972"/>
                </a:lnTo>
                <a:lnTo>
                  <a:pt x="1313867" y="440977"/>
                </a:lnTo>
                <a:lnTo>
                  <a:pt x="1307301" y="395247"/>
                </a:lnTo>
                <a:lnTo>
                  <a:pt x="1296609" y="350985"/>
                </a:lnTo>
                <a:lnTo>
                  <a:pt x="1281995" y="308395"/>
                </a:lnTo>
                <a:lnTo>
                  <a:pt x="1263663" y="267683"/>
                </a:lnTo>
                <a:lnTo>
                  <a:pt x="1241817" y="229052"/>
                </a:lnTo>
                <a:lnTo>
                  <a:pt x="1216663" y="192708"/>
                </a:lnTo>
                <a:lnTo>
                  <a:pt x="1188404" y="158854"/>
                </a:lnTo>
                <a:lnTo>
                  <a:pt x="1157246" y="127696"/>
                </a:lnTo>
                <a:lnTo>
                  <a:pt x="1123392" y="99437"/>
                </a:lnTo>
                <a:lnTo>
                  <a:pt x="1087048" y="74283"/>
                </a:lnTo>
                <a:lnTo>
                  <a:pt x="1048417" y="52437"/>
                </a:lnTo>
                <a:lnTo>
                  <a:pt x="1007705" y="34105"/>
                </a:lnTo>
                <a:lnTo>
                  <a:pt x="965115" y="19491"/>
                </a:lnTo>
                <a:lnTo>
                  <a:pt x="920853" y="8799"/>
                </a:lnTo>
                <a:lnTo>
                  <a:pt x="875123" y="2233"/>
                </a:lnTo>
                <a:lnTo>
                  <a:pt x="828128" y="0"/>
                </a:lnTo>
                <a:close/>
              </a:path>
              <a:path w="1656715" h="1746885">
                <a:moveTo>
                  <a:pt x="974255" y="607847"/>
                </a:moveTo>
                <a:lnTo>
                  <a:pt x="682002" y="607847"/>
                </a:lnTo>
                <a:lnTo>
                  <a:pt x="696906" y="610856"/>
                </a:lnTo>
                <a:lnTo>
                  <a:pt x="709077" y="619063"/>
                </a:lnTo>
                <a:lnTo>
                  <a:pt x="717283" y="631234"/>
                </a:lnTo>
                <a:lnTo>
                  <a:pt x="720293" y="646137"/>
                </a:lnTo>
                <a:lnTo>
                  <a:pt x="717283" y="661046"/>
                </a:lnTo>
                <a:lnTo>
                  <a:pt x="709077" y="673217"/>
                </a:lnTo>
                <a:lnTo>
                  <a:pt x="696906" y="681420"/>
                </a:lnTo>
                <a:lnTo>
                  <a:pt x="682002" y="684428"/>
                </a:lnTo>
                <a:lnTo>
                  <a:pt x="974255" y="684428"/>
                </a:lnTo>
                <a:lnTo>
                  <a:pt x="959349" y="681420"/>
                </a:lnTo>
                <a:lnTo>
                  <a:pt x="947173" y="673217"/>
                </a:lnTo>
                <a:lnTo>
                  <a:pt x="938963" y="661046"/>
                </a:lnTo>
                <a:lnTo>
                  <a:pt x="935951" y="646137"/>
                </a:lnTo>
                <a:lnTo>
                  <a:pt x="938963" y="631234"/>
                </a:lnTo>
                <a:lnTo>
                  <a:pt x="947173" y="619063"/>
                </a:lnTo>
                <a:lnTo>
                  <a:pt x="959349" y="610856"/>
                </a:lnTo>
                <a:lnTo>
                  <a:pt x="974255" y="607847"/>
                </a:lnTo>
                <a:close/>
              </a:path>
              <a:path w="1656715" h="1746885">
                <a:moveTo>
                  <a:pt x="1300743" y="607847"/>
                </a:moveTo>
                <a:lnTo>
                  <a:pt x="974255" y="607847"/>
                </a:lnTo>
                <a:lnTo>
                  <a:pt x="989160" y="610856"/>
                </a:lnTo>
                <a:lnTo>
                  <a:pt x="1001336" y="619063"/>
                </a:lnTo>
                <a:lnTo>
                  <a:pt x="1009547" y="631234"/>
                </a:lnTo>
                <a:lnTo>
                  <a:pt x="1012558" y="646137"/>
                </a:lnTo>
                <a:lnTo>
                  <a:pt x="1009547" y="661046"/>
                </a:lnTo>
                <a:lnTo>
                  <a:pt x="1001336" y="673217"/>
                </a:lnTo>
                <a:lnTo>
                  <a:pt x="989160" y="681420"/>
                </a:lnTo>
                <a:lnTo>
                  <a:pt x="974255" y="684428"/>
                </a:lnTo>
                <a:lnTo>
                  <a:pt x="1274394" y="684428"/>
                </a:lnTo>
                <a:lnTo>
                  <a:pt x="1281995" y="667548"/>
                </a:lnTo>
                <a:lnTo>
                  <a:pt x="1296609" y="624958"/>
                </a:lnTo>
                <a:lnTo>
                  <a:pt x="1300743" y="60784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5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1"/>
          <p:cNvSpPr/>
          <p:nvPr/>
        </p:nvSpPr>
        <p:spPr>
          <a:xfrm>
            <a:off x="3035411" y="424814"/>
            <a:ext cx="6121178" cy="1749425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83542" y="822853"/>
            <a:ext cx="9050894" cy="1136226"/>
          </a:xfrm>
        </p:spPr>
        <p:txBody>
          <a:bodyPr/>
          <a:lstStyle/>
          <a:p>
            <a:r>
              <a:rPr lang="en-GB"/>
              <a:t>CREATING EVERY DAY HABITS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83542" y="1867639"/>
            <a:ext cx="8824913" cy="4467225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US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DIARISE REGULAR CHECK IN’S</a:t>
            </a:r>
            <a:r>
              <a:rPr lang="en-US" sz="28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YOUR MANAGER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US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CREATE THE RIGHT ENVIRONMENT </a:t>
            </a:r>
            <a:r>
              <a:rPr lang="mr-IN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 SHARE YOUR SUCCESS FACTORS 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US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ACTIVELY PLAN TO SEEK AND GIVE FEEDBACK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US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Take ownership by planning and preparing for your development conversations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US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develop stretch goals to achieve great results</a:t>
            </a:r>
          </a:p>
        </p:txBody>
      </p:sp>
    </p:spTree>
    <p:extLst>
      <p:ext uri="{BB962C8B-B14F-4D97-AF65-F5344CB8AC3E}">
        <p14:creationId xmlns:p14="http://schemas.microsoft.com/office/powerpoint/2010/main" val="238636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 rot="228984">
            <a:off x="1477591" y="1088320"/>
            <a:ext cx="8879898" cy="5022528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 anchor="ctr">
            <a:normAutofit/>
          </a:bodyPr>
          <a:lstStyle>
            <a:lvl1pPr marL="360000" indent="-360000" algn="l" defTabSz="914400" rtl="0" eaLnBrk="1" latinLnBrk="0" hangingPunct="1">
              <a:spcBef>
                <a:spcPts val="768"/>
              </a:spcBef>
              <a:buSzPct val="50000"/>
              <a:buFontTx/>
              <a:buBlip>
                <a:blip r:embed="rId2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2pPr>
            <a:lvl3pPr marL="126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3pPr>
            <a:lvl4pPr marL="16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4pPr>
            <a:lvl5pPr marL="198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2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en-US" sz="2200" spc="300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 will commit to sharing my 3 success </a:t>
            </a:r>
            <a:br>
              <a:rPr lang="en-GB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GB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factors with …………… at (when) ……………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en-GB" sz="2200" spc="300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In the next seven days, I am going to practice giving feedback to …………… and seeking feedback from…………… </a:t>
            </a:r>
          </a:p>
          <a:p>
            <a:pPr marL="0" indent="0" algn="ctr">
              <a:spcBef>
                <a:spcPts val="0"/>
              </a:spcBef>
              <a:buSzPct val="100000"/>
              <a:buNone/>
            </a:pPr>
            <a:endParaRPr lang="en-US" sz="2200" spc="300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n-US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 am going to arrange a development </a:t>
            </a:r>
            <a:br>
              <a:rPr lang="en-US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discussion with </a:t>
            </a:r>
            <a:r>
              <a:rPr lang="mr-IN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……………</a:t>
            </a:r>
            <a:endParaRPr lang="en-GB" sz="2200" spc="300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indent="0" algn="ctr">
              <a:spcBef>
                <a:spcPts val="0"/>
              </a:spcBef>
              <a:buSzPct val="100000"/>
              <a:buNone/>
            </a:pPr>
            <a:endParaRPr lang="en-GB" sz="2200" spc="300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n-US" sz="2200" spc="3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My one clear goal for the next 12 months is ……………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91958" y="1121885"/>
            <a:ext cx="10663149" cy="761606"/>
          </a:xfrm>
          <a:prstGeom prst="rect">
            <a:avLst/>
          </a:prstGeom>
        </p:spPr>
        <p:txBody>
          <a:bodyPr lIns="0" tIns="0" bIns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1"/>
                </a:solidFill>
                <a:latin typeface="My Underwood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BalboaPlus Primary" pitchFamily="50" charset="0"/>
              </a:rPr>
              <a:t>Write it on a postcard</a:t>
            </a:r>
            <a:endParaRPr lang="en-US" sz="5400" spc="317" dirty="0">
              <a:latin typeface="BalboaPlus Primary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 rot="231400">
            <a:off x="5560985" y="2653317"/>
            <a:ext cx="713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sz="5400" spc="3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*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228984">
            <a:off x="9256737" y="1495904"/>
            <a:ext cx="892300" cy="974944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lIns="0" tIns="0" rIns="0" bIns="0" anchor="ctr">
            <a:normAutofit/>
          </a:bodyPr>
          <a:lstStyle>
            <a:lvl1pPr marL="360000" indent="-360000" algn="l" defTabSz="914400" rtl="0" eaLnBrk="1" latinLnBrk="0" hangingPunct="1">
              <a:spcBef>
                <a:spcPts val="768"/>
              </a:spcBef>
              <a:buSzPct val="50000"/>
              <a:buFontTx/>
              <a:buBlip>
                <a:blip r:embed="rId2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2pPr>
            <a:lvl3pPr marL="126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3pPr>
            <a:lvl4pPr marL="1620000" indent="-360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4pPr>
            <a:lvl5pPr marL="1980000" indent="-3600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200" b="0" i="0" kern="1200">
                <a:solidFill>
                  <a:schemeClr val="tx1"/>
                </a:solidFill>
                <a:latin typeface="Courier"/>
                <a:ea typeface="+mn-ea"/>
                <a:cs typeface="Courie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174"/>
              </a:spcAft>
              <a:buSzPct val="100000"/>
              <a:buNone/>
            </a:pPr>
            <a:endParaRPr lang="en-US" sz="2200" spc="300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5"/>
          <p:cNvSpPr/>
          <p:nvPr/>
        </p:nvSpPr>
        <p:spPr>
          <a:xfrm rot="231400">
            <a:off x="5560984" y="4786993"/>
            <a:ext cx="713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sz="5400" spc="3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*</a:t>
            </a:r>
          </a:p>
        </p:txBody>
      </p:sp>
      <p:sp>
        <p:nvSpPr>
          <p:cNvPr id="7" name="Rectangle 6"/>
          <p:cNvSpPr/>
          <p:nvPr/>
        </p:nvSpPr>
        <p:spPr>
          <a:xfrm rot="231400">
            <a:off x="5560984" y="3867508"/>
            <a:ext cx="713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sz="5400" spc="3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38913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25430" y="1354933"/>
            <a:ext cx="4918209" cy="4167247"/>
            <a:chOff x="1320673" y="997493"/>
            <a:chExt cx="3286023" cy="2784281"/>
          </a:xfrm>
          <a:solidFill>
            <a:schemeClr val="accent3"/>
          </a:solidFill>
        </p:grpSpPr>
        <p:sp>
          <p:nvSpPr>
            <p:cNvPr id="4" name="bk object 16"/>
            <p:cNvSpPr/>
            <p:nvPr/>
          </p:nvSpPr>
          <p:spPr>
            <a:xfrm>
              <a:off x="1320673" y="997493"/>
              <a:ext cx="2611120" cy="2611120"/>
            </a:xfrm>
            <a:custGeom>
              <a:avLst/>
              <a:gdLst/>
              <a:ahLst/>
              <a:cxnLst/>
              <a:rect l="l" t="t" r="r" b="b"/>
              <a:pathLst>
                <a:path w="2611120" h="2611120">
                  <a:moveTo>
                    <a:pt x="1305280" y="0"/>
                  </a:moveTo>
                  <a:lnTo>
                    <a:pt x="1257428" y="860"/>
                  </a:lnTo>
                  <a:lnTo>
                    <a:pt x="1210010" y="3423"/>
                  </a:lnTo>
                  <a:lnTo>
                    <a:pt x="1163055" y="7659"/>
                  </a:lnTo>
                  <a:lnTo>
                    <a:pt x="1116593" y="13537"/>
                  </a:lnTo>
                  <a:lnTo>
                    <a:pt x="1070653" y="21029"/>
                  </a:lnTo>
                  <a:lnTo>
                    <a:pt x="1025266" y="30105"/>
                  </a:lnTo>
                  <a:lnTo>
                    <a:pt x="980459" y="40736"/>
                  </a:lnTo>
                  <a:lnTo>
                    <a:pt x="936264" y="52892"/>
                  </a:lnTo>
                  <a:lnTo>
                    <a:pt x="892709" y="66543"/>
                  </a:lnTo>
                  <a:lnTo>
                    <a:pt x="849824" y="81661"/>
                  </a:lnTo>
                  <a:lnTo>
                    <a:pt x="807638" y="98215"/>
                  </a:lnTo>
                  <a:lnTo>
                    <a:pt x="766181" y="116176"/>
                  </a:lnTo>
                  <a:lnTo>
                    <a:pt x="725483" y="135515"/>
                  </a:lnTo>
                  <a:lnTo>
                    <a:pt x="685572" y="156202"/>
                  </a:lnTo>
                  <a:lnTo>
                    <a:pt x="646478" y="178208"/>
                  </a:lnTo>
                  <a:lnTo>
                    <a:pt x="608232" y="201503"/>
                  </a:lnTo>
                  <a:lnTo>
                    <a:pt x="570861" y="226057"/>
                  </a:lnTo>
                  <a:lnTo>
                    <a:pt x="534397" y="251842"/>
                  </a:lnTo>
                  <a:lnTo>
                    <a:pt x="498868" y="278827"/>
                  </a:lnTo>
                  <a:lnTo>
                    <a:pt x="464303" y="306984"/>
                  </a:lnTo>
                  <a:lnTo>
                    <a:pt x="430733" y="336282"/>
                  </a:lnTo>
                  <a:lnTo>
                    <a:pt x="398186" y="366693"/>
                  </a:lnTo>
                  <a:lnTo>
                    <a:pt x="366693" y="398186"/>
                  </a:lnTo>
                  <a:lnTo>
                    <a:pt x="336282" y="430733"/>
                  </a:lnTo>
                  <a:lnTo>
                    <a:pt x="306984" y="464303"/>
                  </a:lnTo>
                  <a:lnTo>
                    <a:pt x="278827" y="498868"/>
                  </a:lnTo>
                  <a:lnTo>
                    <a:pt x="251842" y="534397"/>
                  </a:lnTo>
                  <a:lnTo>
                    <a:pt x="226057" y="570861"/>
                  </a:lnTo>
                  <a:lnTo>
                    <a:pt x="201503" y="608232"/>
                  </a:lnTo>
                  <a:lnTo>
                    <a:pt x="178208" y="646478"/>
                  </a:lnTo>
                  <a:lnTo>
                    <a:pt x="156202" y="685572"/>
                  </a:lnTo>
                  <a:lnTo>
                    <a:pt x="135515" y="725483"/>
                  </a:lnTo>
                  <a:lnTo>
                    <a:pt x="116176" y="766181"/>
                  </a:lnTo>
                  <a:lnTo>
                    <a:pt x="98215" y="807638"/>
                  </a:lnTo>
                  <a:lnTo>
                    <a:pt x="81661" y="849824"/>
                  </a:lnTo>
                  <a:lnTo>
                    <a:pt x="66543" y="892709"/>
                  </a:lnTo>
                  <a:lnTo>
                    <a:pt x="52892" y="936264"/>
                  </a:lnTo>
                  <a:lnTo>
                    <a:pt x="40736" y="980459"/>
                  </a:lnTo>
                  <a:lnTo>
                    <a:pt x="30105" y="1025266"/>
                  </a:lnTo>
                  <a:lnTo>
                    <a:pt x="21029" y="1070653"/>
                  </a:lnTo>
                  <a:lnTo>
                    <a:pt x="13537" y="1116593"/>
                  </a:lnTo>
                  <a:lnTo>
                    <a:pt x="7659" y="1163055"/>
                  </a:lnTo>
                  <a:lnTo>
                    <a:pt x="3423" y="1210010"/>
                  </a:lnTo>
                  <a:lnTo>
                    <a:pt x="860" y="1257428"/>
                  </a:lnTo>
                  <a:lnTo>
                    <a:pt x="0" y="1305280"/>
                  </a:lnTo>
                  <a:lnTo>
                    <a:pt x="860" y="1353132"/>
                  </a:lnTo>
                  <a:lnTo>
                    <a:pt x="3423" y="1400550"/>
                  </a:lnTo>
                  <a:lnTo>
                    <a:pt x="7659" y="1447505"/>
                  </a:lnTo>
                  <a:lnTo>
                    <a:pt x="13537" y="1493967"/>
                  </a:lnTo>
                  <a:lnTo>
                    <a:pt x="21029" y="1539906"/>
                  </a:lnTo>
                  <a:lnTo>
                    <a:pt x="30105" y="1585294"/>
                  </a:lnTo>
                  <a:lnTo>
                    <a:pt x="40736" y="1630100"/>
                  </a:lnTo>
                  <a:lnTo>
                    <a:pt x="52892" y="1674295"/>
                  </a:lnTo>
                  <a:lnTo>
                    <a:pt x="66543" y="1717850"/>
                  </a:lnTo>
                  <a:lnTo>
                    <a:pt x="81661" y="1760735"/>
                  </a:lnTo>
                  <a:lnTo>
                    <a:pt x="98215" y="1802920"/>
                  </a:lnTo>
                  <a:lnTo>
                    <a:pt x="116176" y="1844377"/>
                  </a:lnTo>
                  <a:lnTo>
                    <a:pt x="135515" y="1885075"/>
                  </a:lnTo>
                  <a:lnTo>
                    <a:pt x="156202" y="1924985"/>
                  </a:lnTo>
                  <a:lnTo>
                    <a:pt x="178208" y="1964078"/>
                  </a:lnTo>
                  <a:lnTo>
                    <a:pt x="201503" y="2002325"/>
                  </a:lnTo>
                  <a:lnTo>
                    <a:pt x="226057" y="2039695"/>
                  </a:lnTo>
                  <a:lnTo>
                    <a:pt x="251842" y="2076159"/>
                  </a:lnTo>
                  <a:lnTo>
                    <a:pt x="278827" y="2111688"/>
                  </a:lnTo>
                  <a:lnTo>
                    <a:pt x="306984" y="2146252"/>
                  </a:lnTo>
                  <a:lnTo>
                    <a:pt x="336282" y="2179822"/>
                  </a:lnTo>
                  <a:lnTo>
                    <a:pt x="366693" y="2212368"/>
                  </a:lnTo>
                  <a:lnTo>
                    <a:pt x="398186" y="2243861"/>
                  </a:lnTo>
                  <a:lnTo>
                    <a:pt x="430733" y="2274271"/>
                  </a:lnTo>
                  <a:lnTo>
                    <a:pt x="464303" y="2303569"/>
                  </a:lnTo>
                  <a:lnTo>
                    <a:pt x="498868" y="2331725"/>
                  </a:lnTo>
                  <a:lnTo>
                    <a:pt x="534397" y="2358710"/>
                  </a:lnTo>
                  <a:lnTo>
                    <a:pt x="570861" y="2384494"/>
                  </a:lnTo>
                  <a:lnTo>
                    <a:pt x="608232" y="2409049"/>
                  </a:lnTo>
                  <a:lnTo>
                    <a:pt x="646478" y="2432343"/>
                  </a:lnTo>
                  <a:lnTo>
                    <a:pt x="685572" y="2454348"/>
                  </a:lnTo>
                  <a:lnTo>
                    <a:pt x="725483" y="2475035"/>
                  </a:lnTo>
                  <a:lnTo>
                    <a:pt x="766181" y="2494374"/>
                  </a:lnTo>
                  <a:lnTo>
                    <a:pt x="807638" y="2512335"/>
                  </a:lnTo>
                  <a:lnTo>
                    <a:pt x="849824" y="2528888"/>
                  </a:lnTo>
                  <a:lnTo>
                    <a:pt x="892709" y="2544006"/>
                  </a:lnTo>
                  <a:lnTo>
                    <a:pt x="936264" y="2557657"/>
                  </a:lnTo>
                  <a:lnTo>
                    <a:pt x="980459" y="2569812"/>
                  </a:lnTo>
                  <a:lnTo>
                    <a:pt x="1025266" y="2580443"/>
                  </a:lnTo>
                  <a:lnTo>
                    <a:pt x="1070653" y="2589519"/>
                  </a:lnTo>
                  <a:lnTo>
                    <a:pt x="1116593" y="2597011"/>
                  </a:lnTo>
                  <a:lnTo>
                    <a:pt x="1163055" y="2602889"/>
                  </a:lnTo>
                  <a:lnTo>
                    <a:pt x="1210010" y="2607124"/>
                  </a:lnTo>
                  <a:lnTo>
                    <a:pt x="1257428" y="2609687"/>
                  </a:lnTo>
                  <a:lnTo>
                    <a:pt x="1305280" y="2610548"/>
                  </a:lnTo>
                  <a:lnTo>
                    <a:pt x="1353132" y="2609687"/>
                  </a:lnTo>
                  <a:lnTo>
                    <a:pt x="1400551" y="2607124"/>
                  </a:lnTo>
                  <a:lnTo>
                    <a:pt x="1447505" y="2602889"/>
                  </a:lnTo>
                  <a:lnTo>
                    <a:pt x="1493967" y="2597011"/>
                  </a:lnTo>
                  <a:lnTo>
                    <a:pt x="1539907" y="2589519"/>
                  </a:lnTo>
                  <a:lnTo>
                    <a:pt x="1585294" y="2580443"/>
                  </a:lnTo>
                  <a:lnTo>
                    <a:pt x="1630101" y="2569812"/>
                  </a:lnTo>
                  <a:lnTo>
                    <a:pt x="1674296" y="2557657"/>
                  </a:lnTo>
                  <a:lnTo>
                    <a:pt x="1717851" y="2544006"/>
                  </a:lnTo>
                  <a:lnTo>
                    <a:pt x="1760736" y="2528888"/>
                  </a:lnTo>
                  <a:lnTo>
                    <a:pt x="1802922" y="2512335"/>
                  </a:lnTo>
                  <a:lnTo>
                    <a:pt x="1844379" y="2494374"/>
                  </a:lnTo>
                  <a:lnTo>
                    <a:pt x="1885078" y="2475035"/>
                  </a:lnTo>
                  <a:lnTo>
                    <a:pt x="1924988" y="2454348"/>
                  </a:lnTo>
                  <a:lnTo>
                    <a:pt x="1964082" y="2432343"/>
                  </a:lnTo>
                  <a:lnTo>
                    <a:pt x="2002328" y="2409049"/>
                  </a:lnTo>
                  <a:lnTo>
                    <a:pt x="2039699" y="2384494"/>
                  </a:lnTo>
                  <a:lnTo>
                    <a:pt x="2076163" y="2358710"/>
                  </a:lnTo>
                  <a:lnTo>
                    <a:pt x="2111693" y="2331725"/>
                  </a:lnTo>
                  <a:lnTo>
                    <a:pt x="2146257" y="2303569"/>
                  </a:lnTo>
                  <a:lnTo>
                    <a:pt x="2179828" y="2274271"/>
                  </a:lnTo>
                  <a:lnTo>
                    <a:pt x="2212374" y="2243861"/>
                  </a:lnTo>
                  <a:lnTo>
                    <a:pt x="2243867" y="2212368"/>
                  </a:lnTo>
                  <a:lnTo>
                    <a:pt x="2274278" y="2179822"/>
                  </a:lnTo>
                  <a:lnTo>
                    <a:pt x="2303576" y="2146252"/>
                  </a:lnTo>
                  <a:lnTo>
                    <a:pt x="2331733" y="2111688"/>
                  </a:lnTo>
                  <a:lnTo>
                    <a:pt x="2358718" y="2076159"/>
                  </a:lnTo>
                  <a:lnTo>
                    <a:pt x="2384503" y="2039695"/>
                  </a:lnTo>
                  <a:lnTo>
                    <a:pt x="2409058" y="2002325"/>
                  </a:lnTo>
                  <a:lnTo>
                    <a:pt x="2432352" y="1964078"/>
                  </a:lnTo>
                  <a:lnTo>
                    <a:pt x="2454358" y="1924985"/>
                  </a:lnTo>
                  <a:lnTo>
                    <a:pt x="2475045" y="1885075"/>
                  </a:lnTo>
                  <a:lnTo>
                    <a:pt x="2494384" y="1844377"/>
                  </a:lnTo>
                  <a:lnTo>
                    <a:pt x="2512345" y="1802920"/>
                  </a:lnTo>
                  <a:lnTo>
                    <a:pt x="2528899" y="1760735"/>
                  </a:lnTo>
                  <a:lnTo>
                    <a:pt x="2544017" y="1717850"/>
                  </a:lnTo>
                  <a:lnTo>
                    <a:pt x="2557668" y="1674295"/>
                  </a:lnTo>
                  <a:lnTo>
                    <a:pt x="2569824" y="1630100"/>
                  </a:lnTo>
                  <a:lnTo>
                    <a:pt x="2580455" y="1585294"/>
                  </a:lnTo>
                  <a:lnTo>
                    <a:pt x="2589531" y="1539906"/>
                  </a:lnTo>
                  <a:lnTo>
                    <a:pt x="2597023" y="1493967"/>
                  </a:lnTo>
                  <a:lnTo>
                    <a:pt x="2602902" y="1447505"/>
                  </a:lnTo>
                  <a:lnTo>
                    <a:pt x="2607137" y="1400550"/>
                  </a:lnTo>
                  <a:lnTo>
                    <a:pt x="2609700" y="1353132"/>
                  </a:lnTo>
                  <a:lnTo>
                    <a:pt x="2610561" y="1305280"/>
                  </a:lnTo>
                  <a:lnTo>
                    <a:pt x="2609700" y="1257428"/>
                  </a:lnTo>
                  <a:lnTo>
                    <a:pt x="2607137" y="1210010"/>
                  </a:lnTo>
                  <a:lnTo>
                    <a:pt x="2602902" y="1163055"/>
                  </a:lnTo>
                  <a:lnTo>
                    <a:pt x="2597023" y="1116593"/>
                  </a:lnTo>
                  <a:lnTo>
                    <a:pt x="2589531" y="1070653"/>
                  </a:lnTo>
                  <a:lnTo>
                    <a:pt x="2580455" y="1025266"/>
                  </a:lnTo>
                  <a:lnTo>
                    <a:pt x="2569824" y="980459"/>
                  </a:lnTo>
                  <a:lnTo>
                    <a:pt x="2557668" y="936264"/>
                  </a:lnTo>
                  <a:lnTo>
                    <a:pt x="2544017" y="892709"/>
                  </a:lnTo>
                  <a:lnTo>
                    <a:pt x="2528899" y="849824"/>
                  </a:lnTo>
                  <a:lnTo>
                    <a:pt x="2512345" y="807638"/>
                  </a:lnTo>
                  <a:lnTo>
                    <a:pt x="2494384" y="766181"/>
                  </a:lnTo>
                  <a:lnTo>
                    <a:pt x="2475045" y="725483"/>
                  </a:lnTo>
                  <a:lnTo>
                    <a:pt x="2454358" y="685572"/>
                  </a:lnTo>
                  <a:lnTo>
                    <a:pt x="2432352" y="646478"/>
                  </a:lnTo>
                  <a:lnTo>
                    <a:pt x="2409058" y="608232"/>
                  </a:lnTo>
                  <a:lnTo>
                    <a:pt x="2384503" y="570861"/>
                  </a:lnTo>
                  <a:lnTo>
                    <a:pt x="2358718" y="534397"/>
                  </a:lnTo>
                  <a:lnTo>
                    <a:pt x="2331733" y="498868"/>
                  </a:lnTo>
                  <a:lnTo>
                    <a:pt x="2303576" y="464303"/>
                  </a:lnTo>
                  <a:lnTo>
                    <a:pt x="2274278" y="430733"/>
                  </a:lnTo>
                  <a:lnTo>
                    <a:pt x="2243867" y="398186"/>
                  </a:lnTo>
                  <a:lnTo>
                    <a:pt x="2212374" y="366693"/>
                  </a:lnTo>
                  <a:lnTo>
                    <a:pt x="2179828" y="336282"/>
                  </a:lnTo>
                  <a:lnTo>
                    <a:pt x="2146257" y="306984"/>
                  </a:lnTo>
                  <a:lnTo>
                    <a:pt x="2111693" y="278827"/>
                  </a:lnTo>
                  <a:lnTo>
                    <a:pt x="2076163" y="251842"/>
                  </a:lnTo>
                  <a:lnTo>
                    <a:pt x="2039699" y="226057"/>
                  </a:lnTo>
                  <a:lnTo>
                    <a:pt x="2002328" y="201503"/>
                  </a:lnTo>
                  <a:lnTo>
                    <a:pt x="1964082" y="178208"/>
                  </a:lnTo>
                  <a:lnTo>
                    <a:pt x="1924988" y="156202"/>
                  </a:lnTo>
                  <a:lnTo>
                    <a:pt x="1885078" y="135515"/>
                  </a:lnTo>
                  <a:lnTo>
                    <a:pt x="1844379" y="116176"/>
                  </a:lnTo>
                  <a:lnTo>
                    <a:pt x="1802922" y="98215"/>
                  </a:lnTo>
                  <a:lnTo>
                    <a:pt x="1760736" y="81661"/>
                  </a:lnTo>
                  <a:lnTo>
                    <a:pt x="1717851" y="66543"/>
                  </a:lnTo>
                  <a:lnTo>
                    <a:pt x="1674296" y="52892"/>
                  </a:lnTo>
                  <a:lnTo>
                    <a:pt x="1630101" y="40736"/>
                  </a:lnTo>
                  <a:lnTo>
                    <a:pt x="1585294" y="30105"/>
                  </a:lnTo>
                  <a:lnTo>
                    <a:pt x="1539907" y="21029"/>
                  </a:lnTo>
                  <a:lnTo>
                    <a:pt x="1493967" y="13537"/>
                  </a:lnTo>
                  <a:lnTo>
                    <a:pt x="1447505" y="7659"/>
                  </a:lnTo>
                  <a:lnTo>
                    <a:pt x="1400551" y="3423"/>
                  </a:lnTo>
                  <a:lnTo>
                    <a:pt x="1353132" y="860"/>
                  </a:lnTo>
                  <a:lnTo>
                    <a:pt x="13052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bk object 17"/>
            <p:cNvSpPr/>
            <p:nvPr/>
          </p:nvSpPr>
          <p:spPr>
            <a:xfrm>
              <a:off x="3311931" y="2812130"/>
              <a:ext cx="1294765" cy="969644"/>
            </a:xfrm>
            <a:custGeom>
              <a:avLst/>
              <a:gdLst/>
              <a:ahLst/>
              <a:cxnLst/>
              <a:rect l="l" t="t" r="r" b="b"/>
              <a:pathLst>
                <a:path w="1294764" h="969645">
                  <a:moveTo>
                    <a:pt x="258648" y="0"/>
                  </a:moveTo>
                  <a:lnTo>
                    <a:pt x="0" y="327596"/>
                  </a:lnTo>
                  <a:lnTo>
                    <a:pt x="1294485" y="969441"/>
                  </a:lnTo>
                  <a:lnTo>
                    <a:pt x="2586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9600"/>
              </a:lnSpc>
            </a:pPr>
            <a:r>
              <a:rPr lang="en-GB" sz="9600" dirty="0"/>
              <a:t>Thank</a:t>
            </a:r>
            <a:br>
              <a:rPr lang="en-GB" sz="9600" dirty="0"/>
            </a:br>
            <a:r>
              <a:rPr lang="en-GB" sz="9600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1710024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BREAK Time</a:t>
            </a:r>
          </a:p>
        </p:txBody>
      </p:sp>
    </p:spTree>
    <p:extLst>
      <p:ext uri="{BB962C8B-B14F-4D97-AF65-F5344CB8AC3E}">
        <p14:creationId xmlns:p14="http://schemas.microsoft.com/office/powerpoint/2010/main" val="38880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1"/>
          <p:cNvSpPr/>
          <p:nvPr/>
        </p:nvSpPr>
        <p:spPr>
          <a:xfrm>
            <a:off x="3712137" y="553328"/>
            <a:ext cx="5320352" cy="1520550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of the session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3638" y="2434166"/>
            <a:ext cx="8825659" cy="3416300"/>
          </a:xfrm>
        </p:spPr>
        <p:txBody>
          <a:bodyPr/>
          <a:lstStyle/>
          <a:p>
            <a:r>
              <a:rPr lang="en-GB" sz="2400" dirty="0"/>
              <a:t>Developing brilliance  </a:t>
            </a:r>
          </a:p>
          <a:p>
            <a:r>
              <a:rPr lang="en-GB" sz="2400" dirty="0"/>
              <a:t>Being your best </a:t>
            </a:r>
            <a:r>
              <a:rPr lang="mr-IN" sz="2400" dirty="0"/>
              <a:t>–</a:t>
            </a:r>
            <a:r>
              <a:rPr lang="en-GB" sz="2400" dirty="0"/>
              <a:t> Finding your own success </a:t>
            </a:r>
            <a:r>
              <a:rPr lang="en-GB" dirty="0"/>
              <a:t>f</a:t>
            </a:r>
            <a:r>
              <a:rPr lang="en-GB" sz="2400" dirty="0"/>
              <a:t>actors</a:t>
            </a:r>
          </a:p>
          <a:p>
            <a:r>
              <a:rPr lang="en-GB" dirty="0"/>
              <a:t>The art of g</a:t>
            </a:r>
            <a:r>
              <a:rPr lang="en-GB" sz="2400" dirty="0"/>
              <a:t>iving &amp; receiving </a:t>
            </a:r>
            <a:r>
              <a:rPr lang="en-GB" dirty="0"/>
              <a:t>f</a:t>
            </a:r>
            <a:r>
              <a:rPr lang="en-GB" sz="2400" dirty="0"/>
              <a:t>eedback</a:t>
            </a:r>
          </a:p>
          <a:p>
            <a:r>
              <a:rPr lang="en-GB" dirty="0"/>
              <a:t>Developing great</a:t>
            </a:r>
            <a:r>
              <a:rPr lang="en-GB" sz="2400" dirty="0"/>
              <a:t> </a:t>
            </a:r>
            <a:r>
              <a:rPr lang="en-GB" dirty="0"/>
              <a:t>g</a:t>
            </a:r>
            <a:r>
              <a:rPr lang="en-GB" sz="2400" dirty="0"/>
              <a:t>oals for great results</a:t>
            </a:r>
          </a:p>
          <a:p>
            <a:r>
              <a:rPr lang="en-GB" sz="2400" dirty="0"/>
              <a:t>Creating every day habits</a:t>
            </a:r>
          </a:p>
          <a:p>
            <a:pPr marL="0" indent="0">
              <a:spcBef>
                <a:spcPts val="0"/>
              </a:spcBef>
              <a:spcAft>
                <a:spcPts val="1904"/>
              </a:spcAft>
              <a:buNone/>
            </a:pPr>
            <a:endParaRPr lang="en-US" dirty="0" err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26"/>
          <p:cNvSpPr/>
          <p:nvPr/>
        </p:nvSpPr>
        <p:spPr>
          <a:xfrm>
            <a:off x="4762233" y="1951521"/>
            <a:ext cx="2713518" cy="2954957"/>
          </a:xfrm>
          <a:custGeom>
            <a:avLst/>
            <a:gdLst/>
            <a:ahLst/>
            <a:cxnLst/>
            <a:rect l="l" t="t" r="r" b="b"/>
            <a:pathLst>
              <a:path w="1612900" h="1756409">
                <a:moveTo>
                  <a:pt x="99119" y="78580"/>
                </a:moveTo>
                <a:lnTo>
                  <a:pt x="62104" y="157930"/>
                </a:lnTo>
                <a:lnTo>
                  <a:pt x="44047" y="222795"/>
                </a:lnTo>
                <a:lnTo>
                  <a:pt x="29518" y="284348"/>
                </a:lnTo>
                <a:lnTo>
                  <a:pt x="20958" y="331246"/>
                </a:lnTo>
                <a:lnTo>
                  <a:pt x="13833" y="380708"/>
                </a:lnTo>
                <a:lnTo>
                  <a:pt x="8159" y="432076"/>
                </a:lnTo>
                <a:lnTo>
                  <a:pt x="3951" y="484692"/>
                </a:lnTo>
                <a:lnTo>
                  <a:pt x="1226" y="537899"/>
                </a:lnTo>
                <a:lnTo>
                  <a:pt x="0" y="591040"/>
                </a:lnTo>
                <a:lnTo>
                  <a:pt x="288" y="643458"/>
                </a:lnTo>
                <a:lnTo>
                  <a:pt x="2107" y="694495"/>
                </a:lnTo>
                <a:lnTo>
                  <a:pt x="5472" y="743493"/>
                </a:lnTo>
                <a:lnTo>
                  <a:pt x="10401" y="789796"/>
                </a:lnTo>
                <a:lnTo>
                  <a:pt x="16907" y="832746"/>
                </a:lnTo>
                <a:lnTo>
                  <a:pt x="26497" y="880429"/>
                </a:lnTo>
                <a:lnTo>
                  <a:pt x="38280" y="927717"/>
                </a:lnTo>
                <a:lnTo>
                  <a:pt x="52201" y="974540"/>
                </a:lnTo>
                <a:lnTo>
                  <a:pt x="68203" y="1020830"/>
                </a:lnTo>
                <a:lnTo>
                  <a:pt x="86231" y="1066517"/>
                </a:lnTo>
                <a:lnTo>
                  <a:pt x="106228" y="1111531"/>
                </a:lnTo>
                <a:lnTo>
                  <a:pt x="128138" y="1155804"/>
                </a:lnTo>
                <a:lnTo>
                  <a:pt x="151905" y="1199265"/>
                </a:lnTo>
                <a:lnTo>
                  <a:pt x="177473" y="1241846"/>
                </a:lnTo>
                <a:lnTo>
                  <a:pt x="204786" y="1283477"/>
                </a:lnTo>
                <a:lnTo>
                  <a:pt x="233788" y="1324088"/>
                </a:lnTo>
                <a:lnTo>
                  <a:pt x="264422" y="1363611"/>
                </a:lnTo>
                <a:lnTo>
                  <a:pt x="296658" y="1402003"/>
                </a:lnTo>
                <a:lnTo>
                  <a:pt x="330365" y="1439113"/>
                </a:lnTo>
                <a:lnTo>
                  <a:pt x="365561" y="1474953"/>
                </a:lnTo>
                <a:lnTo>
                  <a:pt x="402165" y="1509427"/>
                </a:lnTo>
                <a:lnTo>
                  <a:pt x="440122" y="1542465"/>
                </a:lnTo>
                <a:lnTo>
                  <a:pt x="479374" y="1573998"/>
                </a:lnTo>
                <a:lnTo>
                  <a:pt x="519867" y="1603957"/>
                </a:lnTo>
                <a:lnTo>
                  <a:pt x="561543" y="1632271"/>
                </a:lnTo>
                <a:lnTo>
                  <a:pt x="604347" y="1658872"/>
                </a:lnTo>
                <a:lnTo>
                  <a:pt x="648223" y="1683691"/>
                </a:lnTo>
                <a:lnTo>
                  <a:pt x="693115" y="1706658"/>
                </a:lnTo>
                <a:lnTo>
                  <a:pt x="738966" y="1727703"/>
                </a:lnTo>
                <a:lnTo>
                  <a:pt x="804104" y="1756011"/>
                </a:lnTo>
                <a:lnTo>
                  <a:pt x="844833" y="1739984"/>
                </a:lnTo>
                <a:lnTo>
                  <a:pt x="889241" y="1721386"/>
                </a:lnTo>
                <a:lnTo>
                  <a:pt x="932906" y="1700816"/>
                </a:lnTo>
                <a:lnTo>
                  <a:pt x="975766" y="1678343"/>
                </a:lnTo>
                <a:lnTo>
                  <a:pt x="1017761" y="1654037"/>
                </a:lnTo>
                <a:lnTo>
                  <a:pt x="1058831" y="1627968"/>
                </a:lnTo>
                <a:lnTo>
                  <a:pt x="1098914" y="1600206"/>
                </a:lnTo>
                <a:lnTo>
                  <a:pt x="1137950" y="1570821"/>
                </a:lnTo>
                <a:lnTo>
                  <a:pt x="1175877" y="1539884"/>
                </a:lnTo>
                <a:lnTo>
                  <a:pt x="1212636" y="1507463"/>
                </a:lnTo>
                <a:lnTo>
                  <a:pt x="1248166" y="1473630"/>
                </a:lnTo>
                <a:lnTo>
                  <a:pt x="1282405" y="1438453"/>
                </a:lnTo>
                <a:lnTo>
                  <a:pt x="1315316" y="1401976"/>
                </a:lnTo>
                <a:lnTo>
                  <a:pt x="1346770" y="1364350"/>
                </a:lnTo>
                <a:lnTo>
                  <a:pt x="1376774" y="1325564"/>
                </a:lnTo>
                <a:lnTo>
                  <a:pt x="1405245" y="1285715"/>
                </a:lnTo>
                <a:lnTo>
                  <a:pt x="1432121" y="1244873"/>
                </a:lnTo>
                <a:lnTo>
                  <a:pt x="1457344" y="1203107"/>
                </a:lnTo>
                <a:lnTo>
                  <a:pt x="1480850" y="1160488"/>
                </a:lnTo>
                <a:lnTo>
                  <a:pt x="1502580" y="1117086"/>
                </a:lnTo>
                <a:lnTo>
                  <a:pt x="1522474" y="1072970"/>
                </a:lnTo>
                <a:lnTo>
                  <a:pt x="1540469" y="1028211"/>
                </a:lnTo>
                <a:lnTo>
                  <a:pt x="1556506" y="982878"/>
                </a:lnTo>
                <a:lnTo>
                  <a:pt x="1570524" y="937042"/>
                </a:lnTo>
                <a:lnTo>
                  <a:pt x="1582462" y="890773"/>
                </a:lnTo>
                <a:lnTo>
                  <a:pt x="1591650" y="846514"/>
                </a:lnTo>
                <a:lnTo>
                  <a:pt x="1599167" y="799903"/>
                </a:lnTo>
                <a:lnTo>
                  <a:pt x="1605013" y="751306"/>
                </a:lnTo>
                <a:lnTo>
                  <a:pt x="1609187" y="701090"/>
                </a:lnTo>
                <a:lnTo>
                  <a:pt x="1611690" y="649621"/>
                </a:lnTo>
                <a:lnTo>
                  <a:pt x="1612519" y="597266"/>
                </a:lnTo>
                <a:lnTo>
                  <a:pt x="1611677" y="544391"/>
                </a:lnTo>
                <a:lnTo>
                  <a:pt x="1609161" y="491362"/>
                </a:lnTo>
                <a:lnTo>
                  <a:pt x="1604972" y="438545"/>
                </a:lnTo>
                <a:lnTo>
                  <a:pt x="1599109" y="386307"/>
                </a:lnTo>
                <a:lnTo>
                  <a:pt x="1591572" y="335014"/>
                </a:lnTo>
                <a:lnTo>
                  <a:pt x="1582360" y="285034"/>
                </a:lnTo>
                <a:lnTo>
                  <a:pt x="1567775" y="223165"/>
                </a:lnTo>
                <a:lnTo>
                  <a:pt x="1549588" y="157773"/>
                </a:lnTo>
                <a:lnTo>
                  <a:pt x="1533871" y="108922"/>
                </a:lnTo>
                <a:lnTo>
                  <a:pt x="1219804" y="108922"/>
                </a:lnTo>
                <a:lnTo>
                  <a:pt x="1202796" y="108140"/>
                </a:lnTo>
                <a:lnTo>
                  <a:pt x="328464" y="108140"/>
                </a:lnTo>
                <a:lnTo>
                  <a:pt x="276416" y="106792"/>
                </a:lnTo>
                <a:lnTo>
                  <a:pt x="231260" y="101925"/>
                </a:lnTo>
                <a:lnTo>
                  <a:pt x="181588" y="92806"/>
                </a:lnTo>
                <a:lnTo>
                  <a:pt x="147512" y="86150"/>
                </a:lnTo>
                <a:lnTo>
                  <a:pt x="119023" y="81253"/>
                </a:lnTo>
                <a:lnTo>
                  <a:pt x="99119" y="78580"/>
                </a:lnTo>
                <a:close/>
              </a:path>
              <a:path w="1612900" h="1756409">
                <a:moveTo>
                  <a:pt x="1512810" y="78526"/>
                </a:moveTo>
                <a:lnTo>
                  <a:pt x="1493563" y="81041"/>
                </a:lnTo>
                <a:lnTo>
                  <a:pt x="1466014" y="85683"/>
                </a:lnTo>
                <a:lnTo>
                  <a:pt x="1433034" y="91994"/>
                </a:lnTo>
                <a:lnTo>
                  <a:pt x="1383477" y="100258"/>
                </a:lnTo>
                <a:lnTo>
                  <a:pt x="1330395" y="105837"/>
                </a:lnTo>
                <a:lnTo>
                  <a:pt x="1275325" y="108726"/>
                </a:lnTo>
                <a:lnTo>
                  <a:pt x="1219804" y="108922"/>
                </a:lnTo>
                <a:lnTo>
                  <a:pt x="1533871" y="108922"/>
                </a:lnTo>
                <a:lnTo>
                  <a:pt x="1532476" y="104600"/>
                </a:lnTo>
                <a:lnTo>
                  <a:pt x="1520879" y="78595"/>
                </a:lnTo>
                <a:lnTo>
                  <a:pt x="1512810" y="78526"/>
                </a:lnTo>
                <a:close/>
              </a:path>
              <a:path w="1612900" h="1756409">
                <a:moveTo>
                  <a:pt x="802990" y="0"/>
                </a:moveTo>
                <a:lnTo>
                  <a:pt x="781317" y="7861"/>
                </a:lnTo>
                <a:lnTo>
                  <a:pt x="743957" y="26157"/>
                </a:lnTo>
                <a:lnTo>
                  <a:pt x="697307" y="48100"/>
                </a:lnTo>
                <a:lnTo>
                  <a:pt x="652498" y="65928"/>
                </a:lnTo>
                <a:lnTo>
                  <a:pt x="607893" y="80022"/>
                </a:lnTo>
                <a:lnTo>
                  <a:pt x="561857" y="90764"/>
                </a:lnTo>
                <a:lnTo>
                  <a:pt x="512755" y="98537"/>
                </a:lnTo>
                <a:lnTo>
                  <a:pt x="458951" y="103721"/>
                </a:lnTo>
                <a:lnTo>
                  <a:pt x="398809" y="106700"/>
                </a:lnTo>
                <a:lnTo>
                  <a:pt x="328464" y="108140"/>
                </a:lnTo>
                <a:lnTo>
                  <a:pt x="1202796" y="108140"/>
                </a:lnTo>
                <a:lnTo>
                  <a:pt x="1113555" y="101220"/>
                </a:lnTo>
                <a:lnTo>
                  <a:pt x="1065902" y="93314"/>
                </a:lnTo>
                <a:lnTo>
                  <a:pt x="1016297" y="81151"/>
                </a:lnTo>
                <a:lnTo>
                  <a:pt x="963066" y="64853"/>
                </a:lnTo>
                <a:lnTo>
                  <a:pt x="911257" y="46229"/>
                </a:lnTo>
                <a:lnTo>
                  <a:pt x="865917" y="27085"/>
                </a:lnTo>
                <a:lnTo>
                  <a:pt x="832095" y="9228"/>
                </a:lnTo>
                <a:lnTo>
                  <a:pt x="817180" y="984"/>
                </a:lnTo>
                <a:lnTo>
                  <a:pt x="80299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8492" y="2289969"/>
            <a:ext cx="5401001" cy="2278061"/>
          </a:xfrm>
        </p:spPr>
        <p:txBody>
          <a:bodyPr/>
          <a:lstStyle/>
          <a:p>
            <a:pPr>
              <a:lnSpc>
                <a:spcPts val="7200"/>
              </a:lnSpc>
            </a:pPr>
            <a:r>
              <a:rPr lang="en-GB" sz="7200" dirty="0">
                <a:solidFill>
                  <a:schemeClr val="accent3"/>
                </a:solidFill>
              </a:rPr>
              <a:t>accelerator </a:t>
            </a:r>
            <a:br>
              <a:rPr lang="en-GB" sz="7200" dirty="0">
                <a:solidFill>
                  <a:schemeClr val="accent3"/>
                </a:solidFill>
              </a:rPr>
            </a:br>
            <a:r>
              <a:rPr lang="en-GB" sz="7200" dirty="0">
                <a:solidFill>
                  <a:schemeClr val="accent3"/>
                </a:solidFill>
              </a:rPr>
              <a:t>manifesto</a:t>
            </a:r>
          </a:p>
        </p:txBody>
      </p:sp>
      <p:pic>
        <p:nvPicPr>
          <p:cNvPr id="3" name="Picture 2" descr="iphone-spa-icons-02.png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7093">
            <a:off x="1464842" y="780204"/>
            <a:ext cx="1099025" cy="2491315"/>
          </a:xfrm>
          <a:prstGeom prst="rect">
            <a:avLst/>
          </a:prstGeom>
        </p:spPr>
      </p:pic>
      <p:pic>
        <p:nvPicPr>
          <p:cNvPr id="5" name="Picture 4" descr="sparkle-icons-01.png"/>
          <p:cNvPicPr>
            <a:picLocks noChangeAspect="1"/>
          </p:cNvPicPr>
          <p:nvPr/>
        </p:nvPicPr>
        <p:blipFill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62" y="3977555"/>
            <a:ext cx="2328728" cy="2354020"/>
          </a:xfrm>
          <a:prstGeom prst="rect">
            <a:avLst/>
          </a:prstGeom>
        </p:spPr>
      </p:pic>
      <p:pic>
        <p:nvPicPr>
          <p:cNvPr id="6" name="Picture 5" descr="helping-hand-icons-01.png"/>
          <p:cNvPicPr>
            <a:picLocks noChangeAspect="1"/>
          </p:cNvPicPr>
          <p:nvPr/>
        </p:nvPicPr>
        <p:blipFill>
          <a:blip r:embed="rId4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6180">
            <a:off x="7829010" y="4373713"/>
            <a:ext cx="3600118" cy="1561705"/>
          </a:xfrm>
          <a:prstGeom prst="rect">
            <a:avLst/>
          </a:prstGeom>
        </p:spPr>
      </p:pic>
      <p:pic>
        <p:nvPicPr>
          <p:cNvPr id="7" name="Picture 6" descr="smart-stylish-icons-02.png"/>
          <p:cNvPicPr>
            <a:picLocks noChangeAspect="1"/>
          </p:cNvPicPr>
          <p:nvPr/>
        </p:nvPicPr>
        <p:blipFill>
          <a:blip r:embed="rId5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534" y="1043154"/>
            <a:ext cx="2219328" cy="1794827"/>
          </a:xfrm>
          <a:prstGeom prst="rect">
            <a:avLst/>
          </a:prstGeom>
        </p:spPr>
      </p:pic>
      <p:sp>
        <p:nvSpPr>
          <p:cNvPr id="10" name="bk object 26"/>
          <p:cNvSpPr/>
          <p:nvPr/>
        </p:nvSpPr>
        <p:spPr>
          <a:xfrm>
            <a:off x="5752633" y="1141628"/>
            <a:ext cx="686734" cy="653074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939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62749" y="874057"/>
            <a:ext cx="7446182" cy="9001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800" dirty="0"/>
              <a:t>developing BRILLIANCE</a:t>
            </a:r>
            <a:br>
              <a:rPr lang="en-GB" sz="4800" dirty="0"/>
            </a:br>
            <a:r>
              <a:rPr lang="en-GB" sz="4800" dirty="0"/>
              <a:t>How TO</a:t>
            </a:r>
            <a:r>
              <a:rPr lang="mr-IN" sz="4800" dirty="0"/>
              <a:t>…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Vista Sans OT Light" panose="0200050303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20" y="3789680"/>
            <a:ext cx="2540000" cy="177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err="1">
                <a:latin typeface="BalboaPlus Fill" charset="0"/>
                <a:ea typeface="BalboaPlus Fill" charset="0"/>
                <a:cs typeface="BalboaPlus Fill" charset="0"/>
              </a:rPr>
              <a:t>CreatE</a:t>
            </a:r>
            <a:r>
              <a:rPr lang="en-US" sz="2400" dirty="0">
                <a:latin typeface="BalboaPlus Fill" charset="0"/>
                <a:ea typeface="BalboaPlus Fill" charset="0"/>
                <a:cs typeface="BalboaPlus Fill" charset="0"/>
              </a:rPr>
              <a:t> an environment where you and others perform at their best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0948" y="3799840"/>
            <a:ext cx="2631440" cy="17678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BalboaPlus Fill" charset="0"/>
                <a:ea typeface="BalboaPlus Fill" charset="0"/>
                <a:cs typeface="BalboaPlus Fill" charset="0"/>
              </a:rPr>
              <a:t>Improve your performance through </a:t>
            </a:r>
            <a:br>
              <a:rPr lang="en-US" sz="2400" dirty="0">
                <a:latin typeface="BalboaPlus Fill" charset="0"/>
                <a:ea typeface="BalboaPlus Fill" charset="0"/>
                <a:cs typeface="BalboaPlus Fill" charset="0"/>
              </a:rPr>
            </a:br>
            <a:r>
              <a:rPr lang="en-US" sz="2400" dirty="0">
                <a:latin typeface="BalboaPlus Fill" charset="0"/>
                <a:ea typeface="BalboaPlus Fill" charset="0"/>
                <a:cs typeface="BalboaPlus Fill" charset="0"/>
              </a:rPr>
              <a:t> feedback</a:t>
            </a:r>
          </a:p>
        </p:txBody>
      </p:sp>
      <p:sp>
        <p:nvSpPr>
          <p:cNvPr id="17" name="bk object 26"/>
          <p:cNvSpPr/>
          <p:nvPr/>
        </p:nvSpPr>
        <p:spPr>
          <a:xfrm>
            <a:off x="1192776" y="2511267"/>
            <a:ext cx="943666" cy="897413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26"/>
          <p:cNvSpPr/>
          <p:nvPr/>
        </p:nvSpPr>
        <p:spPr>
          <a:xfrm>
            <a:off x="3954835" y="2433400"/>
            <a:ext cx="943666" cy="897413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26"/>
          <p:cNvSpPr/>
          <p:nvPr/>
        </p:nvSpPr>
        <p:spPr>
          <a:xfrm>
            <a:off x="6748298" y="2484200"/>
            <a:ext cx="943666" cy="897413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969954" y="3799840"/>
            <a:ext cx="2600960" cy="17678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BalboaPlus Fill" charset="0"/>
                <a:ea typeface="BalboaPlus Fill" charset="0"/>
                <a:cs typeface="BalboaPlus Fill" charset="0"/>
              </a:rPr>
              <a:t>Develop GREAT goals TO DELIVER GREAT RESULTS</a:t>
            </a:r>
          </a:p>
        </p:txBody>
      </p:sp>
      <p:sp>
        <p:nvSpPr>
          <p:cNvPr id="11" name="bk object 26"/>
          <p:cNvSpPr/>
          <p:nvPr/>
        </p:nvSpPr>
        <p:spPr>
          <a:xfrm>
            <a:off x="9449397" y="2433400"/>
            <a:ext cx="943666" cy="897413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970354" y="3799840"/>
            <a:ext cx="2551086" cy="17678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BalboaPlus Fill" charset="0"/>
                <a:ea typeface="BalboaPlus Fill" charset="0"/>
                <a:cs typeface="BalboaPlus Fill" charset="0"/>
              </a:rPr>
              <a:t>CREATE EVERY DAY HABITS THAT drive your development forward</a:t>
            </a:r>
          </a:p>
        </p:txBody>
      </p:sp>
    </p:spTree>
    <p:extLst>
      <p:ext uri="{BB962C8B-B14F-4D97-AF65-F5344CB8AC3E}">
        <p14:creationId xmlns:p14="http://schemas.microsoft.com/office/powerpoint/2010/main" val="149081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  <p:bldP spid="19" grpId="0" animBg="1"/>
      <p:bldP spid="12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22"/>
          <p:cNvSpPr/>
          <p:nvPr/>
        </p:nvSpPr>
        <p:spPr>
          <a:xfrm>
            <a:off x="4316586" y="328270"/>
            <a:ext cx="2714134" cy="6196356"/>
          </a:xfrm>
          <a:custGeom>
            <a:avLst/>
            <a:gdLst/>
            <a:ahLst/>
            <a:cxnLst/>
            <a:rect l="l" t="t" r="r" b="b"/>
            <a:pathLst>
              <a:path w="1470025" h="3836670">
                <a:moveTo>
                  <a:pt x="1154048" y="0"/>
                </a:moveTo>
                <a:lnTo>
                  <a:pt x="703249" y="0"/>
                </a:lnTo>
                <a:lnTo>
                  <a:pt x="687675" y="55306"/>
                </a:lnTo>
                <a:lnTo>
                  <a:pt x="671392" y="105724"/>
                </a:lnTo>
                <a:lnTo>
                  <a:pt x="653691" y="151884"/>
                </a:lnTo>
                <a:lnTo>
                  <a:pt x="633860" y="194416"/>
                </a:lnTo>
                <a:lnTo>
                  <a:pt x="611189" y="233951"/>
                </a:lnTo>
                <a:lnTo>
                  <a:pt x="584966" y="271120"/>
                </a:lnTo>
                <a:lnTo>
                  <a:pt x="554481" y="306552"/>
                </a:lnTo>
                <a:lnTo>
                  <a:pt x="492434" y="353907"/>
                </a:lnTo>
                <a:lnTo>
                  <a:pt x="453263" y="374243"/>
                </a:lnTo>
                <a:lnTo>
                  <a:pt x="409725" y="392372"/>
                </a:lnTo>
                <a:lnTo>
                  <a:pt x="362618" y="408309"/>
                </a:lnTo>
                <a:lnTo>
                  <a:pt x="312740" y="422071"/>
                </a:lnTo>
                <a:lnTo>
                  <a:pt x="260890" y="433673"/>
                </a:lnTo>
                <a:lnTo>
                  <a:pt x="207867" y="443131"/>
                </a:lnTo>
                <a:lnTo>
                  <a:pt x="154467" y="450459"/>
                </a:lnTo>
                <a:lnTo>
                  <a:pt x="101491" y="455675"/>
                </a:lnTo>
                <a:lnTo>
                  <a:pt x="49735" y="458793"/>
                </a:lnTo>
                <a:lnTo>
                  <a:pt x="0" y="459828"/>
                </a:lnTo>
                <a:lnTo>
                  <a:pt x="0" y="901611"/>
                </a:lnTo>
                <a:lnTo>
                  <a:pt x="315556" y="1217180"/>
                </a:lnTo>
                <a:lnTo>
                  <a:pt x="536447" y="1217180"/>
                </a:lnTo>
                <a:lnTo>
                  <a:pt x="536447" y="3516287"/>
                </a:lnTo>
                <a:lnTo>
                  <a:pt x="852017" y="3836352"/>
                </a:lnTo>
                <a:lnTo>
                  <a:pt x="1469618" y="3836352"/>
                </a:lnTo>
                <a:lnTo>
                  <a:pt x="1469618" y="3471202"/>
                </a:lnTo>
                <a:lnTo>
                  <a:pt x="590549" y="3471202"/>
                </a:lnTo>
                <a:lnTo>
                  <a:pt x="590549" y="847521"/>
                </a:lnTo>
                <a:lnTo>
                  <a:pt x="54089" y="847521"/>
                </a:lnTo>
                <a:lnTo>
                  <a:pt x="54089" y="513918"/>
                </a:lnTo>
                <a:lnTo>
                  <a:pt x="97707" y="511752"/>
                </a:lnTo>
                <a:lnTo>
                  <a:pt x="144565" y="507490"/>
                </a:lnTo>
                <a:lnTo>
                  <a:pt x="193770" y="501099"/>
                </a:lnTo>
                <a:lnTo>
                  <a:pt x="244432" y="492548"/>
                </a:lnTo>
                <a:lnTo>
                  <a:pt x="295656" y="481806"/>
                </a:lnTo>
                <a:lnTo>
                  <a:pt x="346552" y="468841"/>
                </a:lnTo>
                <a:lnTo>
                  <a:pt x="396227" y="453622"/>
                </a:lnTo>
                <a:lnTo>
                  <a:pt x="443789" y="436117"/>
                </a:lnTo>
                <a:lnTo>
                  <a:pt x="488345" y="416297"/>
                </a:lnTo>
                <a:lnTo>
                  <a:pt x="529003" y="394128"/>
                </a:lnTo>
                <a:lnTo>
                  <a:pt x="564872" y="369579"/>
                </a:lnTo>
                <a:lnTo>
                  <a:pt x="595058" y="342620"/>
                </a:lnTo>
                <a:lnTo>
                  <a:pt x="627441" y="305344"/>
                </a:lnTo>
                <a:lnTo>
                  <a:pt x="655409" y="266885"/>
                </a:lnTo>
                <a:lnTo>
                  <a:pt x="679513" y="227166"/>
                </a:lnTo>
                <a:lnTo>
                  <a:pt x="700306" y="186108"/>
                </a:lnTo>
                <a:lnTo>
                  <a:pt x="718339" y="143630"/>
                </a:lnTo>
                <a:lnTo>
                  <a:pt x="734165" y="99654"/>
                </a:lnTo>
                <a:lnTo>
                  <a:pt x="748334" y="54101"/>
                </a:lnTo>
                <a:lnTo>
                  <a:pt x="1208150" y="54101"/>
                </a:lnTo>
                <a:lnTo>
                  <a:pt x="1154048" y="0"/>
                </a:lnTo>
                <a:close/>
              </a:path>
              <a:path w="1470025" h="3836670">
                <a:moveTo>
                  <a:pt x="1208150" y="54101"/>
                </a:moveTo>
                <a:lnTo>
                  <a:pt x="1099972" y="54101"/>
                </a:lnTo>
                <a:lnTo>
                  <a:pt x="1099972" y="3471202"/>
                </a:lnTo>
                <a:lnTo>
                  <a:pt x="1469618" y="3471202"/>
                </a:lnTo>
                <a:lnTo>
                  <a:pt x="1469618" y="315569"/>
                </a:lnTo>
                <a:lnTo>
                  <a:pt x="1208150" y="5410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at your Best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1154954" y="1798267"/>
            <a:ext cx="9431765" cy="4213974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ts val="0"/>
              </a:spcBef>
              <a:spcAft>
                <a:spcPts val="127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Vista Sans OT Bold"/>
                <a:ea typeface="Courier New" charset="0"/>
                <a:cs typeface="Vista Sans OT Bold"/>
              </a:rPr>
              <a:t>Think about a time when you performed at your absolute best at work</a:t>
            </a: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.  </a:t>
            </a:r>
            <a:r>
              <a:rPr lang="en-US" sz="2200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When you were firing on all cylinders and really achieved more than you thought was possible. </a:t>
            </a:r>
          </a:p>
          <a:p>
            <a:pPr marL="0" indent="0">
              <a:spcBef>
                <a:spcPts val="0"/>
              </a:spcBef>
              <a:spcAft>
                <a:spcPts val="1270"/>
              </a:spcAft>
              <a:buNone/>
            </a:pPr>
            <a:endParaRPr lang="en-US" sz="2200" dirty="0">
              <a:solidFill>
                <a:srgbClr val="12161B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421200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BalboaPlus Primary" pitchFamily="50" charset="0"/>
                <a:ea typeface="BalboaPlus Primary" charset="0"/>
                <a:cs typeface="BalboaPlus Primary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Which of your own strengths helped you be successful?</a:t>
            </a:r>
            <a:br>
              <a:rPr lang="en-US" sz="2000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</a:br>
            <a:endParaRPr lang="en-US" sz="2000" dirty="0">
              <a:solidFill>
                <a:schemeClr val="tx1"/>
              </a:solidFill>
              <a:latin typeface="Vista Sans OT Medium" panose="02000603030000020004" pitchFamily="50" charset="0"/>
              <a:ea typeface="Courier New" charset="0"/>
              <a:cs typeface="Courier New" charset="0"/>
            </a:endParaRPr>
          </a:p>
          <a:p>
            <a:pPr marL="421200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BalboaPlus Primary" pitchFamily="50" charset="0"/>
                <a:ea typeface="BalboaPlus Primary" charset="0"/>
                <a:cs typeface="BalboaPlus Primary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How were you managed, encouraged and motivated to get the best results?</a:t>
            </a:r>
            <a:br>
              <a:rPr lang="en-US" sz="2000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</a:br>
            <a:endParaRPr lang="en-US" sz="2000" dirty="0">
              <a:solidFill>
                <a:schemeClr val="tx1"/>
              </a:solidFill>
              <a:latin typeface="Vista Sans OT Medium" panose="02000603030000020004" pitchFamily="50" charset="0"/>
              <a:ea typeface="Courier New" charset="0"/>
              <a:cs typeface="Courier New" charset="0"/>
            </a:endParaRPr>
          </a:p>
          <a:p>
            <a:pPr marL="421200" indent="-4572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BalboaPlus Primary" pitchFamily="50" charset="0"/>
                <a:ea typeface="BalboaPlus Primary" charset="0"/>
                <a:cs typeface="BalboaPlus Primary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Vista Sans OT Medium" panose="02000603030000020004" pitchFamily="50" charset="0"/>
                <a:ea typeface="BalboaPlus Primary" charset="0"/>
                <a:cs typeface="BalboaPlus Primary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What was the context or environment that enabled you to perform at your best ?</a:t>
            </a:r>
          </a:p>
        </p:txBody>
      </p:sp>
    </p:spTree>
    <p:extLst>
      <p:ext uri="{BB962C8B-B14F-4D97-AF65-F5344CB8AC3E}">
        <p14:creationId xmlns:p14="http://schemas.microsoft.com/office/powerpoint/2010/main" val="15893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7"/>
          <p:cNvSpPr/>
          <p:nvPr/>
        </p:nvSpPr>
        <p:spPr>
          <a:xfrm>
            <a:off x="4237395" y="333375"/>
            <a:ext cx="4181859" cy="6186616"/>
          </a:xfrm>
          <a:custGeom>
            <a:avLst/>
            <a:gdLst/>
            <a:ahLst/>
            <a:cxnLst/>
            <a:rect l="l" t="t" r="r" b="b"/>
            <a:pathLst>
              <a:path w="1772284" h="3886200">
                <a:moveTo>
                  <a:pt x="821658" y="1485900"/>
                </a:moveTo>
                <a:lnTo>
                  <a:pt x="761860" y="1485900"/>
                </a:lnTo>
                <a:lnTo>
                  <a:pt x="744861" y="1536700"/>
                </a:lnTo>
                <a:lnTo>
                  <a:pt x="725263" y="1574800"/>
                </a:lnTo>
                <a:lnTo>
                  <a:pt x="703774" y="1625600"/>
                </a:lnTo>
                <a:lnTo>
                  <a:pt x="681102" y="1663700"/>
                </a:lnTo>
                <a:lnTo>
                  <a:pt x="657957" y="1714500"/>
                </a:lnTo>
                <a:lnTo>
                  <a:pt x="635047" y="1752600"/>
                </a:lnTo>
                <a:lnTo>
                  <a:pt x="613079" y="1790700"/>
                </a:lnTo>
                <a:lnTo>
                  <a:pt x="585315" y="1841500"/>
                </a:lnTo>
                <a:lnTo>
                  <a:pt x="557926" y="1892300"/>
                </a:lnTo>
                <a:lnTo>
                  <a:pt x="530930" y="1930400"/>
                </a:lnTo>
                <a:lnTo>
                  <a:pt x="504343" y="1981200"/>
                </a:lnTo>
                <a:lnTo>
                  <a:pt x="478180" y="2019300"/>
                </a:lnTo>
                <a:lnTo>
                  <a:pt x="452458" y="2070100"/>
                </a:lnTo>
                <a:lnTo>
                  <a:pt x="427192" y="2108200"/>
                </a:lnTo>
                <a:lnTo>
                  <a:pt x="402399" y="2159000"/>
                </a:lnTo>
                <a:lnTo>
                  <a:pt x="378095" y="2197100"/>
                </a:lnTo>
                <a:lnTo>
                  <a:pt x="354296" y="2247900"/>
                </a:lnTo>
                <a:lnTo>
                  <a:pt x="331017" y="2286000"/>
                </a:lnTo>
                <a:lnTo>
                  <a:pt x="308276" y="2324100"/>
                </a:lnTo>
                <a:lnTo>
                  <a:pt x="286087" y="2362200"/>
                </a:lnTo>
                <a:lnTo>
                  <a:pt x="264468" y="2413000"/>
                </a:lnTo>
                <a:lnTo>
                  <a:pt x="243433" y="2451100"/>
                </a:lnTo>
                <a:lnTo>
                  <a:pt x="217881" y="2501900"/>
                </a:lnTo>
                <a:lnTo>
                  <a:pt x="194002" y="2552700"/>
                </a:lnTo>
                <a:lnTo>
                  <a:pt x="171753" y="2603500"/>
                </a:lnTo>
                <a:lnTo>
                  <a:pt x="151090" y="2641600"/>
                </a:lnTo>
                <a:lnTo>
                  <a:pt x="131969" y="2692400"/>
                </a:lnTo>
                <a:lnTo>
                  <a:pt x="114346" y="2743200"/>
                </a:lnTo>
                <a:lnTo>
                  <a:pt x="98177" y="2794000"/>
                </a:lnTo>
                <a:lnTo>
                  <a:pt x="83419" y="2832100"/>
                </a:lnTo>
                <a:lnTo>
                  <a:pt x="70028" y="2882900"/>
                </a:lnTo>
                <a:lnTo>
                  <a:pt x="57959" y="2921000"/>
                </a:lnTo>
                <a:lnTo>
                  <a:pt x="47170" y="2971800"/>
                </a:lnTo>
                <a:lnTo>
                  <a:pt x="37617" y="3022600"/>
                </a:lnTo>
                <a:lnTo>
                  <a:pt x="29254" y="3060700"/>
                </a:lnTo>
                <a:lnTo>
                  <a:pt x="22040" y="3111500"/>
                </a:lnTo>
                <a:lnTo>
                  <a:pt x="15930" y="3149600"/>
                </a:lnTo>
                <a:lnTo>
                  <a:pt x="10880" y="3200400"/>
                </a:lnTo>
                <a:lnTo>
                  <a:pt x="6846" y="3251200"/>
                </a:lnTo>
                <a:lnTo>
                  <a:pt x="3785" y="3302000"/>
                </a:lnTo>
                <a:lnTo>
                  <a:pt x="1653" y="3340100"/>
                </a:lnTo>
                <a:lnTo>
                  <a:pt x="406" y="3390900"/>
                </a:lnTo>
                <a:lnTo>
                  <a:pt x="0" y="3441700"/>
                </a:lnTo>
                <a:lnTo>
                  <a:pt x="0" y="3581400"/>
                </a:lnTo>
                <a:lnTo>
                  <a:pt x="315556" y="3886200"/>
                </a:lnTo>
                <a:lnTo>
                  <a:pt x="1771662" y="3886200"/>
                </a:lnTo>
                <a:lnTo>
                  <a:pt x="1771662" y="3530600"/>
                </a:lnTo>
                <a:lnTo>
                  <a:pt x="54101" y="3530600"/>
                </a:lnTo>
                <a:lnTo>
                  <a:pt x="54101" y="3441700"/>
                </a:lnTo>
                <a:lnTo>
                  <a:pt x="54484" y="3390900"/>
                </a:lnTo>
                <a:lnTo>
                  <a:pt x="55675" y="3340100"/>
                </a:lnTo>
                <a:lnTo>
                  <a:pt x="57737" y="3289300"/>
                </a:lnTo>
                <a:lnTo>
                  <a:pt x="60737" y="3238500"/>
                </a:lnTo>
                <a:lnTo>
                  <a:pt x="64737" y="3187700"/>
                </a:lnTo>
                <a:lnTo>
                  <a:pt x="69802" y="3149600"/>
                </a:lnTo>
                <a:lnTo>
                  <a:pt x="75996" y="3098800"/>
                </a:lnTo>
                <a:lnTo>
                  <a:pt x="83383" y="3048000"/>
                </a:lnTo>
                <a:lnTo>
                  <a:pt x="92029" y="3009900"/>
                </a:lnTo>
                <a:lnTo>
                  <a:pt x="101996" y="2959100"/>
                </a:lnTo>
                <a:lnTo>
                  <a:pt x="113350" y="2908300"/>
                </a:lnTo>
                <a:lnTo>
                  <a:pt x="126154" y="2870200"/>
                </a:lnTo>
                <a:lnTo>
                  <a:pt x="140473" y="2819400"/>
                </a:lnTo>
                <a:lnTo>
                  <a:pt x="156372" y="2768600"/>
                </a:lnTo>
                <a:lnTo>
                  <a:pt x="173913" y="2730500"/>
                </a:lnTo>
                <a:lnTo>
                  <a:pt x="193162" y="2679700"/>
                </a:lnTo>
                <a:lnTo>
                  <a:pt x="214183" y="2628900"/>
                </a:lnTo>
                <a:lnTo>
                  <a:pt x="237039" y="2578100"/>
                </a:lnTo>
                <a:lnTo>
                  <a:pt x="261796" y="2527300"/>
                </a:lnTo>
                <a:lnTo>
                  <a:pt x="288518" y="2476500"/>
                </a:lnTo>
                <a:lnTo>
                  <a:pt x="309553" y="2438400"/>
                </a:lnTo>
                <a:lnTo>
                  <a:pt x="331172" y="2400300"/>
                </a:lnTo>
                <a:lnTo>
                  <a:pt x="353361" y="2349500"/>
                </a:lnTo>
                <a:lnTo>
                  <a:pt x="376102" y="2311400"/>
                </a:lnTo>
                <a:lnTo>
                  <a:pt x="399381" y="2273300"/>
                </a:lnTo>
                <a:lnTo>
                  <a:pt x="423181" y="2222500"/>
                </a:lnTo>
                <a:lnTo>
                  <a:pt x="447485" y="2184400"/>
                </a:lnTo>
                <a:lnTo>
                  <a:pt x="472279" y="2133600"/>
                </a:lnTo>
                <a:lnTo>
                  <a:pt x="497545" y="2095500"/>
                </a:lnTo>
                <a:lnTo>
                  <a:pt x="523269" y="2044700"/>
                </a:lnTo>
                <a:lnTo>
                  <a:pt x="549433" y="2006600"/>
                </a:lnTo>
                <a:lnTo>
                  <a:pt x="576022" y="1955800"/>
                </a:lnTo>
                <a:lnTo>
                  <a:pt x="603019" y="1917700"/>
                </a:lnTo>
                <a:lnTo>
                  <a:pt x="630410" y="1866900"/>
                </a:lnTo>
                <a:lnTo>
                  <a:pt x="658177" y="1816100"/>
                </a:lnTo>
                <a:lnTo>
                  <a:pt x="682607" y="1778000"/>
                </a:lnTo>
                <a:lnTo>
                  <a:pt x="706753" y="1727200"/>
                </a:lnTo>
                <a:lnTo>
                  <a:pt x="730437" y="1689100"/>
                </a:lnTo>
                <a:lnTo>
                  <a:pt x="753480" y="1638300"/>
                </a:lnTo>
                <a:lnTo>
                  <a:pt x="775705" y="1587500"/>
                </a:lnTo>
                <a:lnTo>
                  <a:pt x="796932" y="1549400"/>
                </a:lnTo>
                <a:lnTo>
                  <a:pt x="816984" y="1498600"/>
                </a:lnTo>
                <a:lnTo>
                  <a:pt x="821658" y="1485900"/>
                </a:lnTo>
                <a:close/>
              </a:path>
              <a:path w="1772284" h="3886200">
                <a:moveTo>
                  <a:pt x="1017316" y="50800"/>
                </a:moveTo>
                <a:lnTo>
                  <a:pt x="716762" y="50800"/>
                </a:lnTo>
                <a:lnTo>
                  <a:pt x="764832" y="63500"/>
                </a:lnTo>
                <a:lnTo>
                  <a:pt x="855598" y="63500"/>
                </a:lnTo>
                <a:lnTo>
                  <a:pt x="898311" y="76200"/>
                </a:lnTo>
                <a:lnTo>
                  <a:pt x="939253" y="88900"/>
                </a:lnTo>
                <a:lnTo>
                  <a:pt x="978433" y="88900"/>
                </a:lnTo>
                <a:lnTo>
                  <a:pt x="1015859" y="114300"/>
                </a:lnTo>
                <a:lnTo>
                  <a:pt x="1085476" y="139700"/>
                </a:lnTo>
                <a:lnTo>
                  <a:pt x="1117684" y="165100"/>
                </a:lnTo>
                <a:lnTo>
                  <a:pt x="1148169" y="190500"/>
                </a:lnTo>
                <a:lnTo>
                  <a:pt x="1176938" y="215900"/>
                </a:lnTo>
                <a:lnTo>
                  <a:pt x="1229359" y="266700"/>
                </a:lnTo>
                <a:lnTo>
                  <a:pt x="1275010" y="330200"/>
                </a:lnTo>
                <a:lnTo>
                  <a:pt x="1295316" y="368300"/>
                </a:lnTo>
                <a:lnTo>
                  <a:pt x="1313954" y="406400"/>
                </a:lnTo>
                <a:lnTo>
                  <a:pt x="1330929" y="444500"/>
                </a:lnTo>
                <a:lnTo>
                  <a:pt x="1346252" y="482600"/>
                </a:lnTo>
                <a:lnTo>
                  <a:pt x="1359928" y="533400"/>
                </a:lnTo>
                <a:lnTo>
                  <a:pt x="1371966" y="571500"/>
                </a:lnTo>
                <a:lnTo>
                  <a:pt x="1382374" y="622300"/>
                </a:lnTo>
                <a:lnTo>
                  <a:pt x="1391159" y="673100"/>
                </a:lnTo>
                <a:lnTo>
                  <a:pt x="1398330" y="723900"/>
                </a:lnTo>
                <a:lnTo>
                  <a:pt x="1403894" y="787400"/>
                </a:lnTo>
                <a:lnTo>
                  <a:pt x="1407858" y="838200"/>
                </a:lnTo>
                <a:lnTo>
                  <a:pt x="1410231" y="901700"/>
                </a:lnTo>
                <a:lnTo>
                  <a:pt x="1411020" y="965200"/>
                </a:lnTo>
                <a:lnTo>
                  <a:pt x="1410359" y="1016000"/>
                </a:lnTo>
                <a:lnTo>
                  <a:pt x="1408375" y="1079500"/>
                </a:lnTo>
                <a:lnTo>
                  <a:pt x="1405069" y="1130300"/>
                </a:lnTo>
                <a:lnTo>
                  <a:pt x="1400441" y="1193800"/>
                </a:lnTo>
                <a:lnTo>
                  <a:pt x="1394490" y="1244600"/>
                </a:lnTo>
                <a:lnTo>
                  <a:pt x="1387216" y="1295400"/>
                </a:lnTo>
                <a:lnTo>
                  <a:pt x="1378621" y="1346200"/>
                </a:lnTo>
                <a:lnTo>
                  <a:pt x="1368702" y="1384300"/>
                </a:lnTo>
                <a:lnTo>
                  <a:pt x="1357462" y="1435100"/>
                </a:lnTo>
                <a:lnTo>
                  <a:pt x="1344899" y="1485900"/>
                </a:lnTo>
                <a:lnTo>
                  <a:pt x="1331014" y="1536700"/>
                </a:lnTo>
                <a:lnTo>
                  <a:pt x="1315807" y="1574800"/>
                </a:lnTo>
                <a:lnTo>
                  <a:pt x="1299278" y="1625600"/>
                </a:lnTo>
                <a:lnTo>
                  <a:pt x="1281426" y="1663700"/>
                </a:lnTo>
                <a:lnTo>
                  <a:pt x="1262252" y="1714500"/>
                </a:lnTo>
                <a:lnTo>
                  <a:pt x="1241919" y="1765300"/>
                </a:lnTo>
                <a:lnTo>
                  <a:pt x="1220817" y="1803400"/>
                </a:lnTo>
                <a:lnTo>
                  <a:pt x="1199000" y="1854200"/>
                </a:lnTo>
                <a:lnTo>
                  <a:pt x="1176525" y="1892300"/>
                </a:lnTo>
                <a:lnTo>
                  <a:pt x="1153446" y="1943100"/>
                </a:lnTo>
                <a:lnTo>
                  <a:pt x="1129819" y="1981200"/>
                </a:lnTo>
                <a:lnTo>
                  <a:pt x="1105700" y="2032000"/>
                </a:lnTo>
                <a:lnTo>
                  <a:pt x="1081142" y="2070100"/>
                </a:lnTo>
                <a:lnTo>
                  <a:pt x="1056202" y="2108200"/>
                </a:lnTo>
                <a:lnTo>
                  <a:pt x="1030935" y="2159000"/>
                </a:lnTo>
                <a:lnTo>
                  <a:pt x="1005396" y="2197100"/>
                </a:lnTo>
                <a:lnTo>
                  <a:pt x="979641" y="2247900"/>
                </a:lnTo>
                <a:lnTo>
                  <a:pt x="927701" y="2324100"/>
                </a:lnTo>
                <a:lnTo>
                  <a:pt x="875557" y="2413000"/>
                </a:lnTo>
                <a:lnTo>
                  <a:pt x="849547" y="2451100"/>
                </a:lnTo>
                <a:lnTo>
                  <a:pt x="823653" y="2501900"/>
                </a:lnTo>
                <a:lnTo>
                  <a:pt x="797928" y="2540000"/>
                </a:lnTo>
                <a:lnTo>
                  <a:pt x="767848" y="2590800"/>
                </a:lnTo>
                <a:lnTo>
                  <a:pt x="740617" y="2641600"/>
                </a:lnTo>
                <a:lnTo>
                  <a:pt x="716078" y="2692400"/>
                </a:lnTo>
                <a:lnTo>
                  <a:pt x="694074" y="2743200"/>
                </a:lnTo>
                <a:lnTo>
                  <a:pt x="674450" y="2794000"/>
                </a:lnTo>
                <a:lnTo>
                  <a:pt x="657048" y="2832100"/>
                </a:lnTo>
                <a:lnTo>
                  <a:pt x="641713" y="2882900"/>
                </a:lnTo>
                <a:lnTo>
                  <a:pt x="628287" y="2921000"/>
                </a:lnTo>
                <a:lnTo>
                  <a:pt x="616614" y="2971800"/>
                </a:lnTo>
                <a:lnTo>
                  <a:pt x="606538" y="3009900"/>
                </a:lnTo>
                <a:lnTo>
                  <a:pt x="597902" y="3060700"/>
                </a:lnTo>
                <a:lnTo>
                  <a:pt x="590549" y="3098800"/>
                </a:lnTo>
                <a:lnTo>
                  <a:pt x="1402003" y="3098800"/>
                </a:lnTo>
                <a:lnTo>
                  <a:pt x="1402003" y="3530600"/>
                </a:lnTo>
                <a:lnTo>
                  <a:pt x="1771662" y="3530600"/>
                </a:lnTo>
                <a:lnTo>
                  <a:pt x="1771662" y="3365500"/>
                </a:lnTo>
                <a:lnTo>
                  <a:pt x="1456093" y="3048000"/>
                </a:lnTo>
                <a:lnTo>
                  <a:pt x="1041361" y="3048000"/>
                </a:lnTo>
                <a:lnTo>
                  <a:pt x="1061262" y="2997200"/>
                </a:lnTo>
                <a:lnTo>
                  <a:pt x="1082021" y="2946400"/>
                </a:lnTo>
                <a:lnTo>
                  <a:pt x="1103546" y="2895600"/>
                </a:lnTo>
                <a:lnTo>
                  <a:pt x="1125745" y="2857500"/>
                </a:lnTo>
                <a:lnTo>
                  <a:pt x="1148525" y="2806700"/>
                </a:lnTo>
                <a:lnTo>
                  <a:pt x="1171794" y="2755900"/>
                </a:lnTo>
                <a:lnTo>
                  <a:pt x="1195459" y="2717800"/>
                </a:lnTo>
                <a:lnTo>
                  <a:pt x="1219428" y="2667000"/>
                </a:lnTo>
                <a:lnTo>
                  <a:pt x="1243608" y="2628900"/>
                </a:lnTo>
                <a:lnTo>
                  <a:pt x="1267907" y="2578100"/>
                </a:lnTo>
                <a:lnTo>
                  <a:pt x="1292233" y="2540000"/>
                </a:lnTo>
                <a:lnTo>
                  <a:pt x="1316492" y="2489200"/>
                </a:lnTo>
                <a:lnTo>
                  <a:pt x="1340593" y="2451100"/>
                </a:lnTo>
                <a:lnTo>
                  <a:pt x="1364443" y="2413000"/>
                </a:lnTo>
                <a:lnTo>
                  <a:pt x="1387950" y="2374900"/>
                </a:lnTo>
                <a:lnTo>
                  <a:pt x="1411020" y="2324100"/>
                </a:lnTo>
                <a:lnTo>
                  <a:pt x="1476340" y="2209800"/>
                </a:lnTo>
                <a:lnTo>
                  <a:pt x="1497892" y="2171700"/>
                </a:lnTo>
                <a:lnTo>
                  <a:pt x="1519182" y="2133600"/>
                </a:lnTo>
                <a:lnTo>
                  <a:pt x="1540118" y="2095500"/>
                </a:lnTo>
                <a:lnTo>
                  <a:pt x="1560610" y="2057400"/>
                </a:lnTo>
                <a:lnTo>
                  <a:pt x="1580565" y="2006600"/>
                </a:lnTo>
                <a:lnTo>
                  <a:pt x="1599894" y="1968500"/>
                </a:lnTo>
                <a:lnTo>
                  <a:pt x="1618505" y="1930400"/>
                </a:lnTo>
                <a:lnTo>
                  <a:pt x="1636306" y="1879600"/>
                </a:lnTo>
                <a:lnTo>
                  <a:pt x="1653207" y="1841500"/>
                </a:lnTo>
                <a:lnTo>
                  <a:pt x="1669117" y="1790700"/>
                </a:lnTo>
                <a:lnTo>
                  <a:pt x="1683944" y="1752600"/>
                </a:lnTo>
                <a:lnTo>
                  <a:pt x="1697597" y="1701800"/>
                </a:lnTo>
                <a:lnTo>
                  <a:pt x="1709985" y="1651000"/>
                </a:lnTo>
                <a:lnTo>
                  <a:pt x="1721017" y="1600200"/>
                </a:lnTo>
                <a:lnTo>
                  <a:pt x="1730602" y="1549400"/>
                </a:lnTo>
                <a:lnTo>
                  <a:pt x="1738648" y="1498600"/>
                </a:lnTo>
                <a:lnTo>
                  <a:pt x="1745065" y="1435100"/>
                </a:lnTo>
                <a:lnTo>
                  <a:pt x="1749762" y="1384300"/>
                </a:lnTo>
                <a:lnTo>
                  <a:pt x="1752646" y="1320800"/>
                </a:lnTo>
                <a:lnTo>
                  <a:pt x="1753628" y="1270000"/>
                </a:lnTo>
                <a:lnTo>
                  <a:pt x="1753354" y="1219200"/>
                </a:lnTo>
                <a:lnTo>
                  <a:pt x="1752467" y="1181100"/>
                </a:lnTo>
                <a:lnTo>
                  <a:pt x="1750868" y="1130300"/>
                </a:lnTo>
                <a:lnTo>
                  <a:pt x="1748458" y="1092200"/>
                </a:lnTo>
                <a:lnTo>
                  <a:pt x="1745139" y="1054100"/>
                </a:lnTo>
                <a:lnTo>
                  <a:pt x="1740811" y="1003300"/>
                </a:lnTo>
                <a:lnTo>
                  <a:pt x="1735377" y="965200"/>
                </a:lnTo>
                <a:lnTo>
                  <a:pt x="1728737" y="927100"/>
                </a:lnTo>
                <a:lnTo>
                  <a:pt x="1720793" y="889000"/>
                </a:lnTo>
                <a:lnTo>
                  <a:pt x="1711446" y="838200"/>
                </a:lnTo>
                <a:lnTo>
                  <a:pt x="1700598" y="800100"/>
                </a:lnTo>
                <a:lnTo>
                  <a:pt x="1688149" y="762000"/>
                </a:lnTo>
                <a:lnTo>
                  <a:pt x="1674001" y="723900"/>
                </a:lnTo>
                <a:lnTo>
                  <a:pt x="1658055" y="685800"/>
                </a:lnTo>
                <a:lnTo>
                  <a:pt x="1640213" y="647700"/>
                </a:lnTo>
                <a:lnTo>
                  <a:pt x="1620376" y="596900"/>
                </a:lnTo>
                <a:lnTo>
                  <a:pt x="1598444" y="558800"/>
                </a:lnTo>
                <a:lnTo>
                  <a:pt x="1574321" y="520700"/>
                </a:lnTo>
                <a:lnTo>
                  <a:pt x="1547906" y="482600"/>
                </a:lnTo>
                <a:lnTo>
                  <a:pt x="1519101" y="444500"/>
                </a:lnTo>
                <a:lnTo>
                  <a:pt x="1487808" y="406400"/>
                </a:lnTo>
                <a:lnTo>
                  <a:pt x="1453927" y="368300"/>
                </a:lnTo>
                <a:lnTo>
                  <a:pt x="1417361" y="330200"/>
                </a:lnTo>
                <a:lnTo>
                  <a:pt x="1378009" y="292100"/>
                </a:lnTo>
                <a:lnTo>
                  <a:pt x="1335774" y="254000"/>
                </a:lnTo>
                <a:lnTo>
                  <a:pt x="1290558" y="215900"/>
                </a:lnTo>
                <a:lnTo>
                  <a:pt x="1242260" y="177800"/>
                </a:lnTo>
                <a:lnTo>
                  <a:pt x="1190783" y="152400"/>
                </a:lnTo>
                <a:lnTo>
                  <a:pt x="1136027" y="114300"/>
                </a:lnTo>
                <a:lnTo>
                  <a:pt x="1098795" y="88900"/>
                </a:lnTo>
                <a:lnTo>
                  <a:pt x="1059224" y="63500"/>
                </a:lnTo>
                <a:lnTo>
                  <a:pt x="1017316" y="50800"/>
                </a:lnTo>
                <a:close/>
              </a:path>
              <a:path w="1772284" h="3886200">
                <a:moveTo>
                  <a:pt x="877562" y="12700"/>
                </a:moveTo>
                <a:lnTo>
                  <a:pt x="570611" y="12700"/>
                </a:lnTo>
                <a:lnTo>
                  <a:pt x="525625" y="25400"/>
                </a:lnTo>
                <a:lnTo>
                  <a:pt x="482522" y="25400"/>
                </a:lnTo>
                <a:lnTo>
                  <a:pt x="441314" y="38100"/>
                </a:lnTo>
                <a:lnTo>
                  <a:pt x="402011" y="50800"/>
                </a:lnTo>
                <a:lnTo>
                  <a:pt x="364623" y="76200"/>
                </a:lnTo>
                <a:lnTo>
                  <a:pt x="329162" y="88900"/>
                </a:lnTo>
                <a:lnTo>
                  <a:pt x="295639" y="114300"/>
                </a:lnTo>
                <a:lnTo>
                  <a:pt x="264063" y="139700"/>
                </a:lnTo>
                <a:lnTo>
                  <a:pt x="234447" y="165100"/>
                </a:lnTo>
                <a:lnTo>
                  <a:pt x="181134" y="228600"/>
                </a:lnTo>
                <a:lnTo>
                  <a:pt x="157459" y="254000"/>
                </a:lnTo>
                <a:lnTo>
                  <a:pt x="135786" y="292100"/>
                </a:lnTo>
                <a:lnTo>
                  <a:pt x="116126" y="330200"/>
                </a:lnTo>
                <a:lnTo>
                  <a:pt x="98490" y="368300"/>
                </a:lnTo>
                <a:lnTo>
                  <a:pt x="82888" y="406400"/>
                </a:lnTo>
                <a:lnTo>
                  <a:pt x="69331" y="457200"/>
                </a:lnTo>
                <a:lnTo>
                  <a:pt x="57831" y="495300"/>
                </a:lnTo>
                <a:lnTo>
                  <a:pt x="48397" y="546100"/>
                </a:lnTo>
                <a:lnTo>
                  <a:pt x="41041" y="596900"/>
                </a:lnTo>
                <a:lnTo>
                  <a:pt x="35773" y="647700"/>
                </a:lnTo>
                <a:lnTo>
                  <a:pt x="32605" y="711200"/>
                </a:lnTo>
                <a:lnTo>
                  <a:pt x="31546" y="762000"/>
                </a:lnTo>
                <a:lnTo>
                  <a:pt x="32345" y="825500"/>
                </a:lnTo>
                <a:lnTo>
                  <a:pt x="34591" y="876300"/>
                </a:lnTo>
                <a:lnTo>
                  <a:pt x="38061" y="939800"/>
                </a:lnTo>
                <a:lnTo>
                  <a:pt x="42534" y="990600"/>
                </a:lnTo>
                <a:lnTo>
                  <a:pt x="47786" y="1041400"/>
                </a:lnTo>
                <a:lnTo>
                  <a:pt x="53593" y="1092200"/>
                </a:lnTo>
                <a:lnTo>
                  <a:pt x="59734" y="1130300"/>
                </a:lnTo>
                <a:lnTo>
                  <a:pt x="65985" y="1168400"/>
                </a:lnTo>
                <a:lnTo>
                  <a:pt x="72123" y="1206500"/>
                </a:lnTo>
                <a:lnTo>
                  <a:pt x="383184" y="1524000"/>
                </a:lnTo>
                <a:lnTo>
                  <a:pt x="761860" y="1485900"/>
                </a:lnTo>
                <a:lnTo>
                  <a:pt x="821658" y="1485900"/>
                </a:lnTo>
                <a:lnTo>
                  <a:pt x="835682" y="1447800"/>
                </a:lnTo>
                <a:lnTo>
                  <a:pt x="852848" y="1397000"/>
                </a:lnTo>
                <a:lnTo>
                  <a:pt x="868303" y="1346200"/>
                </a:lnTo>
                <a:lnTo>
                  <a:pt x="881871" y="1295400"/>
                </a:lnTo>
                <a:lnTo>
                  <a:pt x="893371" y="1244600"/>
                </a:lnTo>
                <a:lnTo>
                  <a:pt x="902626" y="1206500"/>
                </a:lnTo>
                <a:lnTo>
                  <a:pt x="909457" y="1155700"/>
                </a:lnTo>
                <a:lnTo>
                  <a:pt x="117208" y="1155700"/>
                </a:lnTo>
                <a:lnTo>
                  <a:pt x="111968" y="1117600"/>
                </a:lnTo>
                <a:lnTo>
                  <a:pt x="106571" y="1079500"/>
                </a:lnTo>
                <a:lnTo>
                  <a:pt x="101278" y="1041400"/>
                </a:lnTo>
                <a:lnTo>
                  <a:pt x="96356" y="990600"/>
                </a:lnTo>
                <a:lnTo>
                  <a:pt x="92068" y="939800"/>
                </a:lnTo>
                <a:lnTo>
                  <a:pt x="88677" y="876300"/>
                </a:lnTo>
                <a:lnTo>
                  <a:pt x="86450" y="825500"/>
                </a:lnTo>
                <a:lnTo>
                  <a:pt x="85648" y="762000"/>
                </a:lnTo>
                <a:lnTo>
                  <a:pt x="86774" y="711200"/>
                </a:lnTo>
                <a:lnTo>
                  <a:pt x="90146" y="647700"/>
                </a:lnTo>
                <a:lnTo>
                  <a:pt x="95757" y="596900"/>
                </a:lnTo>
                <a:lnTo>
                  <a:pt x="103598" y="546100"/>
                </a:lnTo>
                <a:lnTo>
                  <a:pt x="113661" y="495300"/>
                </a:lnTo>
                <a:lnTo>
                  <a:pt x="125940" y="444500"/>
                </a:lnTo>
                <a:lnTo>
                  <a:pt x="140426" y="406400"/>
                </a:lnTo>
                <a:lnTo>
                  <a:pt x="157111" y="368300"/>
                </a:lnTo>
                <a:lnTo>
                  <a:pt x="175987" y="330200"/>
                </a:lnTo>
                <a:lnTo>
                  <a:pt x="197047" y="292100"/>
                </a:lnTo>
                <a:lnTo>
                  <a:pt x="220282" y="254000"/>
                </a:lnTo>
                <a:lnTo>
                  <a:pt x="273249" y="203200"/>
                </a:lnTo>
                <a:lnTo>
                  <a:pt x="302965" y="177800"/>
                </a:lnTo>
                <a:lnTo>
                  <a:pt x="334824" y="152400"/>
                </a:lnTo>
                <a:lnTo>
                  <a:pt x="368821" y="127000"/>
                </a:lnTo>
                <a:lnTo>
                  <a:pt x="404946" y="114300"/>
                </a:lnTo>
                <a:lnTo>
                  <a:pt x="443191" y="101600"/>
                </a:lnTo>
                <a:lnTo>
                  <a:pt x="483550" y="88900"/>
                </a:lnTo>
                <a:lnTo>
                  <a:pt x="526013" y="76200"/>
                </a:lnTo>
                <a:lnTo>
                  <a:pt x="570574" y="63500"/>
                </a:lnTo>
                <a:lnTo>
                  <a:pt x="665957" y="63500"/>
                </a:lnTo>
                <a:lnTo>
                  <a:pt x="716762" y="50800"/>
                </a:lnTo>
                <a:lnTo>
                  <a:pt x="1017316" y="50800"/>
                </a:lnTo>
                <a:lnTo>
                  <a:pt x="973069" y="38100"/>
                </a:lnTo>
                <a:lnTo>
                  <a:pt x="926484" y="25400"/>
                </a:lnTo>
                <a:lnTo>
                  <a:pt x="877562" y="12700"/>
                </a:lnTo>
                <a:close/>
              </a:path>
              <a:path w="1772284" h="3886200">
                <a:moveTo>
                  <a:pt x="773731" y="469900"/>
                </a:moveTo>
                <a:lnTo>
                  <a:pt x="618897" y="469900"/>
                </a:lnTo>
                <a:lnTo>
                  <a:pt x="585916" y="495300"/>
                </a:lnTo>
                <a:lnTo>
                  <a:pt x="536451" y="546100"/>
                </a:lnTo>
                <a:lnTo>
                  <a:pt x="519210" y="584200"/>
                </a:lnTo>
                <a:lnTo>
                  <a:pt x="506459" y="635000"/>
                </a:lnTo>
                <a:lnTo>
                  <a:pt x="497820" y="685800"/>
                </a:lnTo>
                <a:lnTo>
                  <a:pt x="492914" y="749300"/>
                </a:lnTo>
                <a:lnTo>
                  <a:pt x="491362" y="812800"/>
                </a:lnTo>
                <a:lnTo>
                  <a:pt x="492093" y="863600"/>
                </a:lnTo>
                <a:lnTo>
                  <a:pt x="494202" y="914400"/>
                </a:lnTo>
                <a:lnTo>
                  <a:pt x="497563" y="977900"/>
                </a:lnTo>
                <a:lnTo>
                  <a:pt x="502053" y="1028700"/>
                </a:lnTo>
                <a:lnTo>
                  <a:pt x="507546" y="1079500"/>
                </a:lnTo>
                <a:lnTo>
                  <a:pt x="513918" y="1117600"/>
                </a:lnTo>
                <a:lnTo>
                  <a:pt x="117208" y="1155700"/>
                </a:lnTo>
                <a:lnTo>
                  <a:pt x="909457" y="1155700"/>
                </a:lnTo>
                <a:lnTo>
                  <a:pt x="913687" y="1104900"/>
                </a:lnTo>
                <a:lnTo>
                  <a:pt x="915136" y="1066800"/>
                </a:lnTo>
                <a:lnTo>
                  <a:pt x="915136" y="876300"/>
                </a:lnTo>
                <a:lnTo>
                  <a:pt x="913980" y="812800"/>
                </a:lnTo>
                <a:lnTo>
                  <a:pt x="910398" y="749300"/>
                </a:lnTo>
                <a:lnTo>
                  <a:pt x="904217" y="685800"/>
                </a:lnTo>
                <a:lnTo>
                  <a:pt x="895266" y="647700"/>
                </a:lnTo>
                <a:lnTo>
                  <a:pt x="883371" y="596900"/>
                </a:lnTo>
                <a:lnTo>
                  <a:pt x="868362" y="558800"/>
                </a:lnTo>
                <a:lnTo>
                  <a:pt x="850065" y="533400"/>
                </a:lnTo>
                <a:lnTo>
                  <a:pt x="828309" y="508000"/>
                </a:lnTo>
                <a:lnTo>
                  <a:pt x="802922" y="482600"/>
                </a:lnTo>
                <a:lnTo>
                  <a:pt x="773731" y="469900"/>
                </a:lnTo>
                <a:close/>
              </a:path>
              <a:path w="1772284" h="3886200">
                <a:moveTo>
                  <a:pt x="703249" y="457200"/>
                </a:moveTo>
                <a:lnTo>
                  <a:pt x="657882" y="469900"/>
                </a:lnTo>
                <a:lnTo>
                  <a:pt x="740564" y="469900"/>
                </a:lnTo>
                <a:lnTo>
                  <a:pt x="703249" y="457200"/>
                </a:lnTo>
                <a:close/>
              </a:path>
              <a:path w="1772284" h="3886200">
                <a:moveTo>
                  <a:pt x="772700" y="0"/>
                </a:moveTo>
                <a:lnTo>
                  <a:pt x="666190" y="0"/>
                </a:lnTo>
                <a:lnTo>
                  <a:pt x="617470" y="12700"/>
                </a:lnTo>
                <a:lnTo>
                  <a:pt x="826300" y="12700"/>
                </a:lnTo>
                <a:lnTo>
                  <a:pt x="7727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at your Best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1163638" y="2495126"/>
            <a:ext cx="9491110" cy="3811299"/>
          </a:xfrm>
        </p:spPr>
        <p:txBody>
          <a:bodyPr wrap="square" anchor="t">
            <a:sp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schemeClr val="accent1"/>
                </a:solidFill>
                <a:latin typeface="Vista Sans OT Bold"/>
                <a:cs typeface="Vista Sans OT Bold"/>
              </a:rPr>
              <a:t>In pairs, discuss how these three success factors helped you perform at your best: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sz="2200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Your Unique Strengths</a:t>
            </a:r>
            <a:br>
              <a:rPr lang="en-GB" sz="2200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</a:br>
            <a:r>
              <a:rPr lang="en-GB" sz="2200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 </a:t>
            </a:r>
          </a:p>
          <a:p>
            <a:pPr lvl="0"/>
            <a:r>
              <a:rPr lang="en-GB" sz="2200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Your Manager/Motivator </a:t>
            </a:r>
            <a:br>
              <a:rPr lang="en-GB" sz="2200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</a:br>
            <a:endParaRPr lang="en-GB" sz="2200" dirty="0">
              <a:solidFill>
                <a:schemeClr val="tx1"/>
              </a:solidFill>
              <a:latin typeface="Vista Sans OT Medium" panose="02000603030000020004" pitchFamily="50" charset="0"/>
              <a:ea typeface="Courier New" charset="0"/>
              <a:cs typeface="Courier New" charset="0"/>
            </a:endParaRPr>
          </a:p>
          <a:p>
            <a:pPr lvl="0"/>
            <a:r>
              <a:rPr lang="en-GB" sz="2200" dirty="0">
                <a:solidFill>
                  <a:schemeClr val="tx1"/>
                </a:solidFill>
                <a:latin typeface="Vista Sans OT Medium" panose="02000603030000020004" pitchFamily="50" charset="0"/>
                <a:ea typeface="Courier New" charset="0"/>
                <a:cs typeface="Courier New" charset="0"/>
              </a:rPr>
              <a:t>Your Environment</a:t>
            </a:r>
            <a:endParaRPr lang="en-US" sz="2200" dirty="0">
              <a:solidFill>
                <a:schemeClr val="tx1"/>
              </a:solidFill>
              <a:latin typeface="Vista Sans OT Medium" panose="02000603030000020004" pitchFamily="50" charset="0"/>
              <a:ea typeface="Courier New" charset="0"/>
              <a:cs typeface="Courier New" charset="0"/>
            </a:endParaRPr>
          </a:p>
          <a:p>
            <a:pPr marL="0" indent="0">
              <a:spcAft>
                <a:spcPts val="1270"/>
              </a:spcAft>
              <a:buSzPct val="50000"/>
              <a:buNone/>
            </a:pPr>
            <a:endParaRPr lang="en-US" dirty="0">
              <a:solidFill>
                <a:srgbClr val="12161B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78555" y="597625"/>
            <a:ext cx="1481398" cy="1459049"/>
            <a:chOff x="393122" y="612956"/>
            <a:chExt cx="1481398" cy="1459049"/>
          </a:xfrm>
        </p:grpSpPr>
        <p:sp>
          <p:nvSpPr>
            <p:cNvPr id="8" name="object 14"/>
            <p:cNvSpPr/>
            <p:nvPr/>
          </p:nvSpPr>
          <p:spPr>
            <a:xfrm>
              <a:off x="393122" y="612956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1141" y="962889"/>
              <a:ext cx="901657" cy="7591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</a:t>
              </a:r>
              <a:b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</a:b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PAIRS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19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OTHERS BE THEIR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do people in your team differ to you in terms of working style?</a:t>
            </a:r>
            <a:endParaRPr lang="en-GB" dirty="0"/>
          </a:p>
          <a:p>
            <a:pPr lvl="0"/>
            <a:r>
              <a:rPr lang="en-US" dirty="0"/>
              <a:t>How could you help your team mates and manager get their best results?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4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22"/>
          <p:cNvSpPr/>
          <p:nvPr/>
        </p:nvSpPr>
        <p:spPr>
          <a:xfrm>
            <a:off x="4316586" y="328270"/>
            <a:ext cx="2714134" cy="6196356"/>
          </a:xfrm>
          <a:custGeom>
            <a:avLst/>
            <a:gdLst/>
            <a:ahLst/>
            <a:cxnLst/>
            <a:rect l="l" t="t" r="r" b="b"/>
            <a:pathLst>
              <a:path w="1470025" h="3836670">
                <a:moveTo>
                  <a:pt x="1154048" y="0"/>
                </a:moveTo>
                <a:lnTo>
                  <a:pt x="703249" y="0"/>
                </a:lnTo>
                <a:lnTo>
                  <a:pt x="687675" y="55306"/>
                </a:lnTo>
                <a:lnTo>
                  <a:pt x="671392" y="105724"/>
                </a:lnTo>
                <a:lnTo>
                  <a:pt x="653691" y="151884"/>
                </a:lnTo>
                <a:lnTo>
                  <a:pt x="633860" y="194416"/>
                </a:lnTo>
                <a:lnTo>
                  <a:pt x="611189" y="233951"/>
                </a:lnTo>
                <a:lnTo>
                  <a:pt x="584966" y="271120"/>
                </a:lnTo>
                <a:lnTo>
                  <a:pt x="554481" y="306552"/>
                </a:lnTo>
                <a:lnTo>
                  <a:pt x="492434" y="353907"/>
                </a:lnTo>
                <a:lnTo>
                  <a:pt x="453263" y="374243"/>
                </a:lnTo>
                <a:lnTo>
                  <a:pt x="409725" y="392372"/>
                </a:lnTo>
                <a:lnTo>
                  <a:pt x="362618" y="408309"/>
                </a:lnTo>
                <a:lnTo>
                  <a:pt x="312740" y="422071"/>
                </a:lnTo>
                <a:lnTo>
                  <a:pt x="260890" y="433673"/>
                </a:lnTo>
                <a:lnTo>
                  <a:pt x="207867" y="443131"/>
                </a:lnTo>
                <a:lnTo>
                  <a:pt x="154467" y="450459"/>
                </a:lnTo>
                <a:lnTo>
                  <a:pt x="101491" y="455675"/>
                </a:lnTo>
                <a:lnTo>
                  <a:pt x="49735" y="458793"/>
                </a:lnTo>
                <a:lnTo>
                  <a:pt x="0" y="459828"/>
                </a:lnTo>
                <a:lnTo>
                  <a:pt x="0" y="901611"/>
                </a:lnTo>
                <a:lnTo>
                  <a:pt x="315556" y="1217180"/>
                </a:lnTo>
                <a:lnTo>
                  <a:pt x="536447" y="1217180"/>
                </a:lnTo>
                <a:lnTo>
                  <a:pt x="536447" y="3516287"/>
                </a:lnTo>
                <a:lnTo>
                  <a:pt x="852017" y="3836352"/>
                </a:lnTo>
                <a:lnTo>
                  <a:pt x="1469618" y="3836352"/>
                </a:lnTo>
                <a:lnTo>
                  <a:pt x="1469618" y="3471202"/>
                </a:lnTo>
                <a:lnTo>
                  <a:pt x="590549" y="3471202"/>
                </a:lnTo>
                <a:lnTo>
                  <a:pt x="590549" y="847521"/>
                </a:lnTo>
                <a:lnTo>
                  <a:pt x="54089" y="847521"/>
                </a:lnTo>
                <a:lnTo>
                  <a:pt x="54089" y="513918"/>
                </a:lnTo>
                <a:lnTo>
                  <a:pt x="97707" y="511752"/>
                </a:lnTo>
                <a:lnTo>
                  <a:pt x="144565" y="507490"/>
                </a:lnTo>
                <a:lnTo>
                  <a:pt x="193770" y="501099"/>
                </a:lnTo>
                <a:lnTo>
                  <a:pt x="244432" y="492548"/>
                </a:lnTo>
                <a:lnTo>
                  <a:pt x="295656" y="481806"/>
                </a:lnTo>
                <a:lnTo>
                  <a:pt x="346552" y="468841"/>
                </a:lnTo>
                <a:lnTo>
                  <a:pt x="396227" y="453622"/>
                </a:lnTo>
                <a:lnTo>
                  <a:pt x="443789" y="436117"/>
                </a:lnTo>
                <a:lnTo>
                  <a:pt x="488345" y="416297"/>
                </a:lnTo>
                <a:lnTo>
                  <a:pt x="529003" y="394128"/>
                </a:lnTo>
                <a:lnTo>
                  <a:pt x="564872" y="369579"/>
                </a:lnTo>
                <a:lnTo>
                  <a:pt x="595058" y="342620"/>
                </a:lnTo>
                <a:lnTo>
                  <a:pt x="627441" y="305344"/>
                </a:lnTo>
                <a:lnTo>
                  <a:pt x="655409" y="266885"/>
                </a:lnTo>
                <a:lnTo>
                  <a:pt x="679513" y="227166"/>
                </a:lnTo>
                <a:lnTo>
                  <a:pt x="700306" y="186108"/>
                </a:lnTo>
                <a:lnTo>
                  <a:pt x="718339" y="143630"/>
                </a:lnTo>
                <a:lnTo>
                  <a:pt x="734165" y="99654"/>
                </a:lnTo>
                <a:lnTo>
                  <a:pt x="748334" y="54101"/>
                </a:lnTo>
                <a:lnTo>
                  <a:pt x="1208150" y="54101"/>
                </a:lnTo>
                <a:lnTo>
                  <a:pt x="1154048" y="0"/>
                </a:lnTo>
                <a:close/>
              </a:path>
              <a:path w="1470025" h="3836670">
                <a:moveTo>
                  <a:pt x="1208150" y="54101"/>
                </a:moveTo>
                <a:lnTo>
                  <a:pt x="1099972" y="54101"/>
                </a:lnTo>
                <a:lnTo>
                  <a:pt x="1099972" y="3471202"/>
                </a:lnTo>
                <a:lnTo>
                  <a:pt x="1469618" y="3471202"/>
                </a:lnTo>
                <a:lnTo>
                  <a:pt x="1469618" y="315569"/>
                </a:lnTo>
                <a:lnTo>
                  <a:pt x="1208150" y="5410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SOURCES OF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165153" cy="3416300"/>
          </a:xfrm>
        </p:spPr>
        <p:txBody>
          <a:bodyPr/>
          <a:lstStyle/>
          <a:p>
            <a:pPr marL="0" indent="0">
              <a:spcAft>
                <a:spcPts val="127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Vista Sans OT Bold"/>
                <a:ea typeface="Courier New" charset="0"/>
                <a:cs typeface="Vista Sans OT Bold"/>
              </a:rPr>
              <a:t>In two groups, list all the people who you give or receive feedback to and from everyday.</a:t>
            </a:r>
          </a:p>
          <a:p>
            <a:pPr>
              <a:spcAft>
                <a:spcPts val="1270"/>
              </a:spcAft>
            </a:pPr>
            <a:r>
              <a:rPr lang="en-US" dirty="0">
                <a:solidFill>
                  <a:srgbClr val="12161B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It could be at work, your family, when playing sport, at home, on social media etc.</a:t>
            </a:r>
          </a:p>
        </p:txBody>
      </p:sp>
    </p:spTree>
    <p:extLst>
      <p:ext uri="{BB962C8B-B14F-4D97-AF65-F5344CB8AC3E}">
        <p14:creationId xmlns:p14="http://schemas.microsoft.com/office/powerpoint/2010/main" val="1474761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8">
      <a:dk1>
        <a:srgbClr val="000000"/>
      </a:dk1>
      <a:lt1>
        <a:srgbClr val="FFFFFF"/>
      </a:lt1>
      <a:dk2>
        <a:srgbClr val="E91D22"/>
      </a:dk2>
      <a:lt2>
        <a:srgbClr val="ECECEC"/>
      </a:lt2>
      <a:accent1>
        <a:srgbClr val="EA1D22"/>
      </a:accent1>
      <a:accent2>
        <a:srgbClr val="C8191E"/>
      </a:accent2>
      <a:accent3>
        <a:srgbClr val="3B1C36"/>
      </a:accent3>
      <a:accent4>
        <a:srgbClr val="703468"/>
      </a:accent4>
      <a:accent5>
        <a:srgbClr val="F2D72F"/>
      </a:accent5>
      <a:accent6>
        <a:srgbClr val="4AC5D5"/>
      </a:accent6>
      <a:hlink>
        <a:srgbClr val="8F8F8F"/>
      </a:hlink>
      <a:folHlink>
        <a:srgbClr val="A5A5A5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1724</TotalTime>
  <Words>1462</Words>
  <Application>Microsoft Office PowerPoint</Application>
  <PresentationFormat>Widescreen</PresentationFormat>
  <Paragraphs>208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ＭＳ Ｐゴシック</vt:lpstr>
      <vt:lpstr>BalboaPlus Fill</vt:lpstr>
      <vt:lpstr>BalboaPlus Inline</vt:lpstr>
      <vt:lpstr>BalboaPlus Primary</vt:lpstr>
      <vt:lpstr>Calibri</vt:lpstr>
      <vt:lpstr>Courier New</vt:lpstr>
      <vt:lpstr>League Gothic</vt:lpstr>
      <vt:lpstr>Mangal</vt:lpstr>
      <vt:lpstr>Times New Roman</vt:lpstr>
      <vt:lpstr>Vista Sans OT</vt:lpstr>
      <vt:lpstr>Vista Sans OT Bold</vt:lpstr>
      <vt:lpstr>Vista Sans OT Book</vt:lpstr>
      <vt:lpstr>Vista Sans OT Light</vt:lpstr>
      <vt:lpstr>Vista Sans OT Medium</vt:lpstr>
      <vt:lpstr>Vista Sans OT Reg</vt:lpstr>
      <vt:lpstr>Wingdings 3</vt:lpstr>
      <vt:lpstr>ZapfDingbatsITC</vt:lpstr>
      <vt:lpstr>Ion Boardroom</vt:lpstr>
      <vt:lpstr>PERFORMING AT YOUR BEST</vt:lpstr>
      <vt:lpstr>YOU!</vt:lpstr>
      <vt:lpstr>Flow of the session</vt:lpstr>
      <vt:lpstr>accelerator  manifesto</vt:lpstr>
      <vt:lpstr>developing BRILLIANCE How TO…</vt:lpstr>
      <vt:lpstr>Being at your Best</vt:lpstr>
      <vt:lpstr>Being at your Best</vt:lpstr>
      <vt:lpstr>HELPING OTHERS BE THEIR BEST</vt:lpstr>
      <vt:lpstr>SOURCES OF FEEDBACK</vt:lpstr>
      <vt:lpstr>SOURCES OF FEEDBACK</vt:lpstr>
      <vt:lpstr>PowerPoint Presentation</vt:lpstr>
      <vt:lpstr>BE THE HERO NOT THE VICTIM</vt:lpstr>
      <vt:lpstr>Speed dating feedback</vt:lpstr>
      <vt:lpstr>Speed dating feedback</vt:lpstr>
      <vt:lpstr>Support the use of Feedback Together</vt:lpstr>
      <vt:lpstr>Setting GREAT goals to get great results</vt:lpstr>
      <vt:lpstr>Smart objectives are…</vt:lpstr>
      <vt:lpstr>TIME TO PRACTICE</vt:lpstr>
      <vt:lpstr>Goal setting</vt:lpstr>
      <vt:lpstr>CREATING EVERY DAY HABITS</vt:lpstr>
      <vt:lpstr>PowerPoint Presentation</vt:lpstr>
      <vt:lpstr>Thank you!</vt:lpstr>
      <vt:lpstr>BREAK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Emery</dc:creator>
  <cp:lastModifiedBy>Georgie Smith</cp:lastModifiedBy>
  <cp:revision>92</cp:revision>
  <dcterms:created xsi:type="dcterms:W3CDTF">2017-05-02T12:52:14Z</dcterms:created>
  <dcterms:modified xsi:type="dcterms:W3CDTF">2017-05-31T12:01:39Z</dcterms:modified>
</cp:coreProperties>
</file>