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77" r:id="rId3"/>
    <p:sldId id="369" r:id="rId4"/>
    <p:sldId id="267" r:id="rId5"/>
    <p:sldId id="339" r:id="rId6"/>
    <p:sldId id="361" r:id="rId7"/>
    <p:sldId id="358" r:id="rId8"/>
    <p:sldId id="357" r:id="rId9"/>
    <p:sldId id="359" r:id="rId10"/>
    <p:sldId id="360" r:id="rId11"/>
    <p:sldId id="370" r:id="rId12"/>
    <p:sldId id="308" r:id="rId13"/>
    <p:sldId id="373" r:id="rId14"/>
    <p:sldId id="378" r:id="rId15"/>
    <p:sldId id="344" r:id="rId16"/>
    <p:sldId id="307" r:id="rId17"/>
    <p:sldId id="366" r:id="rId18"/>
    <p:sldId id="367" r:id="rId19"/>
    <p:sldId id="363" r:id="rId20"/>
    <p:sldId id="364" r:id="rId21"/>
    <p:sldId id="347" r:id="rId22"/>
    <p:sldId id="368" r:id="rId23"/>
    <p:sldId id="351" r:id="rId24"/>
    <p:sldId id="376" r:id="rId25"/>
    <p:sldId id="372" r:id="rId26"/>
    <p:sldId id="365" r:id="rId27"/>
    <p:sldId id="37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EA1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/>
    <p:restoredTop sz="93428"/>
  </p:normalViewPr>
  <p:slideViewPr>
    <p:cSldViewPr snapToGrid="0" snapToObjects="1">
      <p:cViewPr>
        <p:scale>
          <a:sx n="96" d="100"/>
          <a:sy n="96" d="100"/>
        </p:scale>
        <p:origin x="1720" y="6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34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DFA13-F10B-7D4E-A2B3-B15CA9DAD800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EE454-C1BC-0C42-8826-68408008D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2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EE454-C1BC-0C42-8826-68408008D4C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73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26EFE-1DBB-4C4C-B83C-B21EB85B514D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06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EE454-C1BC-0C42-8826-68408008D4C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778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for a break (10 </a:t>
            </a:r>
            <a:r>
              <a:rPr lang="en-US" dirty="0" err="1"/>
              <a:t>mins</a:t>
            </a:r>
            <a:r>
              <a:rPr lang="en-US" dirty="0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EB5F61-CD65-8443-A121-637DDAD4A6B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5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3375"/>
            <a:ext cx="11525706" cy="619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71" y="2099733"/>
            <a:ext cx="8825658" cy="2677648"/>
          </a:xfrm>
        </p:spPr>
        <p:txBody>
          <a:bodyPr anchor="ctr"/>
          <a:lstStyle>
            <a:lvl1pPr algn="ctr">
              <a:lnSpc>
                <a:spcPts val="8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683171" y="4777380"/>
            <a:ext cx="8825658" cy="86142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8" name="Right Triangle 17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pos="211" userDrawn="1">
          <p15:clr>
            <a:srgbClr val="FBAE40"/>
          </p15:clr>
        </p15:guide>
        <p15:guide id="5" pos="7469" userDrawn="1">
          <p15:clr>
            <a:srgbClr val="FBAE40"/>
          </p15:clr>
        </p15:guide>
        <p15:guide id="6" orient="horz" pos="411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8" y="329584"/>
            <a:ext cx="11526838" cy="619504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64146" y="1201800"/>
            <a:ext cx="8063707" cy="2235199"/>
          </a:xfrm>
        </p:spPr>
        <p:txBody>
          <a:bodyPr anchor="b"/>
          <a:lstStyle>
            <a:lvl1pPr algn="ctr">
              <a:lnSpc>
                <a:spcPts val="7200"/>
              </a:lnSpc>
              <a:defRPr sz="6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753203" y="3779365"/>
            <a:ext cx="6719847" cy="2173287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199"/>
            <a:ext cx="11526838" cy="6195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459566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accent1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459566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accent1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6/21/17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3" name="Right Triangle 12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34963" y="333375"/>
            <a:ext cx="11522075" cy="6191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2379134"/>
            <a:ext cx="8063707" cy="2235199"/>
          </a:xfrm>
        </p:spPr>
        <p:txBody>
          <a:bodyPr anchor="ctr"/>
          <a:lstStyle>
            <a:lvl1pPr algn="ctr">
              <a:lnSpc>
                <a:spcPts val="7200"/>
              </a:lnSpc>
              <a:defRPr sz="6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6/21/17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4963" y="333375"/>
            <a:ext cx="11522075" cy="619125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2" y="333375"/>
            <a:ext cx="11525706" cy="6191250"/>
          </a:xfrm>
          <a:prstGeom prst="rect">
            <a:avLst/>
          </a:prstGeom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333375"/>
            <a:ext cx="8063707" cy="6191249"/>
          </a:xfrm>
        </p:spPr>
        <p:txBody>
          <a:bodyPr anchor="ctr"/>
          <a:lstStyle>
            <a:lvl1pPr algn="ctr">
              <a:lnSpc>
                <a:spcPts val="11500"/>
              </a:lnSpc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7" name="Right Triangle 6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199"/>
            <a:ext cx="11526838" cy="619504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64146" y="333375"/>
            <a:ext cx="8063707" cy="6191249"/>
          </a:xfrm>
        </p:spPr>
        <p:txBody>
          <a:bodyPr anchor="ctr"/>
          <a:lstStyle>
            <a:lvl1pPr algn="ctr">
              <a:lnSpc>
                <a:spcPts val="11500"/>
              </a:lnSpc>
              <a:defRPr sz="11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6" name="Right Triangle 15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3375"/>
            <a:ext cx="11525706" cy="61912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2379134"/>
            <a:ext cx="8063707" cy="2235199"/>
          </a:xfrm>
        </p:spPr>
        <p:txBody>
          <a:bodyPr anchor="ctr"/>
          <a:lstStyle>
            <a:lvl1pPr algn="ctr">
              <a:lnSpc>
                <a:spcPts val="72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6" name="Right Triangle 5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3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333375"/>
            <a:ext cx="11522075" cy="61912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2379134"/>
            <a:ext cx="8063707" cy="2235199"/>
          </a:xfrm>
        </p:spPr>
        <p:txBody>
          <a:bodyPr anchor="ctr"/>
          <a:lstStyle>
            <a:lvl1pPr algn="ctr">
              <a:lnSpc>
                <a:spcPts val="7200"/>
              </a:lnSpc>
              <a:defRPr sz="6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6" name="Right Triangle 5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631" y="1906794"/>
            <a:ext cx="8002575" cy="4188833"/>
          </a:xfrm>
          <a:prstGeom prst="rect">
            <a:avLst/>
          </a:prstGeom>
        </p:spPr>
        <p:txBody>
          <a:bodyPr lIns="0" tIns="0" rIns="0" bIns="0"/>
          <a:lstStyle>
            <a:lvl1pPr marL="380808" indent="-380808">
              <a:spcBef>
                <a:spcPts val="812"/>
              </a:spcBef>
              <a:buSzPct val="50000"/>
              <a:buFontTx/>
              <a:buBlip>
                <a:blip r:embed="rId2"/>
              </a:buBlip>
              <a:defRPr sz="2539" b="0" i="0">
                <a:solidFill>
                  <a:schemeClr val="tx1"/>
                </a:solidFill>
                <a:latin typeface="Courier"/>
                <a:cs typeface="Courier"/>
              </a:defRPr>
            </a:lvl1pPr>
            <a:lvl2pPr marL="761616" indent="-380808">
              <a:buFontTx/>
              <a:buBlip>
                <a:blip r:embed="rId3"/>
              </a:buBlip>
              <a:defRPr sz="2539" b="0" i="0">
                <a:solidFill>
                  <a:schemeClr val="tx1"/>
                </a:solidFill>
                <a:latin typeface="Courier"/>
                <a:cs typeface="Courier"/>
              </a:defRPr>
            </a:lvl2pPr>
            <a:lvl3pPr marL="1332828" indent="-380808">
              <a:buSzPct val="100000"/>
              <a:buFontTx/>
              <a:buBlip>
                <a:blip r:embed="rId3"/>
              </a:buBlip>
              <a:defRPr sz="2116" b="0" i="0">
                <a:solidFill>
                  <a:schemeClr val="tx1"/>
                </a:solidFill>
                <a:latin typeface="Courier"/>
                <a:cs typeface="Courier"/>
              </a:defRPr>
            </a:lvl3pPr>
            <a:lvl4pPr marL="1713636" indent="-380808">
              <a:buFontTx/>
              <a:buBlip>
                <a:blip r:embed="rId3"/>
              </a:buBlip>
              <a:defRPr sz="1692" b="0" i="0">
                <a:solidFill>
                  <a:schemeClr val="tx1"/>
                </a:solidFill>
                <a:latin typeface="Courier"/>
                <a:cs typeface="Courier"/>
              </a:defRPr>
            </a:lvl4pPr>
            <a:lvl5pPr marL="2094444" indent="-380808">
              <a:buSzPct val="100000"/>
              <a:buFontTx/>
              <a:buBlip>
                <a:blip r:embed="rId3"/>
              </a:buBlip>
              <a:defRPr sz="1269" b="0" i="0">
                <a:solidFill>
                  <a:schemeClr val="tx1"/>
                </a:solidFill>
                <a:latin typeface="Courier"/>
                <a:cs typeface="Courie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631" y="380803"/>
            <a:ext cx="10666740" cy="761606"/>
          </a:xfrm>
          <a:prstGeom prst="rect">
            <a:avLst/>
          </a:prstGeom>
        </p:spPr>
        <p:txBody>
          <a:bodyPr lIns="0" tIns="0" bIns="0"/>
          <a:lstStyle>
            <a:lvl1pPr algn="l">
              <a:defRPr sz="2962" baseline="0">
                <a:solidFill>
                  <a:schemeClr val="tx1"/>
                </a:solidFill>
                <a:latin typeface="My Underwood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782" y="5849122"/>
            <a:ext cx="762624" cy="7623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5362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3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33375"/>
            <a:ext cx="11522075" cy="619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71" y="2099733"/>
            <a:ext cx="8825658" cy="2677648"/>
          </a:xfrm>
        </p:spPr>
        <p:txBody>
          <a:bodyPr anchor="ctr"/>
          <a:lstStyle>
            <a:lvl1pPr algn="ctr">
              <a:lnSpc>
                <a:spcPts val="8000"/>
              </a:lnSpc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683171" y="4777380"/>
            <a:ext cx="8825658" cy="86142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4" name="Right Triangle 13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pos="211">
          <p15:clr>
            <a:srgbClr val="FBAE40"/>
          </p15:clr>
        </p15:guide>
        <p15:guide id="5" pos="7469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4" name="Right Triangle 13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0" name="Text Placeholder 2"/>
          <p:cNvSpPr>
            <a:spLocks noGrp="1"/>
          </p:cNvSpPr>
          <p:nvPr>
            <p:ph type="body" idx="12"/>
          </p:nvPr>
        </p:nvSpPr>
        <p:spPr>
          <a:xfrm>
            <a:off x="1154954" y="1951037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3" y="333375"/>
            <a:ext cx="11522075" cy="6191250"/>
          </a:xfrm>
          <a:prstGeom prst="rect">
            <a:avLst/>
          </a:prstGeom>
          <a:pattFill prst="dashHorz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0" name="Right Triangle 9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1154954" y="1951037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3" y="333375"/>
            <a:ext cx="11522075" cy="619125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bg2">
                <a:lumMod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0" name="Right Triangle 9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1154954" y="1951037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2" y="330200"/>
            <a:ext cx="11538386" cy="6194425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solidFill>
                <a:schemeClr val="tx2"/>
              </a:solidFill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38" y="333375"/>
            <a:ext cx="3975846" cy="6191250"/>
          </a:xfrm>
        </p:spPr>
        <p:txBody>
          <a:bodyPr anchor="ctr"/>
          <a:lstStyle>
            <a:lvl1pPr algn="l">
              <a:lnSpc>
                <a:spcPts val="6600"/>
              </a:lnSpc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1558410"/>
            <a:ext cx="4202655" cy="3741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3200" b="0" i="0" cap="all" spc="3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24" name="Right Triangle 23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0199" y="330199"/>
            <a:ext cx="11525693" cy="6194425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38" y="333375"/>
            <a:ext cx="3975846" cy="6191250"/>
          </a:xfrm>
        </p:spPr>
        <p:txBody>
          <a:bodyPr anchor="ctr"/>
          <a:lstStyle>
            <a:lvl1pPr algn="l">
              <a:lnSpc>
                <a:spcPts val="6600"/>
              </a:lnSpc>
              <a:defRPr sz="66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1558410"/>
            <a:ext cx="4202655" cy="3741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3200" b="0" i="0" cap="all" spc="3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" y="330199"/>
            <a:ext cx="11525693" cy="6194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38" y="333375"/>
            <a:ext cx="3975846" cy="6191250"/>
          </a:xfrm>
        </p:spPr>
        <p:txBody>
          <a:bodyPr anchor="ctr"/>
          <a:lstStyle>
            <a:lvl1pPr algn="l">
              <a:lnSpc>
                <a:spcPts val="6600"/>
              </a:lnSpc>
              <a:defRPr sz="66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199"/>
            <a:ext cx="11526838" cy="6195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63638" y="973668"/>
            <a:ext cx="8761413" cy="7069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3638" y="2586566"/>
            <a:ext cx="8761413" cy="3416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7060704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accent1"/>
                </a:solidFill>
                <a:latin typeface="BalboaPlus Inline" charset="0"/>
              </a:defRPr>
            </a:lvl1pPr>
          </a:lstStyle>
          <a:p>
            <a:fld id="{2BE451C3-0FF4-47C4-B829-773ADF60F88C}" type="datetimeFigureOut">
              <a:rPr lang="en-US" smtClean="0"/>
              <a:pPr/>
              <a:t>6/21/17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7060704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accent1"/>
                </a:solidFill>
                <a:latin typeface="BalboaPlus Inline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50" r:id="rId3"/>
    <p:sldLayoutId id="2147483674" r:id="rId4"/>
    <p:sldLayoutId id="2147483675" r:id="rId5"/>
    <p:sldLayoutId id="2147483673" r:id="rId6"/>
    <p:sldLayoutId id="2147483681" r:id="rId7"/>
    <p:sldLayoutId id="2147483683" r:id="rId8"/>
    <p:sldLayoutId id="2147483652" r:id="rId9"/>
    <p:sldLayoutId id="2147483682" r:id="rId10"/>
    <p:sldLayoutId id="2147483653" r:id="rId11"/>
    <p:sldLayoutId id="2147483654" r:id="rId12"/>
    <p:sldLayoutId id="2147483680" r:id="rId13"/>
    <p:sldLayoutId id="2147483677" r:id="rId14"/>
    <p:sldLayoutId id="2147483679" r:id="rId15"/>
    <p:sldLayoutId id="2147483678" r:id="rId16"/>
    <p:sldLayoutId id="2147483655" r:id="rId17"/>
    <p:sldLayoutId id="2147483684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rgbClr val="FF0000"/>
          </a:solidFill>
          <a:latin typeface="BalboaPlus Primary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2400" b="0" i="0" kern="1200">
          <a:solidFill>
            <a:schemeClr val="tx1">
              <a:lumMod val="75000"/>
              <a:lumOff val="25000"/>
            </a:schemeClr>
          </a:solidFill>
          <a:latin typeface="Vista Sans OT Light" charset="0"/>
          <a:ea typeface="Vista Sans OT Light" charset="0"/>
          <a:cs typeface="Vista Sans OT Light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2000" b="0" i="0" kern="1200">
          <a:solidFill>
            <a:schemeClr val="tx1">
              <a:lumMod val="75000"/>
              <a:lumOff val="25000"/>
            </a:schemeClr>
          </a:solidFill>
          <a:latin typeface="Vista Sans OT Light" charset="0"/>
          <a:ea typeface="Vista Sans OT Light" charset="0"/>
          <a:cs typeface="Vista Sans OT Light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1800" b="0" i="0" kern="1200">
          <a:solidFill>
            <a:schemeClr val="tx1">
              <a:lumMod val="75000"/>
              <a:lumOff val="25000"/>
            </a:schemeClr>
          </a:solidFill>
          <a:latin typeface="Vista Sans OT Light" charset="0"/>
          <a:ea typeface="Vista Sans OT Light" charset="0"/>
          <a:cs typeface="Vista Sans OT Light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1600" b="0" i="0" kern="1200">
          <a:solidFill>
            <a:schemeClr val="tx1">
              <a:lumMod val="75000"/>
              <a:lumOff val="25000"/>
            </a:schemeClr>
          </a:solidFill>
          <a:latin typeface="Vista Sans OT Light" charset="0"/>
          <a:ea typeface="Vista Sans OT Light" charset="0"/>
          <a:cs typeface="Vista Sans OT Light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1600" b="0" i="0" kern="1200">
          <a:solidFill>
            <a:schemeClr val="tx1">
              <a:lumMod val="75000"/>
              <a:lumOff val="25000"/>
            </a:schemeClr>
          </a:solidFill>
          <a:latin typeface="Vista Sans OT Light" charset="0"/>
          <a:ea typeface="Vista Sans OT Light" charset="0"/>
          <a:cs typeface="Vista Sans OT Light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orient="horz" pos="4110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211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pos="733" userDrawn="1">
          <p15:clr>
            <a:srgbClr val="F26B43"/>
          </p15:clr>
        </p15:guide>
        <p15:guide id="8" pos="62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/>
          <p:cNvSpPr/>
          <p:nvPr/>
        </p:nvSpPr>
        <p:spPr>
          <a:xfrm>
            <a:off x="5042694" y="1121095"/>
            <a:ext cx="1737247" cy="4436469"/>
          </a:xfrm>
          <a:custGeom>
            <a:avLst/>
            <a:gdLst/>
            <a:ahLst/>
            <a:cxnLst/>
            <a:rect l="l" t="t" r="r" b="b"/>
            <a:pathLst>
              <a:path w="1317625" h="3364865">
                <a:moveTo>
                  <a:pt x="523389" y="2601937"/>
                </a:moveTo>
                <a:lnTo>
                  <a:pt x="486655" y="2615635"/>
                </a:lnTo>
                <a:lnTo>
                  <a:pt x="445431" y="2634875"/>
                </a:lnTo>
                <a:lnTo>
                  <a:pt x="402360" y="2660044"/>
                </a:lnTo>
                <a:lnTo>
                  <a:pt x="360083" y="2691530"/>
                </a:lnTo>
                <a:lnTo>
                  <a:pt x="321240" y="2729717"/>
                </a:lnTo>
                <a:lnTo>
                  <a:pt x="288473" y="2774993"/>
                </a:lnTo>
                <a:lnTo>
                  <a:pt x="264423" y="2827743"/>
                </a:lnTo>
                <a:lnTo>
                  <a:pt x="255226" y="2870027"/>
                </a:lnTo>
                <a:lnTo>
                  <a:pt x="255074" y="2911460"/>
                </a:lnTo>
                <a:lnTo>
                  <a:pt x="262536" y="2952103"/>
                </a:lnTo>
                <a:lnTo>
                  <a:pt x="276189" y="2992044"/>
                </a:lnTo>
                <a:lnTo>
                  <a:pt x="294566" y="3031265"/>
                </a:lnTo>
                <a:lnTo>
                  <a:pt x="316269" y="3069906"/>
                </a:lnTo>
                <a:lnTo>
                  <a:pt x="339855" y="3108002"/>
                </a:lnTo>
                <a:lnTo>
                  <a:pt x="363890" y="3145614"/>
                </a:lnTo>
                <a:lnTo>
                  <a:pt x="386942" y="3182802"/>
                </a:lnTo>
                <a:lnTo>
                  <a:pt x="407578" y="3219629"/>
                </a:lnTo>
                <a:lnTo>
                  <a:pt x="424366" y="3256154"/>
                </a:lnTo>
                <a:lnTo>
                  <a:pt x="435872" y="3292439"/>
                </a:lnTo>
                <a:lnTo>
                  <a:pt x="440663" y="3328546"/>
                </a:lnTo>
                <a:lnTo>
                  <a:pt x="437309" y="3364534"/>
                </a:lnTo>
                <a:lnTo>
                  <a:pt x="449361" y="3330459"/>
                </a:lnTo>
                <a:lnTo>
                  <a:pt x="494525" y="3271583"/>
                </a:lnTo>
                <a:lnTo>
                  <a:pt x="525086" y="3245471"/>
                </a:lnTo>
                <a:lnTo>
                  <a:pt x="559267" y="3220700"/>
                </a:lnTo>
                <a:lnTo>
                  <a:pt x="595793" y="3196614"/>
                </a:lnTo>
                <a:lnTo>
                  <a:pt x="633389" y="3172556"/>
                </a:lnTo>
                <a:lnTo>
                  <a:pt x="670780" y="3147871"/>
                </a:lnTo>
                <a:lnTo>
                  <a:pt x="706692" y="3121900"/>
                </a:lnTo>
                <a:lnTo>
                  <a:pt x="739849" y="3093989"/>
                </a:lnTo>
                <a:lnTo>
                  <a:pt x="768977" y="3063480"/>
                </a:lnTo>
                <a:lnTo>
                  <a:pt x="792802" y="3029717"/>
                </a:lnTo>
                <a:lnTo>
                  <a:pt x="810053" y="2992018"/>
                </a:lnTo>
                <a:lnTo>
                  <a:pt x="819439" y="2949803"/>
                </a:lnTo>
                <a:lnTo>
                  <a:pt x="819560" y="2926445"/>
                </a:lnTo>
                <a:lnTo>
                  <a:pt x="556638" y="2926445"/>
                </a:lnTo>
                <a:lnTo>
                  <a:pt x="533994" y="2924835"/>
                </a:lnTo>
                <a:lnTo>
                  <a:pt x="491876" y="2901799"/>
                </a:lnTo>
                <a:lnTo>
                  <a:pt x="459097" y="2850918"/>
                </a:lnTo>
                <a:lnTo>
                  <a:pt x="451229" y="2815037"/>
                </a:lnTo>
                <a:lnTo>
                  <a:pt x="451717" y="2772198"/>
                </a:lnTo>
                <a:lnTo>
                  <a:pt x="462568" y="2722401"/>
                </a:lnTo>
                <a:lnTo>
                  <a:pt x="485790" y="2665647"/>
                </a:lnTo>
                <a:lnTo>
                  <a:pt x="523389" y="2601937"/>
                </a:lnTo>
                <a:close/>
              </a:path>
              <a:path w="1317625" h="3364865">
                <a:moveTo>
                  <a:pt x="1103220" y="2214537"/>
                </a:moveTo>
                <a:lnTo>
                  <a:pt x="1069795" y="2275555"/>
                </a:lnTo>
                <a:lnTo>
                  <a:pt x="1037138" y="2332061"/>
                </a:lnTo>
                <a:lnTo>
                  <a:pt x="1005686" y="2383869"/>
                </a:lnTo>
                <a:lnTo>
                  <a:pt x="975875" y="2430792"/>
                </a:lnTo>
                <a:lnTo>
                  <a:pt x="948143" y="2472643"/>
                </a:lnTo>
                <a:lnTo>
                  <a:pt x="922926" y="2509237"/>
                </a:lnTo>
                <a:lnTo>
                  <a:pt x="900660" y="2540386"/>
                </a:lnTo>
                <a:lnTo>
                  <a:pt x="866734" y="2585605"/>
                </a:lnTo>
                <a:lnTo>
                  <a:pt x="1019108" y="2791104"/>
                </a:lnTo>
                <a:lnTo>
                  <a:pt x="978087" y="3018091"/>
                </a:lnTo>
                <a:lnTo>
                  <a:pt x="980526" y="3016034"/>
                </a:lnTo>
                <a:lnTo>
                  <a:pt x="982977" y="3013875"/>
                </a:lnTo>
                <a:lnTo>
                  <a:pt x="985415" y="3011779"/>
                </a:lnTo>
                <a:lnTo>
                  <a:pt x="1023675" y="2986150"/>
                </a:lnTo>
                <a:lnTo>
                  <a:pt x="1059602" y="2957273"/>
                </a:lnTo>
                <a:lnTo>
                  <a:pt x="1092954" y="2925295"/>
                </a:lnTo>
                <a:lnTo>
                  <a:pt x="1123485" y="2890365"/>
                </a:lnTo>
                <a:lnTo>
                  <a:pt x="1150952" y="2852630"/>
                </a:lnTo>
                <a:lnTo>
                  <a:pt x="1175112" y="2812238"/>
                </a:lnTo>
                <a:lnTo>
                  <a:pt x="1195720" y="2769335"/>
                </a:lnTo>
                <a:lnTo>
                  <a:pt x="1212532" y="2724069"/>
                </a:lnTo>
                <a:lnTo>
                  <a:pt x="1225305" y="2676588"/>
                </a:lnTo>
                <a:lnTo>
                  <a:pt x="1233793" y="2626761"/>
                </a:lnTo>
                <a:lnTo>
                  <a:pt x="1237419" y="2577279"/>
                </a:lnTo>
                <a:lnTo>
                  <a:pt x="1236359" y="2528400"/>
                </a:lnTo>
                <a:lnTo>
                  <a:pt x="1230786" y="2480378"/>
                </a:lnTo>
                <a:lnTo>
                  <a:pt x="1220877" y="2433469"/>
                </a:lnTo>
                <a:lnTo>
                  <a:pt x="1206806" y="2387930"/>
                </a:lnTo>
                <a:lnTo>
                  <a:pt x="1188748" y="2344016"/>
                </a:lnTo>
                <a:lnTo>
                  <a:pt x="1166878" y="2301982"/>
                </a:lnTo>
                <a:lnTo>
                  <a:pt x="1141371" y="2262085"/>
                </a:lnTo>
                <a:lnTo>
                  <a:pt x="1113237" y="2226045"/>
                </a:lnTo>
                <a:lnTo>
                  <a:pt x="1103220" y="2214537"/>
                </a:lnTo>
                <a:close/>
              </a:path>
              <a:path w="1317625" h="3364865">
                <a:moveTo>
                  <a:pt x="679129" y="2636177"/>
                </a:moveTo>
                <a:lnTo>
                  <a:pt x="686525" y="2709784"/>
                </a:lnTo>
                <a:lnTo>
                  <a:pt x="683789" y="2771045"/>
                </a:lnTo>
                <a:lnTo>
                  <a:pt x="672744" y="2820801"/>
                </a:lnTo>
                <a:lnTo>
                  <a:pt x="655211" y="2859893"/>
                </a:lnTo>
                <a:lnTo>
                  <a:pt x="607969" y="2909450"/>
                </a:lnTo>
                <a:lnTo>
                  <a:pt x="556638" y="2926445"/>
                </a:lnTo>
                <a:lnTo>
                  <a:pt x="819560" y="2926445"/>
                </a:lnTo>
                <a:lnTo>
                  <a:pt x="808994" y="2836986"/>
                </a:lnTo>
                <a:lnTo>
                  <a:pt x="789760" y="2786025"/>
                </a:lnTo>
                <a:lnTo>
                  <a:pt x="764596" y="2739707"/>
                </a:lnTo>
                <a:lnTo>
                  <a:pt x="736064" y="2698788"/>
                </a:lnTo>
                <a:lnTo>
                  <a:pt x="706722" y="2664025"/>
                </a:lnTo>
                <a:lnTo>
                  <a:pt x="679129" y="2636177"/>
                </a:lnTo>
                <a:close/>
              </a:path>
              <a:path w="1317625" h="3364865">
                <a:moveTo>
                  <a:pt x="317840" y="2041105"/>
                </a:moveTo>
                <a:lnTo>
                  <a:pt x="275743" y="2061179"/>
                </a:lnTo>
                <a:lnTo>
                  <a:pt x="222259" y="2094233"/>
                </a:lnTo>
                <a:lnTo>
                  <a:pt x="184772" y="2123215"/>
                </a:lnTo>
                <a:lnTo>
                  <a:pt x="149955" y="2155504"/>
                </a:lnTo>
                <a:lnTo>
                  <a:pt x="118075" y="2190940"/>
                </a:lnTo>
                <a:lnTo>
                  <a:pt x="89398" y="2229364"/>
                </a:lnTo>
                <a:lnTo>
                  <a:pt x="64190" y="2270619"/>
                </a:lnTo>
                <a:lnTo>
                  <a:pt x="42719" y="2314544"/>
                </a:lnTo>
                <a:lnTo>
                  <a:pt x="25249" y="2360982"/>
                </a:lnTo>
                <a:lnTo>
                  <a:pt x="12049" y="2409774"/>
                </a:lnTo>
                <a:lnTo>
                  <a:pt x="3727" y="2458230"/>
                </a:lnTo>
                <a:lnTo>
                  <a:pt x="0" y="2506371"/>
                </a:lnTo>
                <a:lnTo>
                  <a:pt x="707" y="2553960"/>
                </a:lnTo>
                <a:lnTo>
                  <a:pt x="5691" y="2600761"/>
                </a:lnTo>
                <a:lnTo>
                  <a:pt x="14791" y="2646538"/>
                </a:lnTo>
                <a:lnTo>
                  <a:pt x="27849" y="2691054"/>
                </a:lnTo>
                <a:lnTo>
                  <a:pt x="44705" y="2734073"/>
                </a:lnTo>
                <a:lnTo>
                  <a:pt x="65201" y="2775359"/>
                </a:lnTo>
                <a:lnTo>
                  <a:pt x="89176" y="2814675"/>
                </a:lnTo>
                <a:lnTo>
                  <a:pt x="91939" y="2820801"/>
                </a:lnTo>
                <a:lnTo>
                  <a:pt x="93177" y="2823476"/>
                </a:lnTo>
                <a:lnTo>
                  <a:pt x="151178" y="2600236"/>
                </a:lnTo>
                <a:lnTo>
                  <a:pt x="376679" y="2477096"/>
                </a:lnTo>
                <a:lnTo>
                  <a:pt x="364821" y="2421490"/>
                </a:lnTo>
                <a:lnTo>
                  <a:pt x="357685" y="2383792"/>
                </a:lnTo>
                <a:lnTo>
                  <a:pt x="350165" y="2339964"/>
                </a:lnTo>
                <a:lnTo>
                  <a:pt x="342576" y="2290355"/>
                </a:lnTo>
                <a:lnTo>
                  <a:pt x="335234" y="2235316"/>
                </a:lnTo>
                <a:lnTo>
                  <a:pt x="328453" y="2175194"/>
                </a:lnTo>
                <a:lnTo>
                  <a:pt x="322550" y="2110341"/>
                </a:lnTo>
                <a:lnTo>
                  <a:pt x="317840" y="2041105"/>
                </a:lnTo>
                <a:close/>
              </a:path>
              <a:path w="1317625" h="3364865">
                <a:moveTo>
                  <a:pt x="1178582" y="0"/>
                </a:moveTo>
                <a:lnTo>
                  <a:pt x="1018372" y="560463"/>
                </a:lnTo>
                <a:lnTo>
                  <a:pt x="999669" y="570448"/>
                </a:lnTo>
                <a:lnTo>
                  <a:pt x="978145" y="582656"/>
                </a:lnTo>
                <a:lnTo>
                  <a:pt x="927853" y="614051"/>
                </a:lnTo>
                <a:lnTo>
                  <a:pt x="869935" y="655261"/>
                </a:lnTo>
                <a:lnTo>
                  <a:pt x="838878" y="679741"/>
                </a:lnTo>
                <a:lnTo>
                  <a:pt x="806830" y="706905"/>
                </a:lnTo>
                <a:lnTo>
                  <a:pt x="774096" y="736832"/>
                </a:lnTo>
                <a:lnTo>
                  <a:pt x="740979" y="769598"/>
                </a:lnTo>
                <a:lnTo>
                  <a:pt x="707786" y="805280"/>
                </a:lnTo>
                <a:lnTo>
                  <a:pt x="674821" y="843955"/>
                </a:lnTo>
                <a:lnTo>
                  <a:pt x="642389" y="885700"/>
                </a:lnTo>
                <a:lnTo>
                  <a:pt x="610795" y="930593"/>
                </a:lnTo>
                <a:lnTo>
                  <a:pt x="580344" y="978710"/>
                </a:lnTo>
                <a:lnTo>
                  <a:pt x="551341" y="1030128"/>
                </a:lnTo>
                <a:lnTo>
                  <a:pt x="524091" y="1084924"/>
                </a:lnTo>
                <a:lnTo>
                  <a:pt x="498899" y="1143175"/>
                </a:lnTo>
                <a:lnTo>
                  <a:pt x="476069" y="1204959"/>
                </a:lnTo>
                <a:lnTo>
                  <a:pt x="455907" y="1270352"/>
                </a:lnTo>
                <a:lnTo>
                  <a:pt x="438718" y="1339430"/>
                </a:lnTo>
                <a:lnTo>
                  <a:pt x="384574" y="1773338"/>
                </a:lnTo>
                <a:lnTo>
                  <a:pt x="394791" y="2139853"/>
                </a:lnTo>
                <a:lnTo>
                  <a:pt x="429880" y="2393275"/>
                </a:lnTo>
                <a:lnTo>
                  <a:pt x="450351" y="2487904"/>
                </a:lnTo>
                <a:lnTo>
                  <a:pt x="795817" y="2563876"/>
                </a:lnTo>
                <a:lnTo>
                  <a:pt x="1005879" y="2303282"/>
                </a:lnTo>
                <a:lnTo>
                  <a:pt x="1127192" y="2108333"/>
                </a:lnTo>
                <a:lnTo>
                  <a:pt x="1205918" y="1881751"/>
                </a:lnTo>
                <a:lnTo>
                  <a:pt x="1288221" y="1526260"/>
                </a:lnTo>
                <a:lnTo>
                  <a:pt x="1292096" y="1506011"/>
                </a:lnTo>
                <a:lnTo>
                  <a:pt x="890030" y="1506011"/>
                </a:lnTo>
                <a:lnTo>
                  <a:pt x="844090" y="1501317"/>
                </a:lnTo>
                <a:lnTo>
                  <a:pt x="800423" y="1486307"/>
                </a:lnTo>
                <a:lnTo>
                  <a:pt x="762530" y="1462563"/>
                </a:lnTo>
                <a:lnTo>
                  <a:pt x="731324" y="1431519"/>
                </a:lnTo>
                <a:lnTo>
                  <a:pt x="707721" y="1394605"/>
                </a:lnTo>
                <a:lnTo>
                  <a:pt x="692636" y="1353254"/>
                </a:lnTo>
                <a:lnTo>
                  <a:pt x="686983" y="1308896"/>
                </a:lnTo>
                <a:lnTo>
                  <a:pt x="691677" y="1262964"/>
                </a:lnTo>
                <a:lnTo>
                  <a:pt x="706691" y="1219297"/>
                </a:lnTo>
                <a:lnTo>
                  <a:pt x="730435" y="1181404"/>
                </a:lnTo>
                <a:lnTo>
                  <a:pt x="761478" y="1150197"/>
                </a:lnTo>
                <a:lnTo>
                  <a:pt x="798390" y="1126593"/>
                </a:lnTo>
                <a:lnTo>
                  <a:pt x="839742" y="1111505"/>
                </a:lnTo>
                <a:lnTo>
                  <a:pt x="884103" y="1105849"/>
                </a:lnTo>
                <a:lnTo>
                  <a:pt x="1306572" y="1105849"/>
                </a:lnTo>
                <a:lnTo>
                  <a:pt x="1303548" y="1082949"/>
                </a:lnTo>
                <a:lnTo>
                  <a:pt x="1293705" y="1028943"/>
                </a:lnTo>
                <a:lnTo>
                  <a:pt x="1281781" y="977443"/>
                </a:lnTo>
                <a:lnTo>
                  <a:pt x="1268085" y="928506"/>
                </a:lnTo>
                <a:lnTo>
                  <a:pt x="1252926" y="882191"/>
                </a:lnTo>
                <a:lnTo>
                  <a:pt x="1236613" y="838555"/>
                </a:lnTo>
                <a:lnTo>
                  <a:pt x="1219455" y="797657"/>
                </a:lnTo>
                <a:lnTo>
                  <a:pt x="1201762" y="759554"/>
                </a:lnTo>
                <a:lnTo>
                  <a:pt x="1183842" y="724304"/>
                </a:lnTo>
                <a:lnTo>
                  <a:pt x="1148558" y="662598"/>
                </a:lnTo>
                <a:lnTo>
                  <a:pt x="1116076" y="613003"/>
                </a:lnTo>
                <a:lnTo>
                  <a:pt x="1088869" y="575983"/>
                </a:lnTo>
                <a:lnTo>
                  <a:pt x="1178582" y="0"/>
                </a:lnTo>
                <a:close/>
              </a:path>
              <a:path w="1317625" h="3364865">
                <a:moveTo>
                  <a:pt x="1306572" y="1105849"/>
                </a:moveTo>
                <a:lnTo>
                  <a:pt x="884103" y="1105849"/>
                </a:lnTo>
                <a:lnTo>
                  <a:pt x="930043" y="1110538"/>
                </a:lnTo>
                <a:lnTo>
                  <a:pt x="973706" y="1125553"/>
                </a:lnTo>
                <a:lnTo>
                  <a:pt x="1011597" y="1149298"/>
                </a:lnTo>
                <a:lnTo>
                  <a:pt x="1042803" y="1180343"/>
                </a:lnTo>
                <a:lnTo>
                  <a:pt x="1066408" y="1217257"/>
                </a:lnTo>
                <a:lnTo>
                  <a:pt x="1081495" y="1258609"/>
                </a:lnTo>
                <a:lnTo>
                  <a:pt x="1087149" y="1302968"/>
                </a:lnTo>
                <a:lnTo>
                  <a:pt x="1082456" y="1348905"/>
                </a:lnTo>
                <a:lnTo>
                  <a:pt x="1067442" y="1392571"/>
                </a:lnTo>
                <a:lnTo>
                  <a:pt x="1043698" y="1430464"/>
                </a:lnTo>
                <a:lnTo>
                  <a:pt x="1012655" y="1461670"/>
                </a:lnTo>
                <a:lnTo>
                  <a:pt x="975743" y="1485273"/>
                </a:lnTo>
                <a:lnTo>
                  <a:pt x="934391" y="1500358"/>
                </a:lnTo>
                <a:lnTo>
                  <a:pt x="890030" y="1506011"/>
                </a:lnTo>
                <a:lnTo>
                  <a:pt x="1292096" y="1506011"/>
                </a:lnTo>
                <a:lnTo>
                  <a:pt x="1301599" y="1456343"/>
                </a:lnTo>
                <a:lnTo>
                  <a:pt x="1310732" y="1388524"/>
                </a:lnTo>
                <a:lnTo>
                  <a:pt x="1315930" y="1322863"/>
                </a:lnTo>
                <a:lnTo>
                  <a:pt x="1317413" y="1262964"/>
                </a:lnTo>
                <a:lnTo>
                  <a:pt x="1317478" y="1258609"/>
                </a:lnTo>
                <a:lnTo>
                  <a:pt x="1315755" y="1198243"/>
                </a:lnTo>
                <a:lnTo>
                  <a:pt x="1311001" y="1139401"/>
                </a:lnTo>
                <a:lnTo>
                  <a:pt x="1306572" y="1105849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ea typeface="BalboaPlus Primary" charset="0"/>
                <a:cs typeface="BalboaPlus Primary" charset="0"/>
              </a:rPr>
              <a:t>Shaping your future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  <a:buClrTx/>
              <a:buSzTx/>
              <a:defRPr/>
            </a:pPr>
            <a:r>
              <a:rPr lang="en-GB" dirty="0">
                <a:solidFill>
                  <a:schemeClr val="bg1"/>
                </a:solidFill>
                <a:latin typeface="Vista Sans OT Book" charset="0"/>
                <a:ea typeface="Vista Sans OT Book" charset="0"/>
                <a:cs typeface="Vista Sans OT Book" charset="0"/>
              </a:rPr>
              <a:t>Play to your strengths and develop </a:t>
            </a:r>
          </a:p>
          <a:p>
            <a:pPr>
              <a:spcBef>
                <a:spcPts val="0"/>
              </a:spcBef>
              <a:buClrTx/>
              <a:buSzTx/>
              <a:defRPr/>
            </a:pPr>
            <a:r>
              <a:rPr lang="en-GB" dirty="0">
                <a:solidFill>
                  <a:schemeClr val="bg1"/>
                </a:solidFill>
                <a:latin typeface="Vista Sans OT Book" charset="0"/>
                <a:ea typeface="Vista Sans OT Book" charset="0"/>
                <a:cs typeface="Vista Sans OT Book" charset="0"/>
              </a:rPr>
              <a:t>a life you love</a:t>
            </a:r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97470" y="2090176"/>
            <a:ext cx="7197060" cy="2677648"/>
          </a:xfrm>
        </p:spPr>
        <p:txBody>
          <a:bodyPr/>
          <a:lstStyle/>
          <a:p>
            <a:r>
              <a:rPr lang="en-GB" dirty="0"/>
              <a:t>STRENGTHS SPEED DATING</a:t>
            </a:r>
          </a:p>
        </p:txBody>
      </p:sp>
      <p:sp>
        <p:nvSpPr>
          <p:cNvPr id="2" name="Heart 1"/>
          <p:cNvSpPr/>
          <p:nvPr/>
        </p:nvSpPr>
        <p:spPr>
          <a:xfrm>
            <a:off x="5530680" y="1144453"/>
            <a:ext cx="1130639" cy="945723"/>
          </a:xfrm>
          <a:prstGeom prst="hear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0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3638" y="665938"/>
            <a:ext cx="8761413" cy="706964"/>
          </a:xfrm>
        </p:spPr>
        <p:txBody>
          <a:bodyPr/>
          <a:lstStyle/>
          <a:p>
            <a:r>
              <a:rPr lang="en-GB" dirty="0"/>
              <a:t>Strength Spotting Speed Dating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08190" y="1476032"/>
            <a:ext cx="10577258" cy="4382107"/>
          </a:xfrm>
        </p:spPr>
        <p:txBody>
          <a:bodyPr/>
          <a:lstStyle/>
          <a:p>
            <a:pPr lvl="0"/>
            <a:r>
              <a:rPr lang="en-GB" sz="2000" dirty="0"/>
              <a:t>Think of a time when you were performing at your best, feeling totally energised and absorbed in your work. What were you doing and how were you behaving?</a:t>
            </a:r>
            <a:br>
              <a:rPr lang="en-GB" sz="2000" dirty="0"/>
            </a:br>
            <a:endParaRPr lang="en-GB" sz="2000" dirty="0"/>
          </a:p>
          <a:p>
            <a:pPr lvl="0"/>
            <a:r>
              <a:rPr lang="en-GB" sz="2000" dirty="0"/>
              <a:t>Think of a time when you were doing work that sucked all the energy out of you.  What type of work was it and how did it make you feel or behave?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What three words would best describe you?</a:t>
            </a:r>
            <a:br>
              <a:rPr lang="en-GB" sz="2000" dirty="0"/>
            </a:br>
            <a:endParaRPr lang="en-GB" sz="2000" dirty="0"/>
          </a:p>
          <a:p>
            <a:pPr lvl="0"/>
            <a:r>
              <a:rPr lang="en-GB" sz="2000" dirty="0"/>
              <a:t>What do people come to you for? When do people ask for your involvement? </a:t>
            </a:r>
            <a:br>
              <a:rPr lang="en-GB" sz="2000" dirty="0"/>
            </a:br>
            <a:endParaRPr lang="en-GB" sz="2000" dirty="0"/>
          </a:p>
          <a:p>
            <a:pPr lvl="0"/>
            <a:r>
              <a:rPr lang="en-GB" sz="2000" dirty="0"/>
              <a:t>What would your team mates say you were brilliant at and what would they say your blind spots are?</a:t>
            </a:r>
            <a:br>
              <a:rPr lang="en-GB" sz="2000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0926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3637" y="333375"/>
            <a:ext cx="4397713" cy="6191250"/>
          </a:xfrm>
        </p:spPr>
        <p:txBody>
          <a:bodyPr/>
          <a:lstStyle/>
          <a:p>
            <a:r>
              <a:rPr lang="en-GB" dirty="0"/>
              <a:t>Call On Me </a:t>
            </a:r>
            <a:br>
              <a:rPr lang="en-GB" dirty="0"/>
            </a:br>
            <a:r>
              <a:rPr lang="en-GB" dirty="0"/>
              <a:t>Call Me Out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6445368" y="1765588"/>
            <a:ext cx="4941090" cy="345745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Vista Sans OT Bold"/>
                <a:ea typeface="Vista Sans OT" charset="0"/>
                <a:cs typeface="Vista Sans OT Bold"/>
              </a:rPr>
              <a:t>Write down:</a:t>
            </a:r>
            <a:r>
              <a:rPr lang="en-GB" dirty="0">
                <a:solidFill>
                  <a:schemeClr val="tx1"/>
                </a:solidFill>
                <a:latin typeface="Vista Sans OT Bold"/>
                <a:cs typeface="Vista Sans OT Bold"/>
              </a:rPr>
              <a:t> </a:t>
            </a:r>
          </a:p>
          <a:p>
            <a:r>
              <a:rPr lang="en-GB" dirty="0"/>
              <a:t>Your three stand out strengths</a:t>
            </a:r>
          </a:p>
          <a:p>
            <a:r>
              <a:rPr lang="en-GB" dirty="0"/>
              <a:t>What people can call on you for </a:t>
            </a:r>
          </a:p>
          <a:p>
            <a:r>
              <a:rPr lang="en-GB" dirty="0"/>
              <a:t>What people can call you out for 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Circulate the room cocktail party style and complete your calling card.</a:t>
            </a:r>
          </a:p>
        </p:txBody>
      </p:sp>
    </p:spTree>
    <p:extLst>
      <p:ext uri="{BB962C8B-B14F-4D97-AF65-F5344CB8AC3E}">
        <p14:creationId xmlns:p14="http://schemas.microsoft.com/office/powerpoint/2010/main" val="14144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92" y="288183"/>
            <a:ext cx="8451234" cy="706964"/>
          </a:xfrm>
        </p:spPr>
        <p:txBody>
          <a:bodyPr/>
          <a:lstStyle/>
          <a:p>
            <a:r>
              <a:rPr lang="en-US" dirty="0"/>
              <a:t>MY TOP STRENGTHS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786384" y="1402489"/>
          <a:ext cx="1066190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9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539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5539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0121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cap="none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 TOP STRENGTH </a:t>
                      </a:r>
                      <a:endParaRPr lang="en-GB" sz="1800" b="0" i="0" kern="1200" cap="none" dirty="0">
                        <a:solidFill>
                          <a:schemeClr val="bg1"/>
                        </a:solidFill>
                        <a:latin typeface="BalboaPlus Fill" charset="0"/>
                        <a:ea typeface="BalboaPlus Fill" charset="0"/>
                        <a:cs typeface="BalboaPlus Fill" charset="0"/>
                      </a:endParaRPr>
                    </a:p>
                    <a:p>
                      <a:pPr algn="l"/>
                      <a:r>
                        <a:rPr lang="en-GB" sz="1800" b="0" i="0" kern="1200" cap="none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DESCRIBE</a:t>
                      </a:r>
                      <a:r>
                        <a:rPr lang="en-GB" sz="1800" b="0" i="0" kern="1200" cap="none" baseline="0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 </a:t>
                      </a:r>
                      <a:r>
                        <a:rPr lang="en-US" sz="1800" b="0" i="0" kern="1200" cap="none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HOW DOES THIS SHOWS UP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cap="none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CALL ON ME FOR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cap="none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CALL me OUT WHEN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4389">
                <a:tc>
                  <a:txBody>
                    <a:bodyPr/>
                    <a:lstStyle/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kern="1200" dirty="0"/>
                    </a:p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kern="1200" dirty="0"/>
                    </a:p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kern="1200" dirty="0"/>
                    </a:p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kern="1200" dirty="0"/>
                    </a:p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kern="1200" dirty="0"/>
                    </a:p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b="0" i="1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4389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Clr>
                          <a:schemeClr val="tx2"/>
                        </a:buClr>
                        <a:buSzPct val="80000"/>
                        <a:buFontTx/>
                        <a:buNone/>
                      </a:pPr>
                      <a:endParaRPr lang="en-US" sz="1200" kern="1200" dirty="0"/>
                    </a:p>
                    <a:p>
                      <a:pPr marL="0" indent="0" algn="l" defTabSz="457200" rtl="0" eaLnBrk="1" latinLnBrk="0" hangingPunct="1">
                        <a:buClr>
                          <a:schemeClr val="tx2"/>
                        </a:buClr>
                        <a:buSzPct val="80000"/>
                        <a:buFontTx/>
                        <a:buNone/>
                      </a:pPr>
                      <a:endParaRPr lang="en-US" sz="1200" kern="1200" dirty="0"/>
                    </a:p>
                    <a:p>
                      <a:pPr marL="0" indent="0" algn="l" defTabSz="457200" rtl="0" eaLnBrk="1" latinLnBrk="0" hangingPunct="1">
                        <a:buClr>
                          <a:schemeClr val="tx2"/>
                        </a:buClr>
                        <a:buSzPct val="80000"/>
                        <a:buFontTx/>
                        <a:buNone/>
                      </a:pPr>
                      <a:endParaRPr lang="en-US" sz="1200" kern="1200" dirty="0"/>
                    </a:p>
                    <a:p>
                      <a:pPr marL="0" indent="-171450" algn="l" defTabSz="457200" rtl="0" eaLnBrk="1" latinLnBrk="0" hangingPunct="1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endParaRPr lang="en-US" sz="1200" kern="1200" dirty="0"/>
                    </a:p>
                    <a:p>
                      <a:pPr marL="0" indent="-171450" algn="l" defTabSz="457200" rtl="0" eaLnBrk="1" latinLnBrk="0" hangingPunct="1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endParaRPr lang="en-US" sz="1200" kern="1200" dirty="0"/>
                    </a:p>
                    <a:p>
                      <a:pPr marL="0" indent="-171450" algn="l" defTabSz="457200" rtl="0" eaLnBrk="1" latinLnBrk="0" hangingPunct="1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4389">
                <a:tc>
                  <a:txBody>
                    <a:bodyPr/>
                    <a:lstStyle/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kern="1200" dirty="0"/>
                    </a:p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kern="1200" dirty="0"/>
                    </a:p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kern="1200" dirty="0"/>
                    </a:p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kern="1200" dirty="0"/>
                    </a:p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kern="1200" dirty="0"/>
                    </a:p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kern="1200" dirty="0"/>
                    </a:p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kern="1200" dirty="0"/>
                    </a:p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500245" y="127164"/>
            <a:ext cx="2766924" cy="867983"/>
            <a:chOff x="3754315" y="4777381"/>
            <a:chExt cx="3236123" cy="1015170"/>
          </a:xfrm>
          <a:solidFill>
            <a:schemeClr val="tx2"/>
          </a:solidFill>
        </p:grpSpPr>
        <p:grpSp>
          <p:nvGrpSpPr>
            <p:cNvPr id="5" name="Group 4"/>
            <p:cNvGrpSpPr/>
            <p:nvPr/>
          </p:nvGrpSpPr>
          <p:grpSpPr>
            <a:xfrm>
              <a:off x="3754315" y="4777381"/>
              <a:ext cx="668214" cy="1015170"/>
              <a:chOff x="3393831" y="4777381"/>
              <a:chExt cx="668214" cy="1015170"/>
            </a:xfrm>
            <a:grpFill/>
          </p:grpSpPr>
          <p:sp>
            <p:nvSpPr>
              <p:cNvPr id="12" name="Rectangle 11"/>
              <p:cNvSpPr/>
              <p:nvPr/>
            </p:nvSpPr>
            <p:spPr>
              <a:xfrm>
                <a:off x="3393831" y="4933274"/>
                <a:ext cx="140677" cy="7033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600450" y="4829345"/>
                <a:ext cx="175846" cy="9112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842238" y="4777381"/>
                <a:ext cx="219807" cy="10151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rot="10800000">
              <a:off x="6322224" y="4777381"/>
              <a:ext cx="668214" cy="1015170"/>
              <a:chOff x="3393831" y="4777381"/>
              <a:chExt cx="668214" cy="1015170"/>
            </a:xfrm>
            <a:grpFill/>
          </p:grpSpPr>
          <p:sp>
            <p:nvSpPr>
              <p:cNvPr id="9" name="Rectangle 8"/>
              <p:cNvSpPr/>
              <p:nvPr/>
            </p:nvSpPr>
            <p:spPr>
              <a:xfrm>
                <a:off x="3393831" y="4933274"/>
                <a:ext cx="140677" cy="7033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600450" y="4829345"/>
                <a:ext cx="175846" cy="9112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842238" y="4777381"/>
                <a:ext cx="219807" cy="10151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4376823" y="5253798"/>
              <a:ext cx="1992014" cy="623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716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92" y="288183"/>
            <a:ext cx="8451234" cy="706964"/>
          </a:xfrm>
        </p:spPr>
        <p:txBody>
          <a:bodyPr/>
          <a:lstStyle/>
          <a:p>
            <a:r>
              <a:rPr lang="en-US"/>
              <a:t>TALENT SPOTTING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786383" y="1114019"/>
          <a:ext cx="10480786" cy="46773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01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0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87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9516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9825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0" i="0" kern="1200" cap="none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TEAM MEMBER NAME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0" i="0" kern="1200" cap="none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A TOP STRENGTH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0" i="0" kern="1200" cap="none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CALL ON THEM TO…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0" i="0" kern="1200" cap="none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CALL THEM OUT WHEN they…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438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b="0" i="1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438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-171450" algn="l" defTabSz="457200" rtl="0" eaLnBrk="1" latinLnBrk="0" hangingPunct="1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438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438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-171450" algn="l" defTabSz="457200" rtl="0" eaLnBrk="1" latinLnBrk="0" hangingPunct="1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kern="1200" dirty="0"/>
                    </a:p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438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-171450" algn="l" defTabSz="457200" rtl="0" eaLnBrk="1" latinLnBrk="0" hangingPunct="1">
                        <a:buClr>
                          <a:schemeClr val="tx2"/>
                        </a:buClr>
                        <a:buSzPct val="80000"/>
                        <a:buFont typeface="ZapfDingbatsITC" charset="0"/>
                        <a:buChar char="✱"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500245" y="127164"/>
            <a:ext cx="2766924" cy="867983"/>
            <a:chOff x="3754315" y="4777381"/>
            <a:chExt cx="3236123" cy="1015170"/>
          </a:xfrm>
          <a:solidFill>
            <a:schemeClr val="tx2"/>
          </a:solidFill>
        </p:grpSpPr>
        <p:grpSp>
          <p:nvGrpSpPr>
            <p:cNvPr id="5" name="Group 4"/>
            <p:cNvGrpSpPr/>
            <p:nvPr/>
          </p:nvGrpSpPr>
          <p:grpSpPr>
            <a:xfrm>
              <a:off x="3754315" y="4777381"/>
              <a:ext cx="668214" cy="1015170"/>
              <a:chOff x="3393831" y="4777381"/>
              <a:chExt cx="668214" cy="1015170"/>
            </a:xfrm>
            <a:grpFill/>
          </p:grpSpPr>
          <p:sp>
            <p:nvSpPr>
              <p:cNvPr id="12" name="Rectangle 11"/>
              <p:cNvSpPr/>
              <p:nvPr/>
            </p:nvSpPr>
            <p:spPr>
              <a:xfrm>
                <a:off x="3393831" y="4933274"/>
                <a:ext cx="140677" cy="7033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600450" y="4829345"/>
                <a:ext cx="175846" cy="9112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842238" y="4777381"/>
                <a:ext cx="219807" cy="10151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rot="10800000">
              <a:off x="6322224" y="4777381"/>
              <a:ext cx="668214" cy="1015170"/>
              <a:chOff x="3393831" y="4777381"/>
              <a:chExt cx="668214" cy="1015170"/>
            </a:xfrm>
            <a:grpFill/>
          </p:grpSpPr>
          <p:sp>
            <p:nvSpPr>
              <p:cNvPr id="9" name="Rectangle 8"/>
              <p:cNvSpPr/>
              <p:nvPr/>
            </p:nvSpPr>
            <p:spPr>
              <a:xfrm>
                <a:off x="3393831" y="4933274"/>
                <a:ext cx="140677" cy="7033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600450" y="4829345"/>
                <a:ext cx="175846" cy="9112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842238" y="4777381"/>
                <a:ext cx="219807" cy="10151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4376823" y="5253798"/>
              <a:ext cx="1992014" cy="623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030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3638" y="1973490"/>
            <a:ext cx="3975846" cy="1959882"/>
          </a:xfrm>
        </p:spPr>
        <p:txBody>
          <a:bodyPr anchor="t"/>
          <a:lstStyle/>
          <a:p>
            <a:r>
              <a:rPr lang="en-GB"/>
              <a:t>FUTURE FOCUSED</a:t>
            </a:r>
            <a:endParaRPr lang="en-GB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302434" y="670879"/>
            <a:ext cx="5171109" cy="5288949"/>
          </a:xfrm>
        </p:spPr>
        <p:txBody>
          <a:bodyPr/>
          <a:lstStyle/>
          <a:p>
            <a:r>
              <a:rPr lang="en-GB" sz="2000" dirty="0"/>
              <a:t>We are going to explore </a:t>
            </a:r>
            <a:r>
              <a:rPr lang="en-GB" sz="2000" b="1" dirty="0">
                <a:solidFill>
                  <a:schemeClr val="accent1"/>
                </a:solidFill>
                <a:latin typeface="Vista Sans OT" charset="0"/>
                <a:ea typeface="Vista Sans OT" charset="0"/>
                <a:cs typeface="Vista Sans OT" charset="0"/>
              </a:rPr>
              <a:t>WHERE</a:t>
            </a:r>
            <a:r>
              <a:rPr lang="en-GB" sz="2000" dirty="0"/>
              <a:t> you want to be in the future and </a:t>
            </a:r>
            <a:r>
              <a:rPr lang="en-GB" sz="2000" b="1" dirty="0">
                <a:solidFill>
                  <a:schemeClr val="accent1"/>
                </a:solidFill>
                <a:latin typeface="Vista Sans OT" charset="0"/>
                <a:ea typeface="Vista Sans OT" charset="0"/>
                <a:cs typeface="Vista Sans OT" charset="0"/>
              </a:rPr>
              <a:t>WHAT</a:t>
            </a:r>
            <a:r>
              <a:rPr lang="en-GB" sz="2000" b="1" dirty="0">
                <a:solidFill>
                  <a:schemeClr val="accent1"/>
                </a:solidFill>
              </a:rPr>
              <a:t> </a:t>
            </a:r>
            <a:r>
              <a:rPr lang="en-GB" sz="2000" dirty="0"/>
              <a:t>you want to be doing. 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We will  then map this back to what you are doing today.</a:t>
            </a:r>
            <a:br>
              <a:rPr lang="en-GB" sz="2000" dirty="0"/>
            </a:br>
            <a:r>
              <a:rPr lang="en-GB" sz="2000" dirty="0"/>
              <a:t> </a:t>
            </a:r>
          </a:p>
          <a:p>
            <a:r>
              <a:rPr lang="en-GB" sz="2000" dirty="0"/>
              <a:t>Equally important is to understand the motivation behind your future plans. 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During the next activity we want </a:t>
            </a:r>
            <a:br>
              <a:rPr lang="en-GB" sz="2000" dirty="0"/>
            </a:br>
            <a:r>
              <a:rPr lang="en-GB" sz="2000" dirty="0"/>
              <a:t>you to explore this by understanding…</a:t>
            </a:r>
          </a:p>
          <a:p>
            <a:pPr marL="0" indent="0" algn="ctr">
              <a:buNone/>
            </a:pPr>
            <a:r>
              <a:rPr lang="en-GB" sz="2800" dirty="0">
                <a:solidFill>
                  <a:schemeClr val="accent1"/>
                </a:solidFill>
                <a:latin typeface="BalboaPlus Fill" charset="0"/>
                <a:ea typeface="BalboaPlus Fill" charset="0"/>
                <a:cs typeface="BalboaPlus Fill" charset="0"/>
              </a:rPr>
              <a:t>‘Why is that important to you’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6" name="Title 3"/>
          <p:cNvSpPr txBox="1">
            <a:spLocks/>
          </p:cNvSpPr>
          <p:nvPr/>
        </p:nvSpPr>
        <p:spPr bwMode="gray">
          <a:xfrm>
            <a:off x="1163638" y="3811351"/>
            <a:ext cx="3248704" cy="18504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ts val="6600"/>
              </a:lnSpc>
              <a:spcBef>
                <a:spcPct val="0"/>
              </a:spcBef>
              <a:buNone/>
              <a:defRPr sz="6600" b="0" i="0" kern="1200" cap="none">
                <a:solidFill>
                  <a:srgbClr val="FF0000"/>
                </a:solidFill>
                <a:latin typeface="BalboaPlus Primary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3200"/>
              </a:lnSpc>
            </a:pPr>
            <a:r>
              <a:rPr lang="en-GB" sz="3200" dirty="0">
                <a:solidFill>
                  <a:schemeClr val="accent3"/>
                </a:solidFill>
                <a:latin typeface="BalboaPlus Fill" charset="0"/>
                <a:ea typeface="BalboaPlus Fill" charset="0"/>
                <a:cs typeface="BalboaPlus Fill" charset="0"/>
              </a:rPr>
              <a:t>Setting your </a:t>
            </a:r>
            <a:r>
              <a:rPr lang="en-GB" sz="3200">
                <a:solidFill>
                  <a:schemeClr val="accent3"/>
                </a:solidFill>
                <a:latin typeface="BalboaPlus Fill" charset="0"/>
                <a:ea typeface="BalboaPlus Fill" charset="0"/>
                <a:cs typeface="BalboaPlus Fill" charset="0"/>
              </a:rPr>
              <a:t>own direction and page</a:t>
            </a:r>
            <a:endParaRPr lang="en-GB" sz="3200" dirty="0">
              <a:solidFill>
                <a:schemeClr val="accent3"/>
              </a:solidFill>
              <a:latin typeface="BalboaPlus Fill" charset="0"/>
              <a:ea typeface="BalboaPlus Fill" charset="0"/>
              <a:cs typeface="BalboaPlus Fill" charset="0"/>
            </a:endParaRPr>
          </a:p>
        </p:txBody>
      </p:sp>
      <p:sp>
        <p:nvSpPr>
          <p:cNvPr id="7" name="object 15"/>
          <p:cNvSpPr/>
          <p:nvPr/>
        </p:nvSpPr>
        <p:spPr>
          <a:xfrm>
            <a:off x="5456499" y="4469273"/>
            <a:ext cx="683788" cy="1746213"/>
          </a:xfrm>
          <a:custGeom>
            <a:avLst/>
            <a:gdLst/>
            <a:ahLst/>
            <a:cxnLst/>
            <a:rect l="l" t="t" r="r" b="b"/>
            <a:pathLst>
              <a:path w="1317625" h="3364865">
                <a:moveTo>
                  <a:pt x="523389" y="2601937"/>
                </a:moveTo>
                <a:lnTo>
                  <a:pt x="486655" y="2615635"/>
                </a:lnTo>
                <a:lnTo>
                  <a:pt x="445431" y="2634875"/>
                </a:lnTo>
                <a:lnTo>
                  <a:pt x="402360" y="2660044"/>
                </a:lnTo>
                <a:lnTo>
                  <a:pt x="360083" y="2691530"/>
                </a:lnTo>
                <a:lnTo>
                  <a:pt x="321240" y="2729717"/>
                </a:lnTo>
                <a:lnTo>
                  <a:pt x="288473" y="2774993"/>
                </a:lnTo>
                <a:lnTo>
                  <a:pt x="264423" y="2827743"/>
                </a:lnTo>
                <a:lnTo>
                  <a:pt x="255226" y="2870027"/>
                </a:lnTo>
                <a:lnTo>
                  <a:pt x="255074" y="2911460"/>
                </a:lnTo>
                <a:lnTo>
                  <a:pt x="262536" y="2952103"/>
                </a:lnTo>
                <a:lnTo>
                  <a:pt x="276189" y="2992044"/>
                </a:lnTo>
                <a:lnTo>
                  <a:pt x="294566" y="3031265"/>
                </a:lnTo>
                <a:lnTo>
                  <a:pt x="316269" y="3069906"/>
                </a:lnTo>
                <a:lnTo>
                  <a:pt x="339855" y="3108002"/>
                </a:lnTo>
                <a:lnTo>
                  <a:pt x="363890" y="3145614"/>
                </a:lnTo>
                <a:lnTo>
                  <a:pt x="386942" y="3182802"/>
                </a:lnTo>
                <a:lnTo>
                  <a:pt x="407578" y="3219629"/>
                </a:lnTo>
                <a:lnTo>
                  <a:pt x="424366" y="3256154"/>
                </a:lnTo>
                <a:lnTo>
                  <a:pt x="435872" y="3292439"/>
                </a:lnTo>
                <a:lnTo>
                  <a:pt x="440663" y="3328546"/>
                </a:lnTo>
                <a:lnTo>
                  <a:pt x="437309" y="3364534"/>
                </a:lnTo>
                <a:lnTo>
                  <a:pt x="449361" y="3330459"/>
                </a:lnTo>
                <a:lnTo>
                  <a:pt x="494525" y="3271583"/>
                </a:lnTo>
                <a:lnTo>
                  <a:pt x="525086" y="3245471"/>
                </a:lnTo>
                <a:lnTo>
                  <a:pt x="559267" y="3220700"/>
                </a:lnTo>
                <a:lnTo>
                  <a:pt x="595793" y="3196614"/>
                </a:lnTo>
                <a:lnTo>
                  <a:pt x="633389" y="3172556"/>
                </a:lnTo>
                <a:lnTo>
                  <a:pt x="670780" y="3147871"/>
                </a:lnTo>
                <a:lnTo>
                  <a:pt x="706692" y="3121900"/>
                </a:lnTo>
                <a:lnTo>
                  <a:pt x="739849" y="3093989"/>
                </a:lnTo>
                <a:lnTo>
                  <a:pt x="768977" y="3063480"/>
                </a:lnTo>
                <a:lnTo>
                  <a:pt x="792802" y="3029717"/>
                </a:lnTo>
                <a:lnTo>
                  <a:pt x="810053" y="2992018"/>
                </a:lnTo>
                <a:lnTo>
                  <a:pt x="819439" y="2949803"/>
                </a:lnTo>
                <a:lnTo>
                  <a:pt x="819560" y="2926445"/>
                </a:lnTo>
                <a:lnTo>
                  <a:pt x="556638" y="2926445"/>
                </a:lnTo>
                <a:lnTo>
                  <a:pt x="533994" y="2924835"/>
                </a:lnTo>
                <a:lnTo>
                  <a:pt x="491876" y="2901799"/>
                </a:lnTo>
                <a:lnTo>
                  <a:pt x="459097" y="2850918"/>
                </a:lnTo>
                <a:lnTo>
                  <a:pt x="451229" y="2815037"/>
                </a:lnTo>
                <a:lnTo>
                  <a:pt x="451717" y="2772198"/>
                </a:lnTo>
                <a:lnTo>
                  <a:pt x="462568" y="2722401"/>
                </a:lnTo>
                <a:lnTo>
                  <a:pt x="485790" y="2665647"/>
                </a:lnTo>
                <a:lnTo>
                  <a:pt x="523389" y="2601937"/>
                </a:lnTo>
                <a:close/>
              </a:path>
              <a:path w="1317625" h="3364865">
                <a:moveTo>
                  <a:pt x="1103220" y="2214537"/>
                </a:moveTo>
                <a:lnTo>
                  <a:pt x="1069795" y="2275555"/>
                </a:lnTo>
                <a:lnTo>
                  <a:pt x="1037138" y="2332061"/>
                </a:lnTo>
                <a:lnTo>
                  <a:pt x="1005686" y="2383869"/>
                </a:lnTo>
                <a:lnTo>
                  <a:pt x="975875" y="2430792"/>
                </a:lnTo>
                <a:lnTo>
                  <a:pt x="948143" y="2472643"/>
                </a:lnTo>
                <a:lnTo>
                  <a:pt x="922926" y="2509237"/>
                </a:lnTo>
                <a:lnTo>
                  <a:pt x="900660" y="2540386"/>
                </a:lnTo>
                <a:lnTo>
                  <a:pt x="866734" y="2585605"/>
                </a:lnTo>
                <a:lnTo>
                  <a:pt x="1019108" y="2791104"/>
                </a:lnTo>
                <a:lnTo>
                  <a:pt x="978087" y="3018091"/>
                </a:lnTo>
                <a:lnTo>
                  <a:pt x="980526" y="3016034"/>
                </a:lnTo>
                <a:lnTo>
                  <a:pt x="982977" y="3013875"/>
                </a:lnTo>
                <a:lnTo>
                  <a:pt x="985415" y="3011779"/>
                </a:lnTo>
                <a:lnTo>
                  <a:pt x="1023675" y="2986150"/>
                </a:lnTo>
                <a:lnTo>
                  <a:pt x="1059602" y="2957273"/>
                </a:lnTo>
                <a:lnTo>
                  <a:pt x="1092954" y="2925295"/>
                </a:lnTo>
                <a:lnTo>
                  <a:pt x="1123485" y="2890365"/>
                </a:lnTo>
                <a:lnTo>
                  <a:pt x="1150952" y="2852630"/>
                </a:lnTo>
                <a:lnTo>
                  <a:pt x="1175112" y="2812238"/>
                </a:lnTo>
                <a:lnTo>
                  <a:pt x="1195720" y="2769335"/>
                </a:lnTo>
                <a:lnTo>
                  <a:pt x="1212532" y="2724069"/>
                </a:lnTo>
                <a:lnTo>
                  <a:pt x="1225305" y="2676588"/>
                </a:lnTo>
                <a:lnTo>
                  <a:pt x="1233793" y="2626761"/>
                </a:lnTo>
                <a:lnTo>
                  <a:pt x="1237419" y="2577279"/>
                </a:lnTo>
                <a:lnTo>
                  <a:pt x="1236359" y="2528400"/>
                </a:lnTo>
                <a:lnTo>
                  <a:pt x="1230786" y="2480378"/>
                </a:lnTo>
                <a:lnTo>
                  <a:pt x="1220877" y="2433469"/>
                </a:lnTo>
                <a:lnTo>
                  <a:pt x="1206806" y="2387930"/>
                </a:lnTo>
                <a:lnTo>
                  <a:pt x="1188748" y="2344016"/>
                </a:lnTo>
                <a:lnTo>
                  <a:pt x="1166878" y="2301982"/>
                </a:lnTo>
                <a:lnTo>
                  <a:pt x="1141371" y="2262085"/>
                </a:lnTo>
                <a:lnTo>
                  <a:pt x="1113237" y="2226045"/>
                </a:lnTo>
                <a:lnTo>
                  <a:pt x="1103220" y="2214537"/>
                </a:lnTo>
                <a:close/>
              </a:path>
              <a:path w="1317625" h="3364865">
                <a:moveTo>
                  <a:pt x="679129" y="2636177"/>
                </a:moveTo>
                <a:lnTo>
                  <a:pt x="686525" y="2709784"/>
                </a:lnTo>
                <a:lnTo>
                  <a:pt x="683789" y="2771045"/>
                </a:lnTo>
                <a:lnTo>
                  <a:pt x="672744" y="2820801"/>
                </a:lnTo>
                <a:lnTo>
                  <a:pt x="655211" y="2859893"/>
                </a:lnTo>
                <a:lnTo>
                  <a:pt x="607969" y="2909450"/>
                </a:lnTo>
                <a:lnTo>
                  <a:pt x="556638" y="2926445"/>
                </a:lnTo>
                <a:lnTo>
                  <a:pt x="819560" y="2926445"/>
                </a:lnTo>
                <a:lnTo>
                  <a:pt x="808994" y="2836986"/>
                </a:lnTo>
                <a:lnTo>
                  <a:pt x="789760" y="2786025"/>
                </a:lnTo>
                <a:lnTo>
                  <a:pt x="764596" y="2739707"/>
                </a:lnTo>
                <a:lnTo>
                  <a:pt x="736064" y="2698788"/>
                </a:lnTo>
                <a:lnTo>
                  <a:pt x="706722" y="2664025"/>
                </a:lnTo>
                <a:lnTo>
                  <a:pt x="679129" y="2636177"/>
                </a:lnTo>
                <a:close/>
              </a:path>
              <a:path w="1317625" h="3364865">
                <a:moveTo>
                  <a:pt x="317840" y="2041105"/>
                </a:moveTo>
                <a:lnTo>
                  <a:pt x="275743" y="2061179"/>
                </a:lnTo>
                <a:lnTo>
                  <a:pt x="222259" y="2094233"/>
                </a:lnTo>
                <a:lnTo>
                  <a:pt x="184772" y="2123215"/>
                </a:lnTo>
                <a:lnTo>
                  <a:pt x="149955" y="2155504"/>
                </a:lnTo>
                <a:lnTo>
                  <a:pt x="118075" y="2190940"/>
                </a:lnTo>
                <a:lnTo>
                  <a:pt x="89398" y="2229364"/>
                </a:lnTo>
                <a:lnTo>
                  <a:pt x="64190" y="2270619"/>
                </a:lnTo>
                <a:lnTo>
                  <a:pt x="42719" y="2314544"/>
                </a:lnTo>
                <a:lnTo>
                  <a:pt x="25249" y="2360982"/>
                </a:lnTo>
                <a:lnTo>
                  <a:pt x="12049" y="2409774"/>
                </a:lnTo>
                <a:lnTo>
                  <a:pt x="3727" y="2458230"/>
                </a:lnTo>
                <a:lnTo>
                  <a:pt x="0" y="2506371"/>
                </a:lnTo>
                <a:lnTo>
                  <a:pt x="707" y="2553960"/>
                </a:lnTo>
                <a:lnTo>
                  <a:pt x="5691" y="2600761"/>
                </a:lnTo>
                <a:lnTo>
                  <a:pt x="14791" y="2646538"/>
                </a:lnTo>
                <a:lnTo>
                  <a:pt x="27849" y="2691054"/>
                </a:lnTo>
                <a:lnTo>
                  <a:pt x="44705" y="2734073"/>
                </a:lnTo>
                <a:lnTo>
                  <a:pt x="65201" y="2775359"/>
                </a:lnTo>
                <a:lnTo>
                  <a:pt x="89176" y="2814675"/>
                </a:lnTo>
                <a:lnTo>
                  <a:pt x="91939" y="2820801"/>
                </a:lnTo>
                <a:lnTo>
                  <a:pt x="93177" y="2823476"/>
                </a:lnTo>
                <a:lnTo>
                  <a:pt x="151178" y="2600236"/>
                </a:lnTo>
                <a:lnTo>
                  <a:pt x="376679" y="2477096"/>
                </a:lnTo>
                <a:lnTo>
                  <a:pt x="364821" y="2421490"/>
                </a:lnTo>
                <a:lnTo>
                  <a:pt x="357685" y="2383792"/>
                </a:lnTo>
                <a:lnTo>
                  <a:pt x="350165" y="2339964"/>
                </a:lnTo>
                <a:lnTo>
                  <a:pt x="342576" y="2290355"/>
                </a:lnTo>
                <a:lnTo>
                  <a:pt x="335234" y="2235316"/>
                </a:lnTo>
                <a:lnTo>
                  <a:pt x="328453" y="2175194"/>
                </a:lnTo>
                <a:lnTo>
                  <a:pt x="322550" y="2110341"/>
                </a:lnTo>
                <a:lnTo>
                  <a:pt x="317840" y="2041105"/>
                </a:lnTo>
                <a:close/>
              </a:path>
              <a:path w="1317625" h="3364865">
                <a:moveTo>
                  <a:pt x="1178582" y="0"/>
                </a:moveTo>
                <a:lnTo>
                  <a:pt x="1018372" y="560463"/>
                </a:lnTo>
                <a:lnTo>
                  <a:pt x="999669" y="570448"/>
                </a:lnTo>
                <a:lnTo>
                  <a:pt x="978145" y="582656"/>
                </a:lnTo>
                <a:lnTo>
                  <a:pt x="927853" y="614051"/>
                </a:lnTo>
                <a:lnTo>
                  <a:pt x="869935" y="655261"/>
                </a:lnTo>
                <a:lnTo>
                  <a:pt x="838878" y="679741"/>
                </a:lnTo>
                <a:lnTo>
                  <a:pt x="806830" y="706905"/>
                </a:lnTo>
                <a:lnTo>
                  <a:pt x="774096" y="736832"/>
                </a:lnTo>
                <a:lnTo>
                  <a:pt x="740979" y="769598"/>
                </a:lnTo>
                <a:lnTo>
                  <a:pt x="707786" y="805280"/>
                </a:lnTo>
                <a:lnTo>
                  <a:pt x="674821" y="843955"/>
                </a:lnTo>
                <a:lnTo>
                  <a:pt x="642389" y="885700"/>
                </a:lnTo>
                <a:lnTo>
                  <a:pt x="610795" y="930593"/>
                </a:lnTo>
                <a:lnTo>
                  <a:pt x="580344" y="978710"/>
                </a:lnTo>
                <a:lnTo>
                  <a:pt x="551341" y="1030128"/>
                </a:lnTo>
                <a:lnTo>
                  <a:pt x="524091" y="1084924"/>
                </a:lnTo>
                <a:lnTo>
                  <a:pt x="498899" y="1143175"/>
                </a:lnTo>
                <a:lnTo>
                  <a:pt x="476069" y="1204959"/>
                </a:lnTo>
                <a:lnTo>
                  <a:pt x="455907" y="1270352"/>
                </a:lnTo>
                <a:lnTo>
                  <a:pt x="438718" y="1339430"/>
                </a:lnTo>
                <a:lnTo>
                  <a:pt x="384574" y="1773338"/>
                </a:lnTo>
                <a:lnTo>
                  <a:pt x="394791" y="2139853"/>
                </a:lnTo>
                <a:lnTo>
                  <a:pt x="429880" y="2393275"/>
                </a:lnTo>
                <a:lnTo>
                  <a:pt x="450351" y="2487904"/>
                </a:lnTo>
                <a:lnTo>
                  <a:pt x="795817" y="2563876"/>
                </a:lnTo>
                <a:lnTo>
                  <a:pt x="1005879" y="2303282"/>
                </a:lnTo>
                <a:lnTo>
                  <a:pt x="1127192" y="2108333"/>
                </a:lnTo>
                <a:lnTo>
                  <a:pt x="1205918" y="1881751"/>
                </a:lnTo>
                <a:lnTo>
                  <a:pt x="1288221" y="1526260"/>
                </a:lnTo>
                <a:lnTo>
                  <a:pt x="1292096" y="1506011"/>
                </a:lnTo>
                <a:lnTo>
                  <a:pt x="890030" y="1506011"/>
                </a:lnTo>
                <a:lnTo>
                  <a:pt x="844090" y="1501317"/>
                </a:lnTo>
                <a:lnTo>
                  <a:pt x="800423" y="1486307"/>
                </a:lnTo>
                <a:lnTo>
                  <a:pt x="762530" y="1462563"/>
                </a:lnTo>
                <a:lnTo>
                  <a:pt x="731324" y="1431519"/>
                </a:lnTo>
                <a:lnTo>
                  <a:pt x="707721" y="1394605"/>
                </a:lnTo>
                <a:lnTo>
                  <a:pt x="692636" y="1353254"/>
                </a:lnTo>
                <a:lnTo>
                  <a:pt x="686983" y="1308896"/>
                </a:lnTo>
                <a:lnTo>
                  <a:pt x="691677" y="1262964"/>
                </a:lnTo>
                <a:lnTo>
                  <a:pt x="706691" y="1219297"/>
                </a:lnTo>
                <a:lnTo>
                  <a:pt x="730435" y="1181404"/>
                </a:lnTo>
                <a:lnTo>
                  <a:pt x="761478" y="1150197"/>
                </a:lnTo>
                <a:lnTo>
                  <a:pt x="798390" y="1126593"/>
                </a:lnTo>
                <a:lnTo>
                  <a:pt x="839742" y="1111505"/>
                </a:lnTo>
                <a:lnTo>
                  <a:pt x="884103" y="1105849"/>
                </a:lnTo>
                <a:lnTo>
                  <a:pt x="1306572" y="1105849"/>
                </a:lnTo>
                <a:lnTo>
                  <a:pt x="1303548" y="1082949"/>
                </a:lnTo>
                <a:lnTo>
                  <a:pt x="1293705" y="1028943"/>
                </a:lnTo>
                <a:lnTo>
                  <a:pt x="1281781" y="977443"/>
                </a:lnTo>
                <a:lnTo>
                  <a:pt x="1268085" y="928506"/>
                </a:lnTo>
                <a:lnTo>
                  <a:pt x="1252926" y="882191"/>
                </a:lnTo>
                <a:lnTo>
                  <a:pt x="1236613" y="838555"/>
                </a:lnTo>
                <a:lnTo>
                  <a:pt x="1219455" y="797657"/>
                </a:lnTo>
                <a:lnTo>
                  <a:pt x="1201762" y="759554"/>
                </a:lnTo>
                <a:lnTo>
                  <a:pt x="1183842" y="724304"/>
                </a:lnTo>
                <a:lnTo>
                  <a:pt x="1148558" y="662598"/>
                </a:lnTo>
                <a:lnTo>
                  <a:pt x="1116076" y="613003"/>
                </a:lnTo>
                <a:lnTo>
                  <a:pt x="1088869" y="575983"/>
                </a:lnTo>
                <a:lnTo>
                  <a:pt x="1178582" y="0"/>
                </a:lnTo>
                <a:close/>
              </a:path>
              <a:path w="1317625" h="3364865">
                <a:moveTo>
                  <a:pt x="1306572" y="1105849"/>
                </a:moveTo>
                <a:lnTo>
                  <a:pt x="884103" y="1105849"/>
                </a:lnTo>
                <a:lnTo>
                  <a:pt x="930043" y="1110538"/>
                </a:lnTo>
                <a:lnTo>
                  <a:pt x="973706" y="1125553"/>
                </a:lnTo>
                <a:lnTo>
                  <a:pt x="1011597" y="1149298"/>
                </a:lnTo>
                <a:lnTo>
                  <a:pt x="1042803" y="1180343"/>
                </a:lnTo>
                <a:lnTo>
                  <a:pt x="1066408" y="1217257"/>
                </a:lnTo>
                <a:lnTo>
                  <a:pt x="1081495" y="1258609"/>
                </a:lnTo>
                <a:lnTo>
                  <a:pt x="1087149" y="1302968"/>
                </a:lnTo>
                <a:lnTo>
                  <a:pt x="1082456" y="1348905"/>
                </a:lnTo>
                <a:lnTo>
                  <a:pt x="1067442" y="1392571"/>
                </a:lnTo>
                <a:lnTo>
                  <a:pt x="1043698" y="1430464"/>
                </a:lnTo>
                <a:lnTo>
                  <a:pt x="1012655" y="1461670"/>
                </a:lnTo>
                <a:lnTo>
                  <a:pt x="975743" y="1485273"/>
                </a:lnTo>
                <a:lnTo>
                  <a:pt x="934391" y="1500358"/>
                </a:lnTo>
                <a:lnTo>
                  <a:pt x="890030" y="1506011"/>
                </a:lnTo>
                <a:lnTo>
                  <a:pt x="1292096" y="1506011"/>
                </a:lnTo>
                <a:lnTo>
                  <a:pt x="1301599" y="1456343"/>
                </a:lnTo>
                <a:lnTo>
                  <a:pt x="1310732" y="1388524"/>
                </a:lnTo>
                <a:lnTo>
                  <a:pt x="1315930" y="1322863"/>
                </a:lnTo>
                <a:lnTo>
                  <a:pt x="1317413" y="1262964"/>
                </a:lnTo>
                <a:lnTo>
                  <a:pt x="1317478" y="1258609"/>
                </a:lnTo>
                <a:lnTo>
                  <a:pt x="1315755" y="1198243"/>
                </a:lnTo>
                <a:lnTo>
                  <a:pt x="1311001" y="1139401"/>
                </a:lnTo>
                <a:lnTo>
                  <a:pt x="1306572" y="1105849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033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Travel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013906" y="664948"/>
            <a:ext cx="1481398" cy="1459049"/>
            <a:chOff x="4990193" y="1969951"/>
            <a:chExt cx="1481398" cy="1459049"/>
          </a:xfrm>
        </p:grpSpPr>
        <p:sp>
          <p:nvSpPr>
            <p:cNvPr id="7" name="object 14"/>
            <p:cNvSpPr/>
            <p:nvPr/>
          </p:nvSpPr>
          <p:spPr>
            <a:xfrm>
              <a:off x="4990193" y="1969951"/>
              <a:ext cx="1481398" cy="1459049"/>
            </a:xfrm>
            <a:custGeom>
              <a:avLst/>
              <a:gdLst/>
              <a:ahLst/>
              <a:cxnLst/>
              <a:rect l="l" t="t" r="r" b="b"/>
              <a:pathLst>
                <a:path w="1936114" h="1906905">
                  <a:moveTo>
                    <a:pt x="1229626" y="1672386"/>
                  </a:moveTo>
                  <a:lnTo>
                    <a:pt x="706259" y="1672386"/>
                  </a:lnTo>
                  <a:lnTo>
                    <a:pt x="799934" y="1906790"/>
                  </a:lnTo>
                  <a:lnTo>
                    <a:pt x="967943" y="1718297"/>
                  </a:lnTo>
                  <a:lnTo>
                    <a:pt x="1211279" y="1718297"/>
                  </a:lnTo>
                  <a:lnTo>
                    <a:pt x="1229626" y="1672386"/>
                  </a:lnTo>
                  <a:close/>
                </a:path>
                <a:path w="1936114" h="1906905">
                  <a:moveTo>
                    <a:pt x="1211279" y="1718297"/>
                  </a:moveTo>
                  <a:lnTo>
                    <a:pt x="967943" y="1718297"/>
                  </a:lnTo>
                  <a:lnTo>
                    <a:pt x="1135951" y="1906790"/>
                  </a:lnTo>
                  <a:lnTo>
                    <a:pt x="1211279" y="1718297"/>
                  </a:lnTo>
                  <a:close/>
                </a:path>
                <a:path w="1936114" h="1906905">
                  <a:moveTo>
                    <a:pt x="1459572" y="1539392"/>
                  </a:moveTo>
                  <a:lnTo>
                    <a:pt x="476300" y="1539392"/>
                  </a:lnTo>
                  <a:lnTo>
                    <a:pt x="483831" y="1791741"/>
                  </a:lnTo>
                  <a:lnTo>
                    <a:pt x="706259" y="1672386"/>
                  </a:lnTo>
                  <a:lnTo>
                    <a:pt x="1455610" y="1672386"/>
                  </a:lnTo>
                  <a:lnTo>
                    <a:pt x="1459572" y="1539392"/>
                  </a:lnTo>
                  <a:close/>
                </a:path>
                <a:path w="1936114" h="1906905">
                  <a:moveTo>
                    <a:pt x="1455610" y="1672386"/>
                  </a:moveTo>
                  <a:lnTo>
                    <a:pt x="1229626" y="1672386"/>
                  </a:lnTo>
                  <a:lnTo>
                    <a:pt x="1452054" y="1791741"/>
                  </a:lnTo>
                  <a:lnTo>
                    <a:pt x="1455610" y="1672386"/>
                  </a:lnTo>
                  <a:close/>
                </a:path>
                <a:path w="1936114" h="1906905">
                  <a:moveTo>
                    <a:pt x="1697492" y="1539392"/>
                  </a:moveTo>
                  <a:lnTo>
                    <a:pt x="1459572" y="1539392"/>
                  </a:lnTo>
                  <a:lnTo>
                    <a:pt x="1709407" y="1575625"/>
                  </a:lnTo>
                  <a:lnTo>
                    <a:pt x="1697492" y="1539392"/>
                  </a:lnTo>
                  <a:close/>
                </a:path>
                <a:path w="1936114" h="1906905">
                  <a:moveTo>
                    <a:pt x="226479" y="331165"/>
                  </a:moveTo>
                  <a:lnTo>
                    <a:pt x="305346" y="570966"/>
                  </a:lnTo>
                  <a:lnTo>
                    <a:pt x="58153" y="622249"/>
                  </a:lnTo>
                  <a:lnTo>
                    <a:pt x="214541" y="820407"/>
                  </a:lnTo>
                  <a:lnTo>
                    <a:pt x="0" y="953389"/>
                  </a:lnTo>
                  <a:lnTo>
                    <a:pt x="214541" y="1086370"/>
                  </a:lnTo>
                  <a:lnTo>
                    <a:pt x="58153" y="1284528"/>
                  </a:lnTo>
                  <a:lnTo>
                    <a:pt x="305333" y="1335811"/>
                  </a:lnTo>
                  <a:lnTo>
                    <a:pt x="226466" y="1575612"/>
                  </a:lnTo>
                  <a:lnTo>
                    <a:pt x="476300" y="1539392"/>
                  </a:lnTo>
                  <a:lnTo>
                    <a:pt x="1697492" y="1539392"/>
                  </a:lnTo>
                  <a:lnTo>
                    <a:pt x="1630552" y="1335824"/>
                  </a:lnTo>
                  <a:lnTo>
                    <a:pt x="1877720" y="1284541"/>
                  </a:lnTo>
                  <a:lnTo>
                    <a:pt x="1721345" y="1086370"/>
                  </a:lnTo>
                  <a:lnTo>
                    <a:pt x="1935886" y="953389"/>
                  </a:lnTo>
                  <a:lnTo>
                    <a:pt x="1721345" y="820407"/>
                  </a:lnTo>
                  <a:lnTo>
                    <a:pt x="1877733" y="622249"/>
                  </a:lnTo>
                  <a:lnTo>
                    <a:pt x="1630552" y="570966"/>
                  </a:lnTo>
                  <a:lnTo>
                    <a:pt x="1697507" y="367385"/>
                  </a:lnTo>
                  <a:lnTo>
                    <a:pt x="476313" y="367385"/>
                  </a:lnTo>
                  <a:lnTo>
                    <a:pt x="226479" y="331165"/>
                  </a:lnTo>
                  <a:close/>
                </a:path>
                <a:path w="1936114" h="1906905">
                  <a:moveTo>
                    <a:pt x="483844" y="115036"/>
                  </a:moveTo>
                  <a:lnTo>
                    <a:pt x="476313" y="367385"/>
                  </a:lnTo>
                  <a:lnTo>
                    <a:pt x="1459585" y="367385"/>
                  </a:lnTo>
                  <a:lnTo>
                    <a:pt x="1455616" y="234391"/>
                  </a:lnTo>
                  <a:lnTo>
                    <a:pt x="706259" y="234391"/>
                  </a:lnTo>
                  <a:lnTo>
                    <a:pt x="483844" y="115036"/>
                  </a:lnTo>
                  <a:close/>
                </a:path>
                <a:path w="1936114" h="1906905">
                  <a:moveTo>
                    <a:pt x="1709420" y="331165"/>
                  </a:moveTo>
                  <a:lnTo>
                    <a:pt x="1459585" y="367385"/>
                  </a:lnTo>
                  <a:lnTo>
                    <a:pt x="1697507" y="367385"/>
                  </a:lnTo>
                  <a:lnTo>
                    <a:pt x="1709420" y="331165"/>
                  </a:lnTo>
                  <a:close/>
                </a:path>
                <a:path w="1936114" h="1906905">
                  <a:moveTo>
                    <a:pt x="799947" y="0"/>
                  </a:moveTo>
                  <a:lnTo>
                    <a:pt x="706259" y="234391"/>
                  </a:lnTo>
                  <a:lnTo>
                    <a:pt x="1229626" y="234391"/>
                  </a:lnTo>
                  <a:lnTo>
                    <a:pt x="1211283" y="188493"/>
                  </a:lnTo>
                  <a:lnTo>
                    <a:pt x="967943" y="188493"/>
                  </a:lnTo>
                  <a:lnTo>
                    <a:pt x="799947" y="0"/>
                  </a:lnTo>
                  <a:close/>
                </a:path>
                <a:path w="1936114" h="1906905">
                  <a:moveTo>
                    <a:pt x="1452054" y="115049"/>
                  </a:moveTo>
                  <a:lnTo>
                    <a:pt x="1229626" y="234391"/>
                  </a:lnTo>
                  <a:lnTo>
                    <a:pt x="1455616" y="234391"/>
                  </a:lnTo>
                  <a:lnTo>
                    <a:pt x="1452054" y="115049"/>
                  </a:lnTo>
                  <a:close/>
                </a:path>
                <a:path w="1936114" h="1906905">
                  <a:moveTo>
                    <a:pt x="1135951" y="0"/>
                  </a:moveTo>
                  <a:lnTo>
                    <a:pt x="967943" y="188493"/>
                  </a:lnTo>
                  <a:lnTo>
                    <a:pt x="1211283" y="188493"/>
                  </a:lnTo>
                  <a:lnTo>
                    <a:pt x="1135951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18962" y="2563980"/>
              <a:ext cx="1223861" cy="4257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In pairs</a:t>
              </a: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6279249" y="2123997"/>
            <a:ext cx="5010615" cy="34962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ZapfDingbatsITC" charset="0"/>
              <a:buNone/>
            </a:pPr>
            <a:r>
              <a:rPr lang="en-GB" b="1" dirty="0">
                <a:latin typeface="Vista Sans OT" charset="0"/>
                <a:ea typeface="Vista Sans OT" charset="0"/>
                <a:cs typeface="Vista Sans OT" charset="0"/>
              </a:rPr>
              <a:t>Digging deep questions to help</a:t>
            </a:r>
            <a:r>
              <a:rPr lang="mr-IN" b="1" dirty="0">
                <a:latin typeface="Vista Sans OT" charset="0"/>
                <a:ea typeface="Vista Sans OT" charset="0"/>
                <a:cs typeface="Vista Sans OT" charset="0"/>
              </a:rPr>
              <a:t>…</a:t>
            </a:r>
            <a:endParaRPr lang="en-GB" b="1" dirty="0">
              <a:latin typeface="Vista Sans OT" charset="0"/>
              <a:ea typeface="Vista Sans OT" charset="0"/>
              <a:cs typeface="Vista Sans OT" charset="0"/>
            </a:endParaRPr>
          </a:p>
          <a:p>
            <a:r>
              <a:rPr lang="en-GB" dirty="0"/>
              <a:t>What inspires you? </a:t>
            </a:r>
          </a:p>
          <a:p>
            <a:r>
              <a:rPr lang="en-GB" dirty="0"/>
              <a:t>What is important to you? </a:t>
            </a:r>
          </a:p>
          <a:p>
            <a:r>
              <a:rPr lang="en-GB" dirty="0"/>
              <a:t>What is your big dream? </a:t>
            </a:r>
          </a:p>
          <a:p>
            <a:r>
              <a:rPr lang="en-GB" dirty="0"/>
              <a:t>What causes you anxiety or fear? </a:t>
            </a:r>
          </a:p>
          <a:p>
            <a:r>
              <a:rPr lang="en-GB" dirty="0"/>
              <a:t>If you had a magic wand at work, </a:t>
            </a:r>
            <a:br>
              <a:rPr lang="en-GB" dirty="0"/>
            </a:br>
            <a:r>
              <a:rPr lang="en-GB" dirty="0"/>
              <a:t>what would you change?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74571" y="2123997"/>
            <a:ext cx="4669773" cy="3416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ZapfDingbatsITC" charset="0"/>
              <a:buNone/>
            </a:pPr>
            <a:r>
              <a:rPr lang="en-GB" b="1" dirty="0">
                <a:latin typeface="Vista Sans OT" charset="0"/>
                <a:ea typeface="Vista Sans OT" charset="0"/>
                <a:cs typeface="Vista Sans OT" charset="0"/>
              </a:rPr>
              <a:t>Whizz forward to </a:t>
            </a:r>
            <a:r>
              <a:rPr lang="en-GB" sz="3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2022</a:t>
            </a:r>
            <a:endParaRPr lang="en-GB" sz="2800" dirty="0">
              <a:solidFill>
                <a:schemeClr val="tx2"/>
              </a:solidFill>
              <a:latin typeface="BalboaPlus Primary" charset="0"/>
              <a:ea typeface="BalboaPlus Primary" charset="0"/>
              <a:cs typeface="BalboaPlus Primary" charset="0"/>
            </a:endParaRPr>
          </a:p>
          <a:p>
            <a:r>
              <a:rPr lang="en-GB" dirty="0"/>
              <a:t>What kind of work will you be doing and what kind of lifestyle will you be living? Describe how it looks, feels and sounds like.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489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Travel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012485"/>
            <a:ext cx="7594598" cy="3416300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Vista Sans OT" charset="0"/>
                <a:ea typeface="Vista Sans OT" charset="0"/>
                <a:cs typeface="Vista Sans OT" charset="0"/>
              </a:rPr>
              <a:t>Zoom back to </a:t>
            </a:r>
            <a:r>
              <a:rPr lang="en-GB" sz="3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2019</a:t>
            </a:r>
            <a:endParaRPr lang="en-GB" sz="2800" dirty="0">
              <a:solidFill>
                <a:schemeClr val="tx2"/>
              </a:solidFill>
              <a:latin typeface="BalboaPlus Primary" charset="0"/>
              <a:ea typeface="BalboaPlus Primary" charset="0"/>
              <a:cs typeface="BalboaPlus Primary" charset="0"/>
            </a:endParaRPr>
          </a:p>
          <a:p>
            <a:pPr marL="0" lvl="0" indent="0">
              <a:buNone/>
            </a:pPr>
            <a:r>
              <a:rPr lang="en-GB" dirty="0"/>
              <a:t>What will you need to be doing in 2 years time to achieve your 2022 lifestyle?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3638" y="998052"/>
            <a:ext cx="8761413" cy="916092"/>
          </a:xfrm>
        </p:spPr>
        <p:txBody>
          <a:bodyPr/>
          <a:lstStyle/>
          <a:p>
            <a:r>
              <a:rPr lang="en-GB" dirty="0"/>
              <a:t>Here &amp; </a:t>
            </a:r>
            <a:r>
              <a:rPr lang="en-GB" dirty="0" smtClean="0"/>
              <a:t>now</a:t>
            </a:r>
            <a:br>
              <a:rPr lang="en-GB" dirty="0" smtClean="0"/>
            </a:br>
            <a:r>
              <a:rPr lang="en-GB" b="1" dirty="0">
                <a:latin typeface="Vista Sans OT" charset="0"/>
                <a:ea typeface="Vista Sans OT" charset="0"/>
                <a:cs typeface="Vista Sans OT" charset="0"/>
              </a:rPr>
              <a:t> Back in the room…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63638" y="1705016"/>
            <a:ext cx="10553632" cy="4332559"/>
          </a:xfrm>
        </p:spPr>
        <p:txBody>
          <a:bodyPr/>
          <a:lstStyle/>
          <a:p>
            <a:pPr marL="0" lvl="0" indent="0">
              <a:buNone/>
            </a:pPr>
            <a:r>
              <a:rPr lang="en-GB" sz="3200" dirty="0"/>
              <a:t/>
            </a:r>
            <a:br>
              <a:rPr lang="en-GB" sz="3200" dirty="0"/>
            </a:br>
            <a:r>
              <a:rPr lang="en-GB" dirty="0"/>
              <a:t>Think about your current role, team projects and work related initiatives.  </a:t>
            </a:r>
          </a:p>
          <a:p>
            <a:pPr marL="0" lvl="0" indent="0">
              <a:buNone/>
            </a:pPr>
            <a:r>
              <a:rPr lang="en-GB" dirty="0"/>
              <a:t>Discuss in pairs, what you can start doing now to develop the following:</a:t>
            </a:r>
            <a:br>
              <a:rPr lang="en-GB" dirty="0"/>
            </a:br>
            <a:endParaRPr lang="en-GB" dirty="0"/>
          </a:p>
          <a:p>
            <a:r>
              <a:rPr lang="en-GB" sz="2000" dirty="0"/>
              <a:t>Skills or knowledge you will need in the future that you could start developing today?</a:t>
            </a:r>
          </a:p>
          <a:p>
            <a:r>
              <a:rPr lang="en-GB" sz="2000" dirty="0"/>
              <a:t>Strengths or behaviours you will need in the future that you could start developing today?</a:t>
            </a:r>
          </a:p>
          <a:p>
            <a:r>
              <a:rPr lang="en-GB" sz="2000" dirty="0"/>
              <a:t>Experience you will need to have in the future that you could have, or set in place, today? </a:t>
            </a:r>
          </a:p>
          <a:p>
            <a:r>
              <a:rPr lang="en-GB" sz="2000" dirty="0"/>
              <a:t>What are your key drivers and motivators when thinking about the future?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78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102234"/>
              </p:ext>
            </p:extLst>
          </p:nvPr>
        </p:nvGraphicFramePr>
        <p:xfrm>
          <a:off x="2032000" y="1918039"/>
          <a:ext cx="8128000" cy="3348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485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0" i="0" kern="1200" spc="3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STRETCH ASSIGNMENTS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spc="3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BUDDY UP WITH HIGH PERFORMERS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313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spc="3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NEW PROJECTS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spc="3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MENTORING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313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spc="3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‘FIX IT’ PROJECTS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spc="3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SKILLS TRAINING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004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spc="3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HIGH PROFILE ASSIGNMENTS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spc="3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NETWORKING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313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spc="3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JOB ROTATION</a:t>
                      </a:r>
                      <a:r>
                        <a:rPr lang="en-US" sz="1800" b="0" i="0" kern="1200" spc="300" baseline="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 OR </a:t>
                      </a:r>
                      <a:r>
                        <a:rPr lang="en-US" sz="1800" b="0" i="0" kern="1200" spc="3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JOB SWAP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spc="3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GROWTH PLAN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 bwMode="gray">
          <a:xfrm>
            <a:off x="1715294" y="615321"/>
            <a:ext cx="8761413" cy="7069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lnSpc>
                <a:spcPts val="8000"/>
              </a:lnSpc>
              <a:spcBef>
                <a:spcPct val="0"/>
              </a:spcBef>
              <a:buNone/>
              <a:defRPr sz="8000" b="0" i="0" kern="1200">
                <a:solidFill>
                  <a:schemeClr val="tx2"/>
                </a:solidFill>
                <a:latin typeface="BalboaPlus Primary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5400" dirty="0"/>
              <a:t>Development Pick &amp; Mix </a:t>
            </a:r>
          </a:p>
        </p:txBody>
      </p:sp>
    </p:spTree>
    <p:extLst>
      <p:ext uri="{BB962C8B-B14F-4D97-AF65-F5344CB8AC3E}">
        <p14:creationId xmlns:p14="http://schemas.microsoft.com/office/powerpoint/2010/main" val="4022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21"/>
          <p:cNvSpPr/>
          <p:nvPr/>
        </p:nvSpPr>
        <p:spPr>
          <a:xfrm>
            <a:off x="3712137" y="566875"/>
            <a:ext cx="5320352" cy="1520550"/>
          </a:xfrm>
          <a:custGeom>
            <a:avLst/>
            <a:gdLst/>
            <a:ahLst/>
            <a:cxnLst/>
            <a:rect l="l" t="t" r="r" b="b"/>
            <a:pathLst>
              <a:path w="7503159" h="2144395">
                <a:moveTo>
                  <a:pt x="238315" y="0"/>
                </a:moveTo>
                <a:lnTo>
                  <a:pt x="0" y="238328"/>
                </a:lnTo>
                <a:lnTo>
                  <a:pt x="833615" y="1071930"/>
                </a:lnTo>
                <a:lnTo>
                  <a:pt x="0" y="1905558"/>
                </a:lnTo>
                <a:lnTo>
                  <a:pt x="238315" y="2143887"/>
                </a:lnTo>
                <a:lnTo>
                  <a:pt x="1141742" y="1240459"/>
                </a:lnTo>
                <a:lnTo>
                  <a:pt x="7334048" y="1240459"/>
                </a:lnTo>
                <a:lnTo>
                  <a:pt x="7502575" y="1071930"/>
                </a:lnTo>
                <a:lnTo>
                  <a:pt x="7334057" y="903414"/>
                </a:lnTo>
                <a:lnTo>
                  <a:pt x="1141742" y="903414"/>
                </a:lnTo>
                <a:lnTo>
                  <a:pt x="238315" y="0"/>
                </a:lnTo>
                <a:close/>
              </a:path>
              <a:path w="7503159" h="2144395">
                <a:moveTo>
                  <a:pt x="1955215" y="1240459"/>
                </a:moveTo>
                <a:lnTo>
                  <a:pt x="1478559" y="1240459"/>
                </a:lnTo>
                <a:lnTo>
                  <a:pt x="813473" y="1905558"/>
                </a:lnTo>
                <a:lnTo>
                  <a:pt x="1051788" y="2143887"/>
                </a:lnTo>
                <a:lnTo>
                  <a:pt x="1955215" y="1240459"/>
                </a:lnTo>
                <a:close/>
              </a:path>
              <a:path w="7503159" h="2144395">
                <a:moveTo>
                  <a:pt x="2768676" y="1240459"/>
                </a:moveTo>
                <a:lnTo>
                  <a:pt x="2292019" y="1240459"/>
                </a:lnTo>
                <a:lnTo>
                  <a:pt x="1626933" y="1905558"/>
                </a:lnTo>
                <a:lnTo>
                  <a:pt x="1865261" y="2143887"/>
                </a:lnTo>
                <a:lnTo>
                  <a:pt x="2768676" y="1240459"/>
                </a:lnTo>
                <a:close/>
              </a:path>
              <a:path w="7503159" h="2144395">
                <a:moveTo>
                  <a:pt x="7334048" y="1240459"/>
                </a:moveTo>
                <a:lnTo>
                  <a:pt x="6857403" y="1240459"/>
                </a:lnTo>
                <a:lnTo>
                  <a:pt x="6192304" y="1905558"/>
                </a:lnTo>
                <a:lnTo>
                  <a:pt x="6430632" y="2143887"/>
                </a:lnTo>
                <a:lnTo>
                  <a:pt x="7334048" y="1240459"/>
                </a:lnTo>
                <a:close/>
              </a:path>
              <a:path w="7503159" h="2144395">
                <a:moveTo>
                  <a:pt x="1051788" y="0"/>
                </a:moveTo>
                <a:lnTo>
                  <a:pt x="813473" y="238328"/>
                </a:lnTo>
                <a:lnTo>
                  <a:pt x="1478559" y="903414"/>
                </a:lnTo>
                <a:lnTo>
                  <a:pt x="1955215" y="903414"/>
                </a:lnTo>
                <a:lnTo>
                  <a:pt x="1051788" y="0"/>
                </a:lnTo>
                <a:close/>
              </a:path>
              <a:path w="7503159" h="2144395">
                <a:moveTo>
                  <a:pt x="1865249" y="0"/>
                </a:moveTo>
                <a:lnTo>
                  <a:pt x="1626933" y="238328"/>
                </a:lnTo>
                <a:lnTo>
                  <a:pt x="2292019" y="903414"/>
                </a:lnTo>
                <a:lnTo>
                  <a:pt x="2768676" y="903414"/>
                </a:lnTo>
                <a:lnTo>
                  <a:pt x="1865249" y="0"/>
                </a:lnTo>
                <a:close/>
              </a:path>
              <a:path w="7503159" h="2144395">
                <a:moveTo>
                  <a:pt x="6430632" y="0"/>
                </a:moveTo>
                <a:lnTo>
                  <a:pt x="6192304" y="238328"/>
                </a:lnTo>
                <a:lnTo>
                  <a:pt x="6857403" y="903414"/>
                </a:lnTo>
                <a:lnTo>
                  <a:pt x="7334057" y="903414"/>
                </a:lnTo>
                <a:lnTo>
                  <a:pt x="643063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 of the session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63638" y="2424284"/>
            <a:ext cx="8825659" cy="3416300"/>
          </a:xfrm>
        </p:spPr>
        <p:txBody>
          <a:bodyPr/>
          <a:lstStyle/>
          <a:p>
            <a:pPr lvl="0"/>
            <a:r>
              <a:rPr lang="en-GB" dirty="0" smtClean="0"/>
              <a:t>High performance highlights</a:t>
            </a:r>
          </a:p>
          <a:p>
            <a:pPr lvl="0"/>
            <a:r>
              <a:rPr lang="en-GB" dirty="0" smtClean="0"/>
              <a:t>Playing to your strengths</a:t>
            </a:r>
          </a:p>
          <a:p>
            <a:pPr lvl="0"/>
            <a:r>
              <a:rPr lang="en-GB" dirty="0" smtClean="0"/>
              <a:t>Future focused </a:t>
            </a:r>
            <a:r>
              <a:rPr lang="mr-IN" dirty="0" smtClean="0"/>
              <a:t>–</a:t>
            </a:r>
            <a:r>
              <a:rPr lang="en-GB" dirty="0" smtClean="0"/>
              <a:t> setting your own direction and pace</a:t>
            </a:r>
          </a:p>
          <a:p>
            <a:pPr lvl="0"/>
            <a:r>
              <a:rPr lang="en-GB" dirty="0" smtClean="0"/>
              <a:t>Barriers to high performance</a:t>
            </a:r>
          </a:p>
          <a:p>
            <a:pPr lvl="0"/>
            <a:r>
              <a:rPr lang="en-GB" dirty="0" smtClean="0"/>
              <a:t>Courage learning zones </a:t>
            </a:r>
            <a:r>
              <a:rPr lang="mr-IN" dirty="0" smtClean="0"/>
              <a:t>–</a:t>
            </a:r>
            <a:r>
              <a:rPr lang="en-GB" dirty="0" smtClean="0"/>
              <a:t> where the magic happens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8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14"/>
          <p:cNvSpPr/>
          <p:nvPr/>
        </p:nvSpPr>
        <p:spPr>
          <a:xfrm>
            <a:off x="3792048" y="973083"/>
            <a:ext cx="2306041" cy="2271251"/>
          </a:xfrm>
          <a:custGeom>
            <a:avLst/>
            <a:gdLst/>
            <a:ahLst/>
            <a:cxnLst/>
            <a:rect l="l" t="t" r="r" b="b"/>
            <a:pathLst>
              <a:path w="1936114" h="1906905">
                <a:moveTo>
                  <a:pt x="1229626" y="1672386"/>
                </a:moveTo>
                <a:lnTo>
                  <a:pt x="706259" y="1672386"/>
                </a:lnTo>
                <a:lnTo>
                  <a:pt x="799934" y="1906790"/>
                </a:lnTo>
                <a:lnTo>
                  <a:pt x="967943" y="1718297"/>
                </a:lnTo>
                <a:lnTo>
                  <a:pt x="1211279" y="1718297"/>
                </a:lnTo>
                <a:lnTo>
                  <a:pt x="1229626" y="1672386"/>
                </a:lnTo>
                <a:close/>
              </a:path>
              <a:path w="1936114" h="1906905">
                <a:moveTo>
                  <a:pt x="1211279" y="1718297"/>
                </a:moveTo>
                <a:lnTo>
                  <a:pt x="967943" y="1718297"/>
                </a:lnTo>
                <a:lnTo>
                  <a:pt x="1135951" y="1906790"/>
                </a:lnTo>
                <a:lnTo>
                  <a:pt x="1211279" y="1718297"/>
                </a:lnTo>
                <a:close/>
              </a:path>
              <a:path w="1936114" h="1906905">
                <a:moveTo>
                  <a:pt x="1459572" y="1539392"/>
                </a:moveTo>
                <a:lnTo>
                  <a:pt x="476300" y="1539392"/>
                </a:lnTo>
                <a:lnTo>
                  <a:pt x="483831" y="1791741"/>
                </a:lnTo>
                <a:lnTo>
                  <a:pt x="706259" y="1672386"/>
                </a:lnTo>
                <a:lnTo>
                  <a:pt x="1455610" y="1672386"/>
                </a:lnTo>
                <a:lnTo>
                  <a:pt x="1459572" y="1539392"/>
                </a:lnTo>
                <a:close/>
              </a:path>
              <a:path w="1936114" h="1906905">
                <a:moveTo>
                  <a:pt x="1455610" y="1672386"/>
                </a:moveTo>
                <a:lnTo>
                  <a:pt x="1229626" y="1672386"/>
                </a:lnTo>
                <a:lnTo>
                  <a:pt x="1452054" y="1791741"/>
                </a:lnTo>
                <a:lnTo>
                  <a:pt x="1455610" y="1672386"/>
                </a:lnTo>
                <a:close/>
              </a:path>
              <a:path w="1936114" h="1906905">
                <a:moveTo>
                  <a:pt x="1697492" y="1539392"/>
                </a:moveTo>
                <a:lnTo>
                  <a:pt x="1459572" y="1539392"/>
                </a:lnTo>
                <a:lnTo>
                  <a:pt x="1709407" y="1575625"/>
                </a:lnTo>
                <a:lnTo>
                  <a:pt x="1697492" y="1539392"/>
                </a:lnTo>
                <a:close/>
              </a:path>
              <a:path w="1936114" h="1906905">
                <a:moveTo>
                  <a:pt x="226479" y="331165"/>
                </a:moveTo>
                <a:lnTo>
                  <a:pt x="305346" y="570966"/>
                </a:lnTo>
                <a:lnTo>
                  <a:pt x="58153" y="622249"/>
                </a:lnTo>
                <a:lnTo>
                  <a:pt x="214541" y="820407"/>
                </a:lnTo>
                <a:lnTo>
                  <a:pt x="0" y="953389"/>
                </a:lnTo>
                <a:lnTo>
                  <a:pt x="214541" y="1086370"/>
                </a:lnTo>
                <a:lnTo>
                  <a:pt x="58153" y="1284528"/>
                </a:lnTo>
                <a:lnTo>
                  <a:pt x="305333" y="1335811"/>
                </a:lnTo>
                <a:lnTo>
                  <a:pt x="226466" y="1575612"/>
                </a:lnTo>
                <a:lnTo>
                  <a:pt x="476300" y="1539392"/>
                </a:lnTo>
                <a:lnTo>
                  <a:pt x="1697492" y="1539392"/>
                </a:lnTo>
                <a:lnTo>
                  <a:pt x="1630552" y="1335824"/>
                </a:lnTo>
                <a:lnTo>
                  <a:pt x="1877720" y="1284541"/>
                </a:lnTo>
                <a:lnTo>
                  <a:pt x="1721345" y="1086370"/>
                </a:lnTo>
                <a:lnTo>
                  <a:pt x="1935886" y="953389"/>
                </a:lnTo>
                <a:lnTo>
                  <a:pt x="1721345" y="820407"/>
                </a:lnTo>
                <a:lnTo>
                  <a:pt x="1877733" y="622249"/>
                </a:lnTo>
                <a:lnTo>
                  <a:pt x="1630552" y="570966"/>
                </a:lnTo>
                <a:lnTo>
                  <a:pt x="1697507" y="367385"/>
                </a:lnTo>
                <a:lnTo>
                  <a:pt x="476313" y="367385"/>
                </a:lnTo>
                <a:lnTo>
                  <a:pt x="226479" y="331165"/>
                </a:lnTo>
                <a:close/>
              </a:path>
              <a:path w="1936114" h="1906905">
                <a:moveTo>
                  <a:pt x="483844" y="115036"/>
                </a:moveTo>
                <a:lnTo>
                  <a:pt x="476313" y="367385"/>
                </a:lnTo>
                <a:lnTo>
                  <a:pt x="1459585" y="367385"/>
                </a:lnTo>
                <a:lnTo>
                  <a:pt x="1455616" y="234391"/>
                </a:lnTo>
                <a:lnTo>
                  <a:pt x="706259" y="234391"/>
                </a:lnTo>
                <a:lnTo>
                  <a:pt x="483844" y="115036"/>
                </a:lnTo>
                <a:close/>
              </a:path>
              <a:path w="1936114" h="1906905">
                <a:moveTo>
                  <a:pt x="1709420" y="331165"/>
                </a:moveTo>
                <a:lnTo>
                  <a:pt x="1459585" y="367385"/>
                </a:lnTo>
                <a:lnTo>
                  <a:pt x="1697507" y="367385"/>
                </a:lnTo>
                <a:lnTo>
                  <a:pt x="1709420" y="331165"/>
                </a:lnTo>
                <a:close/>
              </a:path>
              <a:path w="1936114" h="1906905">
                <a:moveTo>
                  <a:pt x="799947" y="0"/>
                </a:moveTo>
                <a:lnTo>
                  <a:pt x="706259" y="234391"/>
                </a:lnTo>
                <a:lnTo>
                  <a:pt x="1229626" y="234391"/>
                </a:lnTo>
                <a:lnTo>
                  <a:pt x="1211283" y="188493"/>
                </a:lnTo>
                <a:lnTo>
                  <a:pt x="967943" y="188493"/>
                </a:lnTo>
                <a:lnTo>
                  <a:pt x="799947" y="0"/>
                </a:lnTo>
                <a:close/>
              </a:path>
              <a:path w="1936114" h="1906905">
                <a:moveTo>
                  <a:pt x="1452054" y="115049"/>
                </a:moveTo>
                <a:lnTo>
                  <a:pt x="1229626" y="234391"/>
                </a:lnTo>
                <a:lnTo>
                  <a:pt x="1455616" y="234391"/>
                </a:lnTo>
                <a:lnTo>
                  <a:pt x="1452054" y="115049"/>
                </a:lnTo>
                <a:close/>
              </a:path>
              <a:path w="1936114" h="1906905">
                <a:moveTo>
                  <a:pt x="1135951" y="0"/>
                </a:moveTo>
                <a:lnTo>
                  <a:pt x="967943" y="188493"/>
                </a:lnTo>
                <a:lnTo>
                  <a:pt x="1211283" y="188493"/>
                </a:lnTo>
                <a:lnTo>
                  <a:pt x="1135951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4"/>
          <p:cNvSpPr/>
          <p:nvPr/>
        </p:nvSpPr>
        <p:spPr>
          <a:xfrm>
            <a:off x="6790208" y="1092442"/>
            <a:ext cx="2306041" cy="2271251"/>
          </a:xfrm>
          <a:custGeom>
            <a:avLst/>
            <a:gdLst/>
            <a:ahLst/>
            <a:cxnLst/>
            <a:rect l="l" t="t" r="r" b="b"/>
            <a:pathLst>
              <a:path w="1936114" h="1906905">
                <a:moveTo>
                  <a:pt x="1229626" y="1672386"/>
                </a:moveTo>
                <a:lnTo>
                  <a:pt x="706259" y="1672386"/>
                </a:lnTo>
                <a:lnTo>
                  <a:pt x="799934" y="1906790"/>
                </a:lnTo>
                <a:lnTo>
                  <a:pt x="967943" y="1718297"/>
                </a:lnTo>
                <a:lnTo>
                  <a:pt x="1211279" y="1718297"/>
                </a:lnTo>
                <a:lnTo>
                  <a:pt x="1229626" y="1672386"/>
                </a:lnTo>
                <a:close/>
              </a:path>
              <a:path w="1936114" h="1906905">
                <a:moveTo>
                  <a:pt x="1211279" y="1718297"/>
                </a:moveTo>
                <a:lnTo>
                  <a:pt x="967943" y="1718297"/>
                </a:lnTo>
                <a:lnTo>
                  <a:pt x="1135951" y="1906790"/>
                </a:lnTo>
                <a:lnTo>
                  <a:pt x="1211279" y="1718297"/>
                </a:lnTo>
                <a:close/>
              </a:path>
              <a:path w="1936114" h="1906905">
                <a:moveTo>
                  <a:pt x="1459572" y="1539392"/>
                </a:moveTo>
                <a:lnTo>
                  <a:pt x="476300" y="1539392"/>
                </a:lnTo>
                <a:lnTo>
                  <a:pt x="483831" y="1791741"/>
                </a:lnTo>
                <a:lnTo>
                  <a:pt x="706259" y="1672386"/>
                </a:lnTo>
                <a:lnTo>
                  <a:pt x="1455610" y="1672386"/>
                </a:lnTo>
                <a:lnTo>
                  <a:pt x="1459572" y="1539392"/>
                </a:lnTo>
                <a:close/>
              </a:path>
              <a:path w="1936114" h="1906905">
                <a:moveTo>
                  <a:pt x="1455610" y="1672386"/>
                </a:moveTo>
                <a:lnTo>
                  <a:pt x="1229626" y="1672386"/>
                </a:lnTo>
                <a:lnTo>
                  <a:pt x="1452054" y="1791741"/>
                </a:lnTo>
                <a:lnTo>
                  <a:pt x="1455610" y="1672386"/>
                </a:lnTo>
                <a:close/>
              </a:path>
              <a:path w="1936114" h="1906905">
                <a:moveTo>
                  <a:pt x="1697492" y="1539392"/>
                </a:moveTo>
                <a:lnTo>
                  <a:pt x="1459572" y="1539392"/>
                </a:lnTo>
                <a:lnTo>
                  <a:pt x="1709407" y="1575625"/>
                </a:lnTo>
                <a:lnTo>
                  <a:pt x="1697492" y="1539392"/>
                </a:lnTo>
                <a:close/>
              </a:path>
              <a:path w="1936114" h="1906905">
                <a:moveTo>
                  <a:pt x="226479" y="331165"/>
                </a:moveTo>
                <a:lnTo>
                  <a:pt x="305346" y="570966"/>
                </a:lnTo>
                <a:lnTo>
                  <a:pt x="58153" y="622249"/>
                </a:lnTo>
                <a:lnTo>
                  <a:pt x="214541" y="820407"/>
                </a:lnTo>
                <a:lnTo>
                  <a:pt x="0" y="953389"/>
                </a:lnTo>
                <a:lnTo>
                  <a:pt x="214541" y="1086370"/>
                </a:lnTo>
                <a:lnTo>
                  <a:pt x="58153" y="1284528"/>
                </a:lnTo>
                <a:lnTo>
                  <a:pt x="305333" y="1335811"/>
                </a:lnTo>
                <a:lnTo>
                  <a:pt x="226466" y="1575612"/>
                </a:lnTo>
                <a:lnTo>
                  <a:pt x="476300" y="1539392"/>
                </a:lnTo>
                <a:lnTo>
                  <a:pt x="1697492" y="1539392"/>
                </a:lnTo>
                <a:lnTo>
                  <a:pt x="1630552" y="1335824"/>
                </a:lnTo>
                <a:lnTo>
                  <a:pt x="1877720" y="1284541"/>
                </a:lnTo>
                <a:lnTo>
                  <a:pt x="1721345" y="1086370"/>
                </a:lnTo>
                <a:lnTo>
                  <a:pt x="1935886" y="953389"/>
                </a:lnTo>
                <a:lnTo>
                  <a:pt x="1721345" y="820407"/>
                </a:lnTo>
                <a:lnTo>
                  <a:pt x="1877733" y="622249"/>
                </a:lnTo>
                <a:lnTo>
                  <a:pt x="1630552" y="570966"/>
                </a:lnTo>
                <a:lnTo>
                  <a:pt x="1697507" y="367385"/>
                </a:lnTo>
                <a:lnTo>
                  <a:pt x="476313" y="367385"/>
                </a:lnTo>
                <a:lnTo>
                  <a:pt x="226479" y="331165"/>
                </a:lnTo>
                <a:close/>
              </a:path>
              <a:path w="1936114" h="1906905">
                <a:moveTo>
                  <a:pt x="483844" y="115036"/>
                </a:moveTo>
                <a:lnTo>
                  <a:pt x="476313" y="367385"/>
                </a:lnTo>
                <a:lnTo>
                  <a:pt x="1459585" y="367385"/>
                </a:lnTo>
                <a:lnTo>
                  <a:pt x="1455616" y="234391"/>
                </a:lnTo>
                <a:lnTo>
                  <a:pt x="706259" y="234391"/>
                </a:lnTo>
                <a:lnTo>
                  <a:pt x="483844" y="115036"/>
                </a:lnTo>
                <a:close/>
              </a:path>
              <a:path w="1936114" h="1906905">
                <a:moveTo>
                  <a:pt x="1709420" y="331165"/>
                </a:moveTo>
                <a:lnTo>
                  <a:pt x="1459585" y="367385"/>
                </a:lnTo>
                <a:lnTo>
                  <a:pt x="1697507" y="367385"/>
                </a:lnTo>
                <a:lnTo>
                  <a:pt x="1709420" y="331165"/>
                </a:lnTo>
                <a:close/>
              </a:path>
              <a:path w="1936114" h="1906905">
                <a:moveTo>
                  <a:pt x="799947" y="0"/>
                </a:moveTo>
                <a:lnTo>
                  <a:pt x="706259" y="234391"/>
                </a:lnTo>
                <a:lnTo>
                  <a:pt x="1229626" y="234391"/>
                </a:lnTo>
                <a:lnTo>
                  <a:pt x="1211283" y="188493"/>
                </a:lnTo>
                <a:lnTo>
                  <a:pt x="967943" y="188493"/>
                </a:lnTo>
                <a:lnTo>
                  <a:pt x="799947" y="0"/>
                </a:lnTo>
                <a:close/>
              </a:path>
              <a:path w="1936114" h="1906905">
                <a:moveTo>
                  <a:pt x="1452054" y="115049"/>
                </a:moveTo>
                <a:lnTo>
                  <a:pt x="1229626" y="234391"/>
                </a:lnTo>
                <a:lnTo>
                  <a:pt x="1455616" y="234391"/>
                </a:lnTo>
                <a:lnTo>
                  <a:pt x="1452054" y="115049"/>
                </a:lnTo>
                <a:close/>
              </a:path>
              <a:path w="1936114" h="1906905">
                <a:moveTo>
                  <a:pt x="1135951" y="0"/>
                </a:moveTo>
                <a:lnTo>
                  <a:pt x="967943" y="188493"/>
                </a:lnTo>
                <a:lnTo>
                  <a:pt x="1211283" y="188493"/>
                </a:lnTo>
                <a:lnTo>
                  <a:pt x="1135951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4"/>
          <p:cNvSpPr/>
          <p:nvPr/>
        </p:nvSpPr>
        <p:spPr>
          <a:xfrm>
            <a:off x="9550997" y="1859634"/>
            <a:ext cx="2306041" cy="2271251"/>
          </a:xfrm>
          <a:custGeom>
            <a:avLst/>
            <a:gdLst/>
            <a:ahLst/>
            <a:cxnLst/>
            <a:rect l="l" t="t" r="r" b="b"/>
            <a:pathLst>
              <a:path w="1936114" h="1906905">
                <a:moveTo>
                  <a:pt x="1229626" y="1672386"/>
                </a:moveTo>
                <a:lnTo>
                  <a:pt x="706259" y="1672386"/>
                </a:lnTo>
                <a:lnTo>
                  <a:pt x="799934" y="1906790"/>
                </a:lnTo>
                <a:lnTo>
                  <a:pt x="967943" y="1718297"/>
                </a:lnTo>
                <a:lnTo>
                  <a:pt x="1211279" y="1718297"/>
                </a:lnTo>
                <a:lnTo>
                  <a:pt x="1229626" y="1672386"/>
                </a:lnTo>
                <a:close/>
              </a:path>
              <a:path w="1936114" h="1906905">
                <a:moveTo>
                  <a:pt x="1211279" y="1718297"/>
                </a:moveTo>
                <a:lnTo>
                  <a:pt x="967943" y="1718297"/>
                </a:lnTo>
                <a:lnTo>
                  <a:pt x="1135951" y="1906790"/>
                </a:lnTo>
                <a:lnTo>
                  <a:pt x="1211279" y="1718297"/>
                </a:lnTo>
                <a:close/>
              </a:path>
              <a:path w="1936114" h="1906905">
                <a:moveTo>
                  <a:pt x="1459572" y="1539392"/>
                </a:moveTo>
                <a:lnTo>
                  <a:pt x="476300" y="1539392"/>
                </a:lnTo>
                <a:lnTo>
                  <a:pt x="483831" y="1791741"/>
                </a:lnTo>
                <a:lnTo>
                  <a:pt x="706259" y="1672386"/>
                </a:lnTo>
                <a:lnTo>
                  <a:pt x="1455610" y="1672386"/>
                </a:lnTo>
                <a:lnTo>
                  <a:pt x="1459572" y="1539392"/>
                </a:lnTo>
                <a:close/>
              </a:path>
              <a:path w="1936114" h="1906905">
                <a:moveTo>
                  <a:pt x="1455610" y="1672386"/>
                </a:moveTo>
                <a:lnTo>
                  <a:pt x="1229626" y="1672386"/>
                </a:lnTo>
                <a:lnTo>
                  <a:pt x="1452054" y="1791741"/>
                </a:lnTo>
                <a:lnTo>
                  <a:pt x="1455610" y="1672386"/>
                </a:lnTo>
                <a:close/>
              </a:path>
              <a:path w="1936114" h="1906905">
                <a:moveTo>
                  <a:pt x="1697492" y="1539392"/>
                </a:moveTo>
                <a:lnTo>
                  <a:pt x="1459572" y="1539392"/>
                </a:lnTo>
                <a:lnTo>
                  <a:pt x="1709407" y="1575625"/>
                </a:lnTo>
                <a:lnTo>
                  <a:pt x="1697492" y="1539392"/>
                </a:lnTo>
                <a:close/>
              </a:path>
              <a:path w="1936114" h="1906905">
                <a:moveTo>
                  <a:pt x="226479" y="331165"/>
                </a:moveTo>
                <a:lnTo>
                  <a:pt x="305346" y="570966"/>
                </a:lnTo>
                <a:lnTo>
                  <a:pt x="58153" y="622249"/>
                </a:lnTo>
                <a:lnTo>
                  <a:pt x="214541" y="820407"/>
                </a:lnTo>
                <a:lnTo>
                  <a:pt x="0" y="953389"/>
                </a:lnTo>
                <a:lnTo>
                  <a:pt x="214541" y="1086370"/>
                </a:lnTo>
                <a:lnTo>
                  <a:pt x="58153" y="1284528"/>
                </a:lnTo>
                <a:lnTo>
                  <a:pt x="305333" y="1335811"/>
                </a:lnTo>
                <a:lnTo>
                  <a:pt x="226466" y="1575612"/>
                </a:lnTo>
                <a:lnTo>
                  <a:pt x="476300" y="1539392"/>
                </a:lnTo>
                <a:lnTo>
                  <a:pt x="1697492" y="1539392"/>
                </a:lnTo>
                <a:lnTo>
                  <a:pt x="1630552" y="1335824"/>
                </a:lnTo>
                <a:lnTo>
                  <a:pt x="1877720" y="1284541"/>
                </a:lnTo>
                <a:lnTo>
                  <a:pt x="1721345" y="1086370"/>
                </a:lnTo>
                <a:lnTo>
                  <a:pt x="1935886" y="953389"/>
                </a:lnTo>
                <a:lnTo>
                  <a:pt x="1721345" y="820407"/>
                </a:lnTo>
                <a:lnTo>
                  <a:pt x="1877733" y="622249"/>
                </a:lnTo>
                <a:lnTo>
                  <a:pt x="1630552" y="570966"/>
                </a:lnTo>
                <a:lnTo>
                  <a:pt x="1697507" y="367385"/>
                </a:lnTo>
                <a:lnTo>
                  <a:pt x="476313" y="367385"/>
                </a:lnTo>
                <a:lnTo>
                  <a:pt x="226479" y="331165"/>
                </a:lnTo>
                <a:close/>
              </a:path>
              <a:path w="1936114" h="1906905">
                <a:moveTo>
                  <a:pt x="483844" y="115036"/>
                </a:moveTo>
                <a:lnTo>
                  <a:pt x="476313" y="367385"/>
                </a:lnTo>
                <a:lnTo>
                  <a:pt x="1459585" y="367385"/>
                </a:lnTo>
                <a:lnTo>
                  <a:pt x="1455616" y="234391"/>
                </a:lnTo>
                <a:lnTo>
                  <a:pt x="706259" y="234391"/>
                </a:lnTo>
                <a:lnTo>
                  <a:pt x="483844" y="115036"/>
                </a:lnTo>
                <a:close/>
              </a:path>
              <a:path w="1936114" h="1906905">
                <a:moveTo>
                  <a:pt x="1709420" y="331165"/>
                </a:moveTo>
                <a:lnTo>
                  <a:pt x="1459585" y="367385"/>
                </a:lnTo>
                <a:lnTo>
                  <a:pt x="1697507" y="367385"/>
                </a:lnTo>
                <a:lnTo>
                  <a:pt x="1709420" y="331165"/>
                </a:lnTo>
                <a:close/>
              </a:path>
              <a:path w="1936114" h="1906905">
                <a:moveTo>
                  <a:pt x="799947" y="0"/>
                </a:moveTo>
                <a:lnTo>
                  <a:pt x="706259" y="234391"/>
                </a:lnTo>
                <a:lnTo>
                  <a:pt x="1229626" y="234391"/>
                </a:lnTo>
                <a:lnTo>
                  <a:pt x="1211283" y="188493"/>
                </a:lnTo>
                <a:lnTo>
                  <a:pt x="967943" y="188493"/>
                </a:lnTo>
                <a:lnTo>
                  <a:pt x="799947" y="0"/>
                </a:lnTo>
                <a:close/>
              </a:path>
              <a:path w="1936114" h="1906905">
                <a:moveTo>
                  <a:pt x="1452054" y="115049"/>
                </a:moveTo>
                <a:lnTo>
                  <a:pt x="1229626" y="234391"/>
                </a:lnTo>
                <a:lnTo>
                  <a:pt x="1455616" y="234391"/>
                </a:lnTo>
                <a:lnTo>
                  <a:pt x="1452054" y="115049"/>
                </a:lnTo>
                <a:close/>
              </a:path>
              <a:path w="1936114" h="1906905">
                <a:moveTo>
                  <a:pt x="1135951" y="0"/>
                </a:moveTo>
                <a:lnTo>
                  <a:pt x="967943" y="188493"/>
                </a:lnTo>
                <a:lnTo>
                  <a:pt x="1211283" y="188493"/>
                </a:lnTo>
                <a:lnTo>
                  <a:pt x="1135951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4"/>
          <p:cNvSpPr/>
          <p:nvPr/>
        </p:nvSpPr>
        <p:spPr>
          <a:xfrm>
            <a:off x="8128785" y="4059225"/>
            <a:ext cx="2306041" cy="2271251"/>
          </a:xfrm>
          <a:custGeom>
            <a:avLst/>
            <a:gdLst/>
            <a:ahLst/>
            <a:cxnLst/>
            <a:rect l="l" t="t" r="r" b="b"/>
            <a:pathLst>
              <a:path w="1936114" h="1906905">
                <a:moveTo>
                  <a:pt x="1229626" y="1672386"/>
                </a:moveTo>
                <a:lnTo>
                  <a:pt x="706259" y="1672386"/>
                </a:lnTo>
                <a:lnTo>
                  <a:pt x="799934" y="1906790"/>
                </a:lnTo>
                <a:lnTo>
                  <a:pt x="967943" y="1718297"/>
                </a:lnTo>
                <a:lnTo>
                  <a:pt x="1211279" y="1718297"/>
                </a:lnTo>
                <a:lnTo>
                  <a:pt x="1229626" y="1672386"/>
                </a:lnTo>
                <a:close/>
              </a:path>
              <a:path w="1936114" h="1906905">
                <a:moveTo>
                  <a:pt x="1211279" y="1718297"/>
                </a:moveTo>
                <a:lnTo>
                  <a:pt x="967943" y="1718297"/>
                </a:lnTo>
                <a:lnTo>
                  <a:pt x="1135951" y="1906790"/>
                </a:lnTo>
                <a:lnTo>
                  <a:pt x="1211279" y="1718297"/>
                </a:lnTo>
                <a:close/>
              </a:path>
              <a:path w="1936114" h="1906905">
                <a:moveTo>
                  <a:pt x="1459572" y="1539392"/>
                </a:moveTo>
                <a:lnTo>
                  <a:pt x="476300" y="1539392"/>
                </a:lnTo>
                <a:lnTo>
                  <a:pt x="483831" y="1791741"/>
                </a:lnTo>
                <a:lnTo>
                  <a:pt x="706259" y="1672386"/>
                </a:lnTo>
                <a:lnTo>
                  <a:pt x="1455610" y="1672386"/>
                </a:lnTo>
                <a:lnTo>
                  <a:pt x="1459572" y="1539392"/>
                </a:lnTo>
                <a:close/>
              </a:path>
              <a:path w="1936114" h="1906905">
                <a:moveTo>
                  <a:pt x="1455610" y="1672386"/>
                </a:moveTo>
                <a:lnTo>
                  <a:pt x="1229626" y="1672386"/>
                </a:lnTo>
                <a:lnTo>
                  <a:pt x="1452054" y="1791741"/>
                </a:lnTo>
                <a:lnTo>
                  <a:pt x="1455610" y="1672386"/>
                </a:lnTo>
                <a:close/>
              </a:path>
              <a:path w="1936114" h="1906905">
                <a:moveTo>
                  <a:pt x="1697492" y="1539392"/>
                </a:moveTo>
                <a:lnTo>
                  <a:pt x="1459572" y="1539392"/>
                </a:lnTo>
                <a:lnTo>
                  <a:pt x="1709407" y="1575625"/>
                </a:lnTo>
                <a:lnTo>
                  <a:pt x="1697492" y="1539392"/>
                </a:lnTo>
                <a:close/>
              </a:path>
              <a:path w="1936114" h="1906905">
                <a:moveTo>
                  <a:pt x="226479" y="331165"/>
                </a:moveTo>
                <a:lnTo>
                  <a:pt x="305346" y="570966"/>
                </a:lnTo>
                <a:lnTo>
                  <a:pt x="58153" y="622249"/>
                </a:lnTo>
                <a:lnTo>
                  <a:pt x="214541" y="820407"/>
                </a:lnTo>
                <a:lnTo>
                  <a:pt x="0" y="953389"/>
                </a:lnTo>
                <a:lnTo>
                  <a:pt x="214541" y="1086370"/>
                </a:lnTo>
                <a:lnTo>
                  <a:pt x="58153" y="1284528"/>
                </a:lnTo>
                <a:lnTo>
                  <a:pt x="305333" y="1335811"/>
                </a:lnTo>
                <a:lnTo>
                  <a:pt x="226466" y="1575612"/>
                </a:lnTo>
                <a:lnTo>
                  <a:pt x="476300" y="1539392"/>
                </a:lnTo>
                <a:lnTo>
                  <a:pt x="1697492" y="1539392"/>
                </a:lnTo>
                <a:lnTo>
                  <a:pt x="1630552" y="1335824"/>
                </a:lnTo>
                <a:lnTo>
                  <a:pt x="1877720" y="1284541"/>
                </a:lnTo>
                <a:lnTo>
                  <a:pt x="1721345" y="1086370"/>
                </a:lnTo>
                <a:lnTo>
                  <a:pt x="1935886" y="953389"/>
                </a:lnTo>
                <a:lnTo>
                  <a:pt x="1721345" y="820407"/>
                </a:lnTo>
                <a:lnTo>
                  <a:pt x="1877733" y="622249"/>
                </a:lnTo>
                <a:lnTo>
                  <a:pt x="1630552" y="570966"/>
                </a:lnTo>
                <a:lnTo>
                  <a:pt x="1697507" y="367385"/>
                </a:lnTo>
                <a:lnTo>
                  <a:pt x="476313" y="367385"/>
                </a:lnTo>
                <a:lnTo>
                  <a:pt x="226479" y="331165"/>
                </a:lnTo>
                <a:close/>
              </a:path>
              <a:path w="1936114" h="1906905">
                <a:moveTo>
                  <a:pt x="483844" y="115036"/>
                </a:moveTo>
                <a:lnTo>
                  <a:pt x="476313" y="367385"/>
                </a:lnTo>
                <a:lnTo>
                  <a:pt x="1459585" y="367385"/>
                </a:lnTo>
                <a:lnTo>
                  <a:pt x="1455616" y="234391"/>
                </a:lnTo>
                <a:lnTo>
                  <a:pt x="706259" y="234391"/>
                </a:lnTo>
                <a:lnTo>
                  <a:pt x="483844" y="115036"/>
                </a:lnTo>
                <a:close/>
              </a:path>
              <a:path w="1936114" h="1906905">
                <a:moveTo>
                  <a:pt x="1709420" y="331165"/>
                </a:moveTo>
                <a:lnTo>
                  <a:pt x="1459585" y="367385"/>
                </a:lnTo>
                <a:lnTo>
                  <a:pt x="1697507" y="367385"/>
                </a:lnTo>
                <a:lnTo>
                  <a:pt x="1709420" y="331165"/>
                </a:lnTo>
                <a:close/>
              </a:path>
              <a:path w="1936114" h="1906905">
                <a:moveTo>
                  <a:pt x="799947" y="0"/>
                </a:moveTo>
                <a:lnTo>
                  <a:pt x="706259" y="234391"/>
                </a:lnTo>
                <a:lnTo>
                  <a:pt x="1229626" y="234391"/>
                </a:lnTo>
                <a:lnTo>
                  <a:pt x="1211283" y="188493"/>
                </a:lnTo>
                <a:lnTo>
                  <a:pt x="967943" y="188493"/>
                </a:lnTo>
                <a:lnTo>
                  <a:pt x="799947" y="0"/>
                </a:lnTo>
                <a:close/>
              </a:path>
              <a:path w="1936114" h="1906905">
                <a:moveTo>
                  <a:pt x="1452054" y="115049"/>
                </a:moveTo>
                <a:lnTo>
                  <a:pt x="1229626" y="234391"/>
                </a:lnTo>
                <a:lnTo>
                  <a:pt x="1455616" y="234391"/>
                </a:lnTo>
                <a:lnTo>
                  <a:pt x="1452054" y="115049"/>
                </a:lnTo>
                <a:close/>
              </a:path>
              <a:path w="1936114" h="1906905">
                <a:moveTo>
                  <a:pt x="1135951" y="0"/>
                </a:moveTo>
                <a:lnTo>
                  <a:pt x="967943" y="188493"/>
                </a:lnTo>
                <a:lnTo>
                  <a:pt x="1211283" y="188493"/>
                </a:lnTo>
                <a:lnTo>
                  <a:pt x="1135951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4"/>
          <p:cNvSpPr/>
          <p:nvPr/>
        </p:nvSpPr>
        <p:spPr>
          <a:xfrm>
            <a:off x="5024454" y="3508996"/>
            <a:ext cx="2306041" cy="2271251"/>
          </a:xfrm>
          <a:custGeom>
            <a:avLst/>
            <a:gdLst/>
            <a:ahLst/>
            <a:cxnLst/>
            <a:rect l="l" t="t" r="r" b="b"/>
            <a:pathLst>
              <a:path w="1936114" h="1906905">
                <a:moveTo>
                  <a:pt x="1229626" y="1672386"/>
                </a:moveTo>
                <a:lnTo>
                  <a:pt x="706259" y="1672386"/>
                </a:lnTo>
                <a:lnTo>
                  <a:pt x="799934" y="1906790"/>
                </a:lnTo>
                <a:lnTo>
                  <a:pt x="967943" y="1718297"/>
                </a:lnTo>
                <a:lnTo>
                  <a:pt x="1211279" y="1718297"/>
                </a:lnTo>
                <a:lnTo>
                  <a:pt x="1229626" y="1672386"/>
                </a:lnTo>
                <a:close/>
              </a:path>
              <a:path w="1936114" h="1906905">
                <a:moveTo>
                  <a:pt x="1211279" y="1718297"/>
                </a:moveTo>
                <a:lnTo>
                  <a:pt x="967943" y="1718297"/>
                </a:lnTo>
                <a:lnTo>
                  <a:pt x="1135951" y="1906790"/>
                </a:lnTo>
                <a:lnTo>
                  <a:pt x="1211279" y="1718297"/>
                </a:lnTo>
                <a:close/>
              </a:path>
              <a:path w="1936114" h="1906905">
                <a:moveTo>
                  <a:pt x="1459572" y="1539392"/>
                </a:moveTo>
                <a:lnTo>
                  <a:pt x="476300" y="1539392"/>
                </a:lnTo>
                <a:lnTo>
                  <a:pt x="483831" y="1791741"/>
                </a:lnTo>
                <a:lnTo>
                  <a:pt x="706259" y="1672386"/>
                </a:lnTo>
                <a:lnTo>
                  <a:pt x="1455610" y="1672386"/>
                </a:lnTo>
                <a:lnTo>
                  <a:pt x="1459572" y="1539392"/>
                </a:lnTo>
                <a:close/>
              </a:path>
              <a:path w="1936114" h="1906905">
                <a:moveTo>
                  <a:pt x="1455610" y="1672386"/>
                </a:moveTo>
                <a:lnTo>
                  <a:pt x="1229626" y="1672386"/>
                </a:lnTo>
                <a:lnTo>
                  <a:pt x="1452054" y="1791741"/>
                </a:lnTo>
                <a:lnTo>
                  <a:pt x="1455610" y="1672386"/>
                </a:lnTo>
                <a:close/>
              </a:path>
              <a:path w="1936114" h="1906905">
                <a:moveTo>
                  <a:pt x="1697492" y="1539392"/>
                </a:moveTo>
                <a:lnTo>
                  <a:pt x="1459572" y="1539392"/>
                </a:lnTo>
                <a:lnTo>
                  <a:pt x="1709407" y="1575625"/>
                </a:lnTo>
                <a:lnTo>
                  <a:pt x="1697492" y="1539392"/>
                </a:lnTo>
                <a:close/>
              </a:path>
              <a:path w="1936114" h="1906905">
                <a:moveTo>
                  <a:pt x="226479" y="331165"/>
                </a:moveTo>
                <a:lnTo>
                  <a:pt x="305346" y="570966"/>
                </a:lnTo>
                <a:lnTo>
                  <a:pt x="58153" y="622249"/>
                </a:lnTo>
                <a:lnTo>
                  <a:pt x="214541" y="820407"/>
                </a:lnTo>
                <a:lnTo>
                  <a:pt x="0" y="953389"/>
                </a:lnTo>
                <a:lnTo>
                  <a:pt x="214541" y="1086370"/>
                </a:lnTo>
                <a:lnTo>
                  <a:pt x="58153" y="1284528"/>
                </a:lnTo>
                <a:lnTo>
                  <a:pt x="305333" y="1335811"/>
                </a:lnTo>
                <a:lnTo>
                  <a:pt x="226466" y="1575612"/>
                </a:lnTo>
                <a:lnTo>
                  <a:pt x="476300" y="1539392"/>
                </a:lnTo>
                <a:lnTo>
                  <a:pt x="1697492" y="1539392"/>
                </a:lnTo>
                <a:lnTo>
                  <a:pt x="1630552" y="1335824"/>
                </a:lnTo>
                <a:lnTo>
                  <a:pt x="1877720" y="1284541"/>
                </a:lnTo>
                <a:lnTo>
                  <a:pt x="1721345" y="1086370"/>
                </a:lnTo>
                <a:lnTo>
                  <a:pt x="1935886" y="953389"/>
                </a:lnTo>
                <a:lnTo>
                  <a:pt x="1721345" y="820407"/>
                </a:lnTo>
                <a:lnTo>
                  <a:pt x="1877733" y="622249"/>
                </a:lnTo>
                <a:lnTo>
                  <a:pt x="1630552" y="570966"/>
                </a:lnTo>
                <a:lnTo>
                  <a:pt x="1697507" y="367385"/>
                </a:lnTo>
                <a:lnTo>
                  <a:pt x="476313" y="367385"/>
                </a:lnTo>
                <a:lnTo>
                  <a:pt x="226479" y="331165"/>
                </a:lnTo>
                <a:close/>
              </a:path>
              <a:path w="1936114" h="1906905">
                <a:moveTo>
                  <a:pt x="483844" y="115036"/>
                </a:moveTo>
                <a:lnTo>
                  <a:pt x="476313" y="367385"/>
                </a:lnTo>
                <a:lnTo>
                  <a:pt x="1459585" y="367385"/>
                </a:lnTo>
                <a:lnTo>
                  <a:pt x="1455616" y="234391"/>
                </a:lnTo>
                <a:lnTo>
                  <a:pt x="706259" y="234391"/>
                </a:lnTo>
                <a:lnTo>
                  <a:pt x="483844" y="115036"/>
                </a:lnTo>
                <a:close/>
              </a:path>
              <a:path w="1936114" h="1906905">
                <a:moveTo>
                  <a:pt x="1709420" y="331165"/>
                </a:moveTo>
                <a:lnTo>
                  <a:pt x="1459585" y="367385"/>
                </a:lnTo>
                <a:lnTo>
                  <a:pt x="1697507" y="367385"/>
                </a:lnTo>
                <a:lnTo>
                  <a:pt x="1709420" y="331165"/>
                </a:lnTo>
                <a:close/>
              </a:path>
              <a:path w="1936114" h="1906905">
                <a:moveTo>
                  <a:pt x="799947" y="0"/>
                </a:moveTo>
                <a:lnTo>
                  <a:pt x="706259" y="234391"/>
                </a:lnTo>
                <a:lnTo>
                  <a:pt x="1229626" y="234391"/>
                </a:lnTo>
                <a:lnTo>
                  <a:pt x="1211283" y="188493"/>
                </a:lnTo>
                <a:lnTo>
                  <a:pt x="967943" y="188493"/>
                </a:lnTo>
                <a:lnTo>
                  <a:pt x="799947" y="0"/>
                </a:lnTo>
                <a:close/>
              </a:path>
              <a:path w="1936114" h="1906905">
                <a:moveTo>
                  <a:pt x="1452054" y="115049"/>
                </a:moveTo>
                <a:lnTo>
                  <a:pt x="1229626" y="234391"/>
                </a:lnTo>
                <a:lnTo>
                  <a:pt x="1455616" y="234391"/>
                </a:lnTo>
                <a:lnTo>
                  <a:pt x="1452054" y="115049"/>
                </a:lnTo>
                <a:close/>
              </a:path>
              <a:path w="1936114" h="1906905">
                <a:moveTo>
                  <a:pt x="1135951" y="0"/>
                </a:moveTo>
                <a:lnTo>
                  <a:pt x="967943" y="188493"/>
                </a:lnTo>
                <a:lnTo>
                  <a:pt x="1211283" y="188493"/>
                </a:lnTo>
                <a:lnTo>
                  <a:pt x="1135951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4"/>
          <p:cNvSpPr/>
          <p:nvPr/>
        </p:nvSpPr>
        <p:spPr>
          <a:xfrm>
            <a:off x="1927529" y="4130885"/>
            <a:ext cx="2306041" cy="2271251"/>
          </a:xfrm>
          <a:custGeom>
            <a:avLst/>
            <a:gdLst/>
            <a:ahLst/>
            <a:cxnLst/>
            <a:rect l="l" t="t" r="r" b="b"/>
            <a:pathLst>
              <a:path w="1936114" h="1906905">
                <a:moveTo>
                  <a:pt x="1229626" y="1672386"/>
                </a:moveTo>
                <a:lnTo>
                  <a:pt x="706259" y="1672386"/>
                </a:lnTo>
                <a:lnTo>
                  <a:pt x="799934" y="1906790"/>
                </a:lnTo>
                <a:lnTo>
                  <a:pt x="967943" y="1718297"/>
                </a:lnTo>
                <a:lnTo>
                  <a:pt x="1211279" y="1718297"/>
                </a:lnTo>
                <a:lnTo>
                  <a:pt x="1229626" y="1672386"/>
                </a:lnTo>
                <a:close/>
              </a:path>
              <a:path w="1936114" h="1906905">
                <a:moveTo>
                  <a:pt x="1211279" y="1718297"/>
                </a:moveTo>
                <a:lnTo>
                  <a:pt x="967943" y="1718297"/>
                </a:lnTo>
                <a:lnTo>
                  <a:pt x="1135951" y="1906790"/>
                </a:lnTo>
                <a:lnTo>
                  <a:pt x="1211279" y="1718297"/>
                </a:lnTo>
                <a:close/>
              </a:path>
              <a:path w="1936114" h="1906905">
                <a:moveTo>
                  <a:pt x="1459572" y="1539392"/>
                </a:moveTo>
                <a:lnTo>
                  <a:pt x="476300" y="1539392"/>
                </a:lnTo>
                <a:lnTo>
                  <a:pt x="483831" y="1791741"/>
                </a:lnTo>
                <a:lnTo>
                  <a:pt x="706259" y="1672386"/>
                </a:lnTo>
                <a:lnTo>
                  <a:pt x="1455610" y="1672386"/>
                </a:lnTo>
                <a:lnTo>
                  <a:pt x="1459572" y="1539392"/>
                </a:lnTo>
                <a:close/>
              </a:path>
              <a:path w="1936114" h="1906905">
                <a:moveTo>
                  <a:pt x="1455610" y="1672386"/>
                </a:moveTo>
                <a:lnTo>
                  <a:pt x="1229626" y="1672386"/>
                </a:lnTo>
                <a:lnTo>
                  <a:pt x="1452054" y="1791741"/>
                </a:lnTo>
                <a:lnTo>
                  <a:pt x="1455610" y="1672386"/>
                </a:lnTo>
                <a:close/>
              </a:path>
              <a:path w="1936114" h="1906905">
                <a:moveTo>
                  <a:pt x="1697492" y="1539392"/>
                </a:moveTo>
                <a:lnTo>
                  <a:pt x="1459572" y="1539392"/>
                </a:lnTo>
                <a:lnTo>
                  <a:pt x="1709407" y="1575625"/>
                </a:lnTo>
                <a:lnTo>
                  <a:pt x="1697492" y="1539392"/>
                </a:lnTo>
                <a:close/>
              </a:path>
              <a:path w="1936114" h="1906905">
                <a:moveTo>
                  <a:pt x="226479" y="331165"/>
                </a:moveTo>
                <a:lnTo>
                  <a:pt x="305346" y="570966"/>
                </a:lnTo>
                <a:lnTo>
                  <a:pt x="58153" y="622249"/>
                </a:lnTo>
                <a:lnTo>
                  <a:pt x="214541" y="820407"/>
                </a:lnTo>
                <a:lnTo>
                  <a:pt x="0" y="953389"/>
                </a:lnTo>
                <a:lnTo>
                  <a:pt x="214541" y="1086370"/>
                </a:lnTo>
                <a:lnTo>
                  <a:pt x="58153" y="1284528"/>
                </a:lnTo>
                <a:lnTo>
                  <a:pt x="305333" y="1335811"/>
                </a:lnTo>
                <a:lnTo>
                  <a:pt x="226466" y="1575612"/>
                </a:lnTo>
                <a:lnTo>
                  <a:pt x="476300" y="1539392"/>
                </a:lnTo>
                <a:lnTo>
                  <a:pt x="1697492" y="1539392"/>
                </a:lnTo>
                <a:lnTo>
                  <a:pt x="1630552" y="1335824"/>
                </a:lnTo>
                <a:lnTo>
                  <a:pt x="1877720" y="1284541"/>
                </a:lnTo>
                <a:lnTo>
                  <a:pt x="1721345" y="1086370"/>
                </a:lnTo>
                <a:lnTo>
                  <a:pt x="1935886" y="953389"/>
                </a:lnTo>
                <a:lnTo>
                  <a:pt x="1721345" y="820407"/>
                </a:lnTo>
                <a:lnTo>
                  <a:pt x="1877733" y="622249"/>
                </a:lnTo>
                <a:lnTo>
                  <a:pt x="1630552" y="570966"/>
                </a:lnTo>
                <a:lnTo>
                  <a:pt x="1697507" y="367385"/>
                </a:lnTo>
                <a:lnTo>
                  <a:pt x="476313" y="367385"/>
                </a:lnTo>
                <a:lnTo>
                  <a:pt x="226479" y="331165"/>
                </a:lnTo>
                <a:close/>
              </a:path>
              <a:path w="1936114" h="1906905">
                <a:moveTo>
                  <a:pt x="483844" y="115036"/>
                </a:moveTo>
                <a:lnTo>
                  <a:pt x="476313" y="367385"/>
                </a:lnTo>
                <a:lnTo>
                  <a:pt x="1459585" y="367385"/>
                </a:lnTo>
                <a:lnTo>
                  <a:pt x="1455616" y="234391"/>
                </a:lnTo>
                <a:lnTo>
                  <a:pt x="706259" y="234391"/>
                </a:lnTo>
                <a:lnTo>
                  <a:pt x="483844" y="115036"/>
                </a:lnTo>
                <a:close/>
              </a:path>
              <a:path w="1936114" h="1906905">
                <a:moveTo>
                  <a:pt x="1709420" y="331165"/>
                </a:moveTo>
                <a:lnTo>
                  <a:pt x="1459585" y="367385"/>
                </a:lnTo>
                <a:lnTo>
                  <a:pt x="1697507" y="367385"/>
                </a:lnTo>
                <a:lnTo>
                  <a:pt x="1709420" y="331165"/>
                </a:lnTo>
                <a:close/>
              </a:path>
              <a:path w="1936114" h="1906905">
                <a:moveTo>
                  <a:pt x="799947" y="0"/>
                </a:moveTo>
                <a:lnTo>
                  <a:pt x="706259" y="234391"/>
                </a:lnTo>
                <a:lnTo>
                  <a:pt x="1229626" y="234391"/>
                </a:lnTo>
                <a:lnTo>
                  <a:pt x="1211283" y="188493"/>
                </a:lnTo>
                <a:lnTo>
                  <a:pt x="967943" y="188493"/>
                </a:lnTo>
                <a:lnTo>
                  <a:pt x="799947" y="0"/>
                </a:lnTo>
                <a:close/>
              </a:path>
              <a:path w="1936114" h="1906905">
                <a:moveTo>
                  <a:pt x="1452054" y="115049"/>
                </a:moveTo>
                <a:lnTo>
                  <a:pt x="1229626" y="234391"/>
                </a:lnTo>
                <a:lnTo>
                  <a:pt x="1455616" y="234391"/>
                </a:lnTo>
                <a:lnTo>
                  <a:pt x="1452054" y="115049"/>
                </a:lnTo>
                <a:close/>
              </a:path>
              <a:path w="1936114" h="1906905">
                <a:moveTo>
                  <a:pt x="1135951" y="0"/>
                </a:moveTo>
                <a:lnTo>
                  <a:pt x="967943" y="188493"/>
                </a:lnTo>
                <a:lnTo>
                  <a:pt x="1211283" y="188493"/>
                </a:lnTo>
                <a:lnTo>
                  <a:pt x="1135951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4"/>
          <p:cNvSpPr/>
          <p:nvPr/>
        </p:nvSpPr>
        <p:spPr>
          <a:xfrm>
            <a:off x="840013" y="1817741"/>
            <a:ext cx="2306041" cy="2271251"/>
          </a:xfrm>
          <a:custGeom>
            <a:avLst/>
            <a:gdLst/>
            <a:ahLst/>
            <a:cxnLst/>
            <a:rect l="l" t="t" r="r" b="b"/>
            <a:pathLst>
              <a:path w="1936114" h="1906905">
                <a:moveTo>
                  <a:pt x="1229626" y="1672386"/>
                </a:moveTo>
                <a:lnTo>
                  <a:pt x="706259" y="1672386"/>
                </a:lnTo>
                <a:lnTo>
                  <a:pt x="799934" y="1906790"/>
                </a:lnTo>
                <a:lnTo>
                  <a:pt x="967943" y="1718297"/>
                </a:lnTo>
                <a:lnTo>
                  <a:pt x="1211279" y="1718297"/>
                </a:lnTo>
                <a:lnTo>
                  <a:pt x="1229626" y="1672386"/>
                </a:lnTo>
                <a:close/>
              </a:path>
              <a:path w="1936114" h="1906905">
                <a:moveTo>
                  <a:pt x="1211279" y="1718297"/>
                </a:moveTo>
                <a:lnTo>
                  <a:pt x="967943" y="1718297"/>
                </a:lnTo>
                <a:lnTo>
                  <a:pt x="1135951" y="1906790"/>
                </a:lnTo>
                <a:lnTo>
                  <a:pt x="1211279" y="1718297"/>
                </a:lnTo>
                <a:close/>
              </a:path>
              <a:path w="1936114" h="1906905">
                <a:moveTo>
                  <a:pt x="1459572" y="1539392"/>
                </a:moveTo>
                <a:lnTo>
                  <a:pt x="476300" y="1539392"/>
                </a:lnTo>
                <a:lnTo>
                  <a:pt x="483831" y="1791741"/>
                </a:lnTo>
                <a:lnTo>
                  <a:pt x="706259" y="1672386"/>
                </a:lnTo>
                <a:lnTo>
                  <a:pt x="1455610" y="1672386"/>
                </a:lnTo>
                <a:lnTo>
                  <a:pt x="1459572" y="1539392"/>
                </a:lnTo>
                <a:close/>
              </a:path>
              <a:path w="1936114" h="1906905">
                <a:moveTo>
                  <a:pt x="1455610" y="1672386"/>
                </a:moveTo>
                <a:lnTo>
                  <a:pt x="1229626" y="1672386"/>
                </a:lnTo>
                <a:lnTo>
                  <a:pt x="1452054" y="1791741"/>
                </a:lnTo>
                <a:lnTo>
                  <a:pt x="1455610" y="1672386"/>
                </a:lnTo>
                <a:close/>
              </a:path>
              <a:path w="1936114" h="1906905">
                <a:moveTo>
                  <a:pt x="1697492" y="1539392"/>
                </a:moveTo>
                <a:lnTo>
                  <a:pt x="1459572" y="1539392"/>
                </a:lnTo>
                <a:lnTo>
                  <a:pt x="1709407" y="1575625"/>
                </a:lnTo>
                <a:lnTo>
                  <a:pt x="1697492" y="1539392"/>
                </a:lnTo>
                <a:close/>
              </a:path>
              <a:path w="1936114" h="1906905">
                <a:moveTo>
                  <a:pt x="226479" y="331165"/>
                </a:moveTo>
                <a:lnTo>
                  <a:pt x="305346" y="570966"/>
                </a:lnTo>
                <a:lnTo>
                  <a:pt x="58153" y="622249"/>
                </a:lnTo>
                <a:lnTo>
                  <a:pt x="214541" y="820407"/>
                </a:lnTo>
                <a:lnTo>
                  <a:pt x="0" y="953389"/>
                </a:lnTo>
                <a:lnTo>
                  <a:pt x="214541" y="1086370"/>
                </a:lnTo>
                <a:lnTo>
                  <a:pt x="58153" y="1284528"/>
                </a:lnTo>
                <a:lnTo>
                  <a:pt x="305333" y="1335811"/>
                </a:lnTo>
                <a:lnTo>
                  <a:pt x="226466" y="1575612"/>
                </a:lnTo>
                <a:lnTo>
                  <a:pt x="476300" y="1539392"/>
                </a:lnTo>
                <a:lnTo>
                  <a:pt x="1697492" y="1539392"/>
                </a:lnTo>
                <a:lnTo>
                  <a:pt x="1630552" y="1335824"/>
                </a:lnTo>
                <a:lnTo>
                  <a:pt x="1877720" y="1284541"/>
                </a:lnTo>
                <a:lnTo>
                  <a:pt x="1721345" y="1086370"/>
                </a:lnTo>
                <a:lnTo>
                  <a:pt x="1935886" y="953389"/>
                </a:lnTo>
                <a:lnTo>
                  <a:pt x="1721345" y="820407"/>
                </a:lnTo>
                <a:lnTo>
                  <a:pt x="1877733" y="622249"/>
                </a:lnTo>
                <a:lnTo>
                  <a:pt x="1630552" y="570966"/>
                </a:lnTo>
                <a:lnTo>
                  <a:pt x="1697507" y="367385"/>
                </a:lnTo>
                <a:lnTo>
                  <a:pt x="476313" y="367385"/>
                </a:lnTo>
                <a:lnTo>
                  <a:pt x="226479" y="331165"/>
                </a:lnTo>
                <a:close/>
              </a:path>
              <a:path w="1936114" h="1906905">
                <a:moveTo>
                  <a:pt x="483844" y="115036"/>
                </a:moveTo>
                <a:lnTo>
                  <a:pt x="476313" y="367385"/>
                </a:lnTo>
                <a:lnTo>
                  <a:pt x="1459585" y="367385"/>
                </a:lnTo>
                <a:lnTo>
                  <a:pt x="1455616" y="234391"/>
                </a:lnTo>
                <a:lnTo>
                  <a:pt x="706259" y="234391"/>
                </a:lnTo>
                <a:lnTo>
                  <a:pt x="483844" y="115036"/>
                </a:lnTo>
                <a:close/>
              </a:path>
              <a:path w="1936114" h="1906905">
                <a:moveTo>
                  <a:pt x="1709420" y="331165"/>
                </a:moveTo>
                <a:lnTo>
                  <a:pt x="1459585" y="367385"/>
                </a:lnTo>
                <a:lnTo>
                  <a:pt x="1697507" y="367385"/>
                </a:lnTo>
                <a:lnTo>
                  <a:pt x="1709420" y="331165"/>
                </a:lnTo>
                <a:close/>
              </a:path>
              <a:path w="1936114" h="1906905">
                <a:moveTo>
                  <a:pt x="799947" y="0"/>
                </a:moveTo>
                <a:lnTo>
                  <a:pt x="706259" y="234391"/>
                </a:lnTo>
                <a:lnTo>
                  <a:pt x="1229626" y="234391"/>
                </a:lnTo>
                <a:lnTo>
                  <a:pt x="1211283" y="188493"/>
                </a:lnTo>
                <a:lnTo>
                  <a:pt x="967943" y="188493"/>
                </a:lnTo>
                <a:lnTo>
                  <a:pt x="799947" y="0"/>
                </a:lnTo>
                <a:close/>
              </a:path>
              <a:path w="1936114" h="1906905">
                <a:moveTo>
                  <a:pt x="1452054" y="115049"/>
                </a:moveTo>
                <a:lnTo>
                  <a:pt x="1229626" y="234391"/>
                </a:lnTo>
                <a:lnTo>
                  <a:pt x="1455616" y="234391"/>
                </a:lnTo>
                <a:lnTo>
                  <a:pt x="1452054" y="115049"/>
                </a:lnTo>
                <a:close/>
              </a:path>
              <a:path w="1936114" h="1906905">
                <a:moveTo>
                  <a:pt x="1135951" y="0"/>
                </a:moveTo>
                <a:lnTo>
                  <a:pt x="967943" y="188493"/>
                </a:lnTo>
                <a:lnTo>
                  <a:pt x="1211283" y="188493"/>
                </a:lnTo>
                <a:lnTo>
                  <a:pt x="1135951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 Team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1196" y="2566546"/>
            <a:ext cx="2194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Encourager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9942" y="3244334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alboaPlus Primary" charset="0"/>
              </a:rPr>
              <a:t>Networker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33570" y="1740081"/>
            <a:ext cx="146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Mentor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01159" y="2657217"/>
            <a:ext cx="1205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Coach</a:t>
            </a:r>
            <a:endParaRPr lang="en-US" sz="3600" dirty="0">
              <a:solidFill>
                <a:schemeClr val="tx2"/>
              </a:solidFill>
              <a:latin typeface="BalboaPlus Primary" charset="0"/>
              <a:ea typeface="BalboaPlus Primary" charset="0"/>
              <a:cs typeface="BalboaPlus Primary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56335" y="1835163"/>
            <a:ext cx="1998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Connector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86893" y="4943344"/>
            <a:ext cx="2587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Collaborator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30485" y="4871684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Sponsor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00035" y="4264787"/>
            <a:ext cx="296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Feedback Giver</a:t>
            </a:r>
            <a:endParaRPr lang="en-US" sz="3600" dirty="0">
              <a:solidFill>
                <a:schemeClr val="tx2"/>
              </a:solidFill>
              <a:latin typeface="BalboaPlus Primary" charset="0"/>
              <a:ea typeface="BalboaPlus Primary" charset="0"/>
              <a:cs typeface="BalboaPlus Prima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3638" y="333375"/>
            <a:ext cx="4307772" cy="6191250"/>
          </a:xfrm>
        </p:spPr>
        <p:txBody>
          <a:bodyPr/>
          <a:lstStyle/>
          <a:p>
            <a:r>
              <a:rPr lang="en-GB" dirty="0"/>
              <a:t>Barriers </a:t>
            </a:r>
            <a:br>
              <a:rPr lang="en-GB" dirty="0"/>
            </a:br>
            <a:r>
              <a:rPr lang="en-GB" dirty="0"/>
              <a:t>to our High </a:t>
            </a:r>
            <a:br>
              <a:rPr lang="en-GB" dirty="0"/>
            </a:br>
            <a:r>
              <a:rPr lang="en-GB" dirty="0"/>
              <a:t>Performance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597767" y="993382"/>
            <a:ext cx="4386184" cy="4871235"/>
          </a:xfrm>
          <a:solidFill>
            <a:schemeClr val="bg1"/>
          </a:solidFill>
        </p:spPr>
        <p:txBody>
          <a:bodyPr lIns="72000" tIns="72000" rIns="72000" bIns="72000" anchor="ctr"/>
          <a:lstStyle/>
          <a:p>
            <a:r>
              <a:rPr lang="en-GB" spc="300" dirty="0">
                <a:solidFill>
                  <a:schemeClr val="tx1"/>
                </a:solidFill>
              </a:rPr>
              <a:t>IMPOSTER SYNDROME</a:t>
            </a:r>
            <a:br>
              <a:rPr lang="en-GB" spc="300" dirty="0">
                <a:solidFill>
                  <a:schemeClr val="tx1"/>
                </a:solidFill>
              </a:rPr>
            </a:br>
            <a:endParaRPr lang="en-GB" spc="300" dirty="0">
              <a:solidFill>
                <a:schemeClr val="tx1"/>
              </a:solidFill>
            </a:endParaRPr>
          </a:p>
          <a:p>
            <a:r>
              <a:rPr lang="en-GB" spc="300" dirty="0">
                <a:solidFill>
                  <a:schemeClr val="tx1"/>
                </a:solidFill>
              </a:rPr>
              <a:t>BLIND SPOTS</a:t>
            </a:r>
            <a:br>
              <a:rPr lang="en-GB" spc="300" dirty="0">
                <a:solidFill>
                  <a:schemeClr val="tx1"/>
                </a:solidFill>
              </a:rPr>
            </a:br>
            <a:endParaRPr lang="en-GB" spc="300" dirty="0">
              <a:solidFill>
                <a:schemeClr val="tx1"/>
              </a:solidFill>
            </a:endParaRPr>
          </a:p>
          <a:p>
            <a:r>
              <a:rPr lang="en-GB" spc="300" dirty="0">
                <a:solidFill>
                  <a:schemeClr val="tx1"/>
                </a:solidFill>
              </a:rPr>
              <a:t>FREEDOM TO ACT</a:t>
            </a:r>
            <a:br>
              <a:rPr lang="en-GB" spc="300" dirty="0">
                <a:solidFill>
                  <a:schemeClr val="tx1"/>
                </a:solidFill>
              </a:rPr>
            </a:br>
            <a:endParaRPr lang="en-GB" spc="300" dirty="0">
              <a:solidFill>
                <a:schemeClr val="tx1"/>
              </a:solidFill>
            </a:endParaRPr>
          </a:p>
          <a:p>
            <a:r>
              <a:rPr lang="en-GB" spc="300" dirty="0">
                <a:solidFill>
                  <a:schemeClr val="tx1"/>
                </a:solidFill>
              </a:rPr>
              <a:t>HIDDEN TALENTS</a:t>
            </a:r>
            <a:br>
              <a:rPr lang="en-GB" spc="300" dirty="0">
                <a:solidFill>
                  <a:schemeClr val="tx1"/>
                </a:solidFill>
              </a:rPr>
            </a:br>
            <a:endParaRPr lang="en-GB" spc="300" dirty="0">
              <a:solidFill>
                <a:schemeClr val="tx1"/>
              </a:solidFill>
            </a:endParaRPr>
          </a:p>
          <a:p>
            <a:r>
              <a:rPr lang="en-GB" spc="300" dirty="0">
                <a:solidFill>
                  <a:schemeClr val="tx1"/>
                </a:solidFill>
              </a:rPr>
              <a:t>ENERGY SAPPING</a:t>
            </a:r>
            <a:br>
              <a:rPr lang="en-GB" spc="300" dirty="0">
                <a:solidFill>
                  <a:schemeClr val="tx1"/>
                </a:solidFill>
              </a:rPr>
            </a:br>
            <a:endParaRPr lang="en-GB" spc="300" dirty="0">
              <a:solidFill>
                <a:schemeClr val="tx1"/>
              </a:solidFill>
            </a:endParaRPr>
          </a:p>
          <a:p>
            <a:r>
              <a:rPr lang="en-GB" spc="300" dirty="0">
                <a:solidFill>
                  <a:schemeClr val="tx1"/>
                </a:solidFill>
              </a:rPr>
              <a:t>PRECIOUS TIME</a:t>
            </a:r>
          </a:p>
        </p:txBody>
      </p:sp>
    </p:spTree>
    <p:extLst>
      <p:ext uri="{BB962C8B-B14F-4D97-AF65-F5344CB8AC3E}">
        <p14:creationId xmlns:p14="http://schemas.microsoft.com/office/powerpoint/2010/main" val="192164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Removing barriers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1956729"/>
            <a:ext cx="9026418" cy="3574276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EA1D22"/>
                </a:solidFill>
                <a:latin typeface="Vista Sans OT" charset="0"/>
                <a:ea typeface="Vista Sans OT" charset="0"/>
                <a:cs typeface="Vista Sans OT" charset="0"/>
              </a:rPr>
              <a:t>In groups discuss:</a:t>
            </a:r>
          </a:p>
          <a:p>
            <a:r>
              <a:rPr lang="en-GB" dirty="0"/>
              <a:t>What may be holding you back (it may exist now or it may have existed in the past)?</a:t>
            </a:r>
          </a:p>
          <a:p>
            <a:r>
              <a:rPr lang="en-GB" dirty="0"/>
              <a:t>How can you tackle it? </a:t>
            </a:r>
          </a:p>
          <a:p>
            <a:r>
              <a:rPr lang="en-GB" dirty="0"/>
              <a:t>Who could help you remove or overcome your barrier?</a:t>
            </a:r>
          </a:p>
          <a:p>
            <a:r>
              <a:rPr lang="en-GB" dirty="0"/>
              <a:t>Agree what action you will take to address it in the next 7 days.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013906" y="664948"/>
            <a:ext cx="1481398" cy="1459049"/>
            <a:chOff x="4990193" y="1969951"/>
            <a:chExt cx="1481398" cy="1459049"/>
          </a:xfrm>
        </p:grpSpPr>
        <p:sp>
          <p:nvSpPr>
            <p:cNvPr id="7" name="object 14"/>
            <p:cNvSpPr/>
            <p:nvPr/>
          </p:nvSpPr>
          <p:spPr>
            <a:xfrm>
              <a:off x="4990193" y="1969951"/>
              <a:ext cx="1481398" cy="1459049"/>
            </a:xfrm>
            <a:custGeom>
              <a:avLst/>
              <a:gdLst/>
              <a:ahLst/>
              <a:cxnLst/>
              <a:rect l="l" t="t" r="r" b="b"/>
              <a:pathLst>
                <a:path w="1936114" h="1906905">
                  <a:moveTo>
                    <a:pt x="1229626" y="1672386"/>
                  </a:moveTo>
                  <a:lnTo>
                    <a:pt x="706259" y="1672386"/>
                  </a:lnTo>
                  <a:lnTo>
                    <a:pt x="799934" y="1906790"/>
                  </a:lnTo>
                  <a:lnTo>
                    <a:pt x="967943" y="1718297"/>
                  </a:lnTo>
                  <a:lnTo>
                    <a:pt x="1211279" y="1718297"/>
                  </a:lnTo>
                  <a:lnTo>
                    <a:pt x="1229626" y="1672386"/>
                  </a:lnTo>
                  <a:close/>
                </a:path>
                <a:path w="1936114" h="1906905">
                  <a:moveTo>
                    <a:pt x="1211279" y="1718297"/>
                  </a:moveTo>
                  <a:lnTo>
                    <a:pt x="967943" y="1718297"/>
                  </a:lnTo>
                  <a:lnTo>
                    <a:pt x="1135951" y="1906790"/>
                  </a:lnTo>
                  <a:lnTo>
                    <a:pt x="1211279" y="1718297"/>
                  </a:lnTo>
                  <a:close/>
                </a:path>
                <a:path w="1936114" h="1906905">
                  <a:moveTo>
                    <a:pt x="1459572" y="1539392"/>
                  </a:moveTo>
                  <a:lnTo>
                    <a:pt x="476300" y="1539392"/>
                  </a:lnTo>
                  <a:lnTo>
                    <a:pt x="483831" y="1791741"/>
                  </a:lnTo>
                  <a:lnTo>
                    <a:pt x="706259" y="1672386"/>
                  </a:lnTo>
                  <a:lnTo>
                    <a:pt x="1455610" y="1672386"/>
                  </a:lnTo>
                  <a:lnTo>
                    <a:pt x="1459572" y="1539392"/>
                  </a:lnTo>
                  <a:close/>
                </a:path>
                <a:path w="1936114" h="1906905">
                  <a:moveTo>
                    <a:pt x="1455610" y="1672386"/>
                  </a:moveTo>
                  <a:lnTo>
                    <a:pt x="1229626" y="1672386"/>
                  </a:lnTo>
                  <a:lnTo>
                    <a:pt x="1452054" y="1791741"/>
                  </a:lnTo>
                  <a:lnTo>
                    <a:pt x="1455610" y="1672386"/>
                  </a:lnTo>
                  <a:close/>
                </a:path>
                <a:path w="1936114" h="1906905">
                  <a:moveTo>
                    <a:pt x="1697492" y="1539392"/>
                  </a:moveTo>
                  <a:lnTo>
                    <a:pt x="1459572" y="1539392"/>
                  </a:lnTo>
                  <a:lnTo>
                    <a:pt x="1709407" y="1575625"/>
                  </a:lnTo>
                  <a:lnTo>
                    <a:pt x="1697492" y="1539392"/>
                  </a:lnTo>
                  <a:close/>
                </a:path>
                <a:path w="1936114" h="1906905">
                  <a:moveTo>
                    <a:pt x="226479" y="331165"/>
                  </a:moveTo>
                  <a:lnTo>
                    <a:pt x="305346" y="570966"/>
                  </a:lnTo>
                  <a:lnTo>
                    <a:pt x="58153" y="622249"/>
                  </a:lnTo>
                  <a:lnTo>
                    <a:pt x="214541" y="820407"/>
                  </a:lnTo>
                  <a:lnTo>
                    <a:pt x="0" y="953389"/>
                  </a:lnTo>
                  <a:lnTo>
                    <a:pt x="214541" y="1086370"/>
                  </a:lnTo>
                  <a:lnTo>
                    <a:pt x="58153" y="1284528"/>
                  </a:lnTo>
                  <a:lnTo>
                    <a:pt x="305333" y="1335811"/>
                  </a:lnTo>
                  <a:lnTo>
                    <a:pt x="226466" y="1575612"/>
                  </a:lnTo>
                  <a:lnTo>
                    <a:pt x="476300" y="1539392"/>
                  </a:lnTo>
                  <a:lnTo>
                    <a:pt x="1697492" y="1539392"/>
                  </a:lnTo>
                  <a:lnTo>
                    <a:pt x="1630552" y="1335824"/>
                  </a:lnTo>
                  <a:lnTo>
                    <a:pt x="1877720" y="1284541"/>
                  </a:lnTo>
                  <a:lnTo>
                    <a:pt x="1721345" y="1086370"/>
                  </a:lnTo>
                  <a:lnTo>
                    <a:pt x="1935886" y="953389"/>
                  </a:lnTo>
                  <a:lnTo>
                    <a:pt x="1721345" y="820407"/>
                  </a:lnTo>
                  <a:lnTo>
                    <a:pt x="1877733" y="622249"/>
                  </a:lnTo>
                  <a:lnTo>
                    <a:pt x="1630552" y="570966"/>
                  </a:lnTo>
                  <a:lnTo>
                    <a:pt x="1697507" y="367385"/>
                  </a:lnTo>
                  <a:lnTo>
                    <a:pt x="476313" y="367385"/>
                  </a:lnTo>
                  <a:lnTo>
                    <a:pt x="226479" y="331165"/>
                  </a:lnTo>
                  <a:close/>
                </a:path>
                <a:path w="1936114" h="1906905">
                  <a:moveTo>
                    <a:pt x="483844" y="115036"/>
                  </a:moveTo>
                  <a:lnTo>
                    <a:pt x="476313" y="367385"/>
                  </a:lnTo>
                  <a:lnTo>
                    <a:pt x="1459585" y="367385"/>
                  </a:lnTo>
                  <a:lnTo>
                    <a:pt x="1455616" y="234391"/>
                  </a:lnTo>
                  <a:lnTo>
                    <a:pt x="706259" y="234391"/>
                  </a:lnTo>
                  <a:lnTo>
                    <a:pt x="483844" y="115036"/>
                  </a:lnTo>
                  <a:close/>
                </a:path>
                <a:path w="1936114" h="1906905">
                  <a:moveTo>
                    <a:pt x="1709420" y="331165"/>
                  </a:moveTo>
                  <a:lnTo>
                    <a:pt x="1459585" y="367385"/>
                  </a:lnTo>
                  <a:lnTo>
                    <a:pt x="1697507" y="367385"/>
                  </a:lnTo>
                  <a:lnTo>
                    <a:pt x="1709420" y="331165"/>
                  </a:lnTo>
                  <a:close/>
                </a:path>
                <a:path w="1936114" h="1906905">
                  <a:moveTo>
                    <a:pt x="799947" y="0"/>
                  </a:moveTo>
                  <a:lnTo>
                    <a:pt x="706259" y="234391"/>
                  </a:lnTo>
                  <a:lnTo>
                    <a:pt x="1229626" y="234391"/>
                  </a:lnTo>
                  <a:lnTo>
                    <a:pt x="1211283" y="188493"/>
                  </a:lnTo>
                  <a:lnTo>
                    <a:pt x="967943" y="188493"/>
                  </a:lnTo>
                  <a:lnTo>
                    <a:pt x="799947" y="0"/>
                  </a:lnTo>
                  <a:close/>
                </a:path>
                <a:path w="1936114" h="1906905">
                  <a:moveTo>
                    <a:pt x="1452054" y="115049"/>
                  </a:moveTo>
                  <a:lnTo>
                    <a:pt x="1229626" y="234391"/>
                  </a:lnTo>
                  <a:lnTo>
                    <a:pt x="1455616" y="234391"/>
                  </a:lnTo>
                  <a:lnTo>
                    <a:pt x="1452054" y="115049"/>
                  </a:lnTo>
                  <a:close/>
                </a:path>
                <a:path w="1936114" h="1906905">
                  <a:moveTo>
                    <a:pt x="1135951" y="0"/>
                  </a:moveTo>
                  <a:lnTo>
                    <a:pt x="967943" y="188493"/>
                  </a:lnTo>
                  <a:lnTo>
                    <a:pt x="1211283" y="188493"/>
                  </a:lnTo>
                  <a:lnTo>
                    <a:pt x="1135951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57660" y="2319884"/>
              <a:ext cx="1146468" cy="7591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GB" sz="280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In</a:t>
              </a:r>
              <a:br>
                <a:rPr lang="en-GB" sz="280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</a:br>
              <a:r>
                <a:rPr lang="en-GB" sz="280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groups</a:t>
              </a:r>
              <a:endParaRPr lang="en-GB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386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2565" y="333375"/>
            <a:ext cx="8846870" cy="6191249"/>
          </a:xfrm>
        </p:spPr>
        <p:txBody>
          <a:bodyPr/>
          <a:lstStyle/>
          <a:p>
            <a:pPr>
              <a:lnSpc>
                <a:spcPts val="9600"/>
              </a:lnSpc>
            </a:pPr>
            <a:r>
              <a:rPr lang="en-GB" sz="9600" dirty="0">
                <a:solidFill>
                  <a:schemeClr val="accent3"/>
                </a:solidFill>
              </a:rPr>
              <a:t>WHERE THE </a:t>
            </a:r>
            <a:br>
              <a:rPr lang="en-GB" sz="9600" dirty="0">
                <a:solidFill>
                  <a:schemeClr val="accent3"/>
                </a:solidFill>
              </a:rPr>
            </a:br>
            <a:r>
              <a:rPr lang="en-GB" sz="9600" dirty="0">
                <a:solidFill>
                  <a:schemeClr val="accent3"/>
                </a:solidFill>
              </a:rPr>
              <a:t>MAGIC HAPPENS</a:t>
            </a:r>
          </a:p>
        </p:txBody>
      </p:sp>
      <p:sp>
        <p:nvSpPr>
          <p:cNvPr id="3" name="object 12"/>
          <p:cNvSpPr/>
          <p:nvPr/>
        </p:nvSpPr>
        <p:spPr>
          <a:xfrm>
            <a:off x="5502938" y="887938"/>
            <a:ext cx="1186123" cy="1127986"/>
          </a:xfrm>
          <a:custGeom>
            <a:avLst/>
            <a:gdLst/>
            <a:ahLst/>
            <a:cxnLst/>
            <a:rect l="l" t="t" r="r" b="b"/>
            <a:pathLst>
              <a:path w="2319020" h="2205355">
                <a:moveTo>
                  <a:pt x="2318448" y="842238"/>
                </a:moveTo>
                <a:lnTo>
                  <a:pt x="0" y="842238"/>
                </a:lnTo>
                <a:lnTo>
                  <a:pt x="716445" y="1362760"/>
                </a:lnTo>
                <a:lnTo>
                  <a:pt x="442785" y="2204999"/>
                </a:lnTo>
                <a:lnTo>
                  <a:pt x="1159230" y="1684464"/>
                </a:lnTo>
                <a:lnTo>
                  <a:pt x="1706531" y="1684464"/>
                </a:lnTo>
                <a:lnTo>
                  <a:pt x="1602003" y="1362760"/>
                </a:lnTo>
                <a:lnTo>
                  <a:pt x="2318448" y="842238"/>
                </a:lnTo>
                <a:close/>
              </a:path>
              <a:path w="2319020" h="2205355">
                <a:moveTo>
                  <a:pt x="1706531" y="1684464"/>
                </a:moveTo>
                <a:lnTo>
                  <a:pt x="1159230" y="1684464"/>
                </a:lnTo>
                <a:lnTo>
                  <a:pt x="1875663" y="2204999"/>
                </a:lnTo>
                <a:lnTo>
                  <a:pt x="1706531" y="1684464"/>
                </a:lnTo>
                <a:close/>
              </a:path>
              <a:path w="2319020" h="2205355">
                <a:moveTo>
                  <a:pt x="1159230" y="0"/>
                </a:moveTo>
                <a:lnTo>
                  <a:pt x="885571" y="842238"/>
                </a:lnTo>
                <a:lnTo>
                  <a:pt x="1432877" y="842238"/>
                </a:lnTo>
                <a:lnTo>
                  <a:pt x="115923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220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006618" y="-14265"/>
            <a:ext cx="7237682" cy="7096055"/>
            <a:chOff x="2840427" y="-13486"/>
            <a:chExt cx="6842290" cy="6708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427" y="-13486"/>
              <a:ext cx="6842290" cy="6708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3" y="298579"/>
              <a:ext cx="455114" cy="67985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874353" y="542597"/>
              <a:ext cx="587830" cy="3694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539" spc="317" dirty="0">
                  <a:solidFill>
                    <a:schemeClr val="accent1"/>
                  </a:solidFill>
                  <a:latin typeface="League Gothic" charset="0"/>
                  <a:ea typeface="League Gothic" charset="0"/>
                  <a:cs typeface="League Gothic" charset="0"/>
                </a:rPr>
                <a:t>ANIC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462183" y="373480"/>
              <a:ext cx="1006250" cy="528383"/>
              <a:chOff x="6853210" y="988255"/>
              <a:chExt cx="1006250" cy="528383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3210" y="988255"/>
                <a:ext cx="376301" cy="506593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7271630" y="1147236"/>
                <a:ext cx="587830" cy="3694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2539" spc="317" dirty="0">
                    <a:solidFill>
                      <a:schemeClr val="accent1"/>
                    </a:solidFill>
                    <a:latin typeface="League Gothic" charset="0"/>
                    <a:ea typeface="League Gothic" charset="0"/>
                    <a:cs typeface="League Gothic" charset="0"/>
                  </a:rPr>
                  <a:t>ONE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3958080" y="972797"/>
            <a:ext cx="5502711" cy="5291730"/>
            <a:chOff x="3739911" y="919653"/>
            <a:chExt cx="5202100" cy="50026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35696" flipH="1">
              <a:off x="3739911" y="919653"/>
              <a:ext cx="5202100" cy="5002645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6044096" y="1401455"/>
              <a:ext cx="1245470" cy="7388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539" spc="317" dirty="0">
                  <a:solidFill>
                    <a:schemeClr val="accent1"/>
                  </a:solidFill>
                  <a:latin typeface="League Gothic" charset="0"/>
                  <a:ea typeface="League Gothic" charset="0"/>
                  <a:cs typeface="League Gothic" charset="0"/>
                </a:rPr>
                <a:t>OURAGE</a:t>
              </a:r>
            </a:p>
            <a:p>
              <a:endParaRPr lang="en-GB" sz="2539" spc="317" dirty="0">
                <a:solidFill>
                  <a:schemeClr val="accent1"/>
                </a:solidFill>
                <a:latin typeface="League Gothic" charset="0"/>
                <a:ea typeface="League Gothic" charset="0"/>
                <a:cs typeface="League Gothic" charset="0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3422" y="1732409"/>
              <a:ext cx="376301" cy="506593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6466831" y="1869670"/>
              <a:ext cx="587830" cy="3694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539" spc="317" dirty="0">
                  <a:solidFill>
                    <a:schemeClr val="accent1"/>
                  </a:solidFill>
                  <a:latin typeface="League Gothic" charset="0"/>
                  <a:ea typeface="League Gothic" charset="0"/>
                  <a:cs typeface="League Gothic" charset="0"/>
                </a:rPr>
                <a:t>ONE</a:t>
              </a:r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67368" y="136250"/>
            <a:ext cx="7591739" cy="1205734"/>
          </a:xfrm>
        </p:spPr>
        <p:txBody>
          <a:bodyPr/>
          <a:lstStyle/>
          <a:p>
            <a:r>
              <a:rPr lang="en-US" sz="4400" dirty="0"/>
              <a:t>Courage zone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532865" y="2446082"/>
            <a:ext cx="2445849" cy="2390381"/>
            <a:chOff x="5228665" y="2312453"/>
            <a:chExt cx="2312233" cy="225979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53805">
              <a:off x="5228665" y="2312453"/>
              <a:ext cx="2312233" cy="2259795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5784539" y="2951177"/>
              <a:ext cx="1358517" cy="587577"/>
              <a:chOff x="5692447" y="3301641"/>
              <a:chExt cx="1358517" cy="58757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2447" y="3301641"/>
                <a:ext cx="428105" cy="587577"/>
              </a:xfrm>
              <a:prstGeom prst="rect">
                <a:avLst/>
              </a:prstGeom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6076731" y="3411380"/>
                <a:ext cx="974233" cy="3694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2539" spc="317" dirty="0">
                    <a:solidFill>
                      <a:schemeClr val="accent1"/>
                    </a:solidFill>
                    <a:latin typeface="League Gothic" charset="0"/>
                    <a:ea typeface="League Gothic" charset="0"/>
                    <a:cs typeface="League Gothic" charset="0"/>
                  </a:rPr>
                  <a:t>OMFORT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161817" y="3380118"/>
              <a:ext cx="981239" cy="506662"/>
              <a:chOff x="6853210" y="988255"/>
              <a:chExt cx="981239" cy="506662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3210" y="988255"/>
                <a:ext cx="376301" cy="506593"/>
              </a:xfrm>
              <a:prstGeom prst="rect">
                <a:avLst/>
              </a:prstGeom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7246619" y="1125516"/>
                <a:ext cx="587830" cy="3694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2539" spc="317" dirty="0">
                    <a:solidFill>
                      <a:schemeClr val="accent1"/>
                    </a:solidFill>
                    <a:latin typeface="League Gothic" charset="0"/>
                    <a:ea typeface="League Gothic" charset="0"/>
                    <a:cs typeface="League Gothic" charset="0"/>
                  </a:rPr>
                  <a:t>ONE</a:t>
                </a:r>
              </a:p>
            </p:txBody>
          </p:sp>
        </p:grp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083" y="1341984"/>
            <a:ext cx="452844" cy="62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4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k object 17"/>
          <p:cNvSpPr/>
          <p:nvPr/>
        </p:nvSpPr>
        <p:spPr>
          <a:xfrm>
            <a:off x="10374664" y="2171954"/>
            <a:ext cx="1395288" cy="3313339"/>
          </a:xfrm>
          <a:custGeom>
            <a:avLst/>
            <a:gdLst/>
            <a:ahLst/>
            <a:cxnLst/>
            <a:rect l="l" t="t" r="r" b="b"/>
            <a:pathLst>
              <a:path w="1879600" h="4463415">
                <a:moveTo>
                  <a:pt x="628486" y="1790699"/>
                </a:moveTo>
                <a:lnTo>
                  <a:pt x="564299" y="1790699"/>
                </a:lnTo>
                <a:lnTo>
                  <a:pt x="540435" y="1841499"/>
                </a:lnTo>
                <a:lnTo>
                  <a:pt x="518165" y="1879599"/>
                </a:lnTo>
                <a:lnTo>
                  <a:pt x="497468" y="1917699"/>
                </a:lnTo>
                <a:lnTo>
                  <a:pt x="478327" y="1968499"/>
                </a:lnTo>
                <a:lnTo>
                  <a:pt x="460723" y="2019299"/>
                </a:lnTo>
                <a:lnTo>
                  <a:pt x="444635" y="2057399"/>
                </a:lnTo>
                <a:lnTo>
                  <a:pt x="430046" y="2108199"/>
                </a:lnTo>
                <a:lnTo>
                  <a:pt x="416936" y="2146299"/>
                </a:lnTo>
                <a:lnTo>
                  <a:pt x="405287" y="2197099"/>
                </a:lnTo>
                <a:lnTo>
                  <a:pt x="395079" y="2247899"/>
                </a:lnTo>
                <a:lnTo>
                  <a:pt x="386294" y="2298699"/>
                </a:lnTo>
                <a:lnTo>
                  <a:pt x="378912" y="2336799"/>
                </a:lnTo>
                <a:lnTo>
                  <a:pt x="372915" y="2387599"/>
                </a:lnTo>
                <a:lnTo>
                  <a:pt x="368284" y="2438399"/>
                </a:lnTo>
                <a:lnTo>
                  <a:pt x="364999" y="2489199"/>
                </a:lnTo>
                <a:lnTo>
                  <a:pt x="363042" y="2539999"/>
                </a:lnTo>
                <a:lnTo>
                  <a:pt x="362394" y="2590799"/>
                </a:lnTo>
                <a:lnTo>
                  <a:pt x="363057" y="2641599"/>
                </a:lnTo>
                <a:lnTo>
                  <a:pt x="365212" y="2692399"/>
                </a:lnTo>
                <a:lnTo>
                  <a:pt x="369107" y="2743199"/>
                </a:lnTo>
                <a:lnTo>
                  <a:pt x="374989" y="2806699"/>
                </a:lnTo>
                <a:lnTo>
                  <a:pt x="383108" y="2870199"/>
                </a:lnTo>
                <a:lnTo>
                  <a:pt x="745502" y="3225799"/>
                </a:lnTo>
                <a:lnTo>
                  <a:pt x="1283919" y="3225799"/>
                </a:lnTo>
                <a:lnTo>
                  <a:pt x="1277594" y="3174999"/>
                </a:lnTo>
                <a:lnTo>
                  <a:pt x="1271995" y="3111499"/>
                </a:lnTo>
                <a:lnTo>
                  <a:pt x="1267211" y="3060699"/>
                </a:lnTo>
                <a:lnTo>
                  <a:pt x="1263333" y="2997199"/>
                </a:lnTo>
                <a:lnTo>
                  <a:pt x="1260450" y="2959099"/>
                </a:lnTo>
                <a:lnTo>
                  <a:pt x="1258655" y="2908299"/>
                </a:lnTo>
                <a:lnTo>
                  <a:pt x="1258036" y="2870199"/>
                </a:lnTo>
                <a:lnTo>
                  <a:pt x="1259519" y="2819399"/>
                </a:lnTo>
                <a:lnTo>
                  <a:pt x="1260609" y="2806699"/>
                </a:lnTo>
                <a:lnTo>
                  <a:pt x="440054" y="2806699"/>
                </a:lnTo>
                <a:lnTo>
                  <a:pt x="433261" y="2755899"/>
                </a:lnTo>
                <a:lnTo>
                  <a:pt x="428407" y="2692399"/>
                </a:lnTo>
                <a:lnTo>
                  <a:pt x="425494" y="2641599"/>
                </a:lnTo>
                <a:lnTo>
                  <a:pt x="424522" y="2590799"/>
                </a:lnTo>
                <a:lnTo>
                  <a:pt x="425059" y="2539999"/>
                </a:lnTo>
                <a:lnTo>
                  <a:pt x="426698" y="2489199"/>
                </a:lnTo>
                <a:lnTo>
                  <a:pt x="429488" y="2438399"/>
                </a:lnTo>
                <a:lnTo>
                  <a:pt x="433476" y="2400299"/>
                </a:lnTo>
                <a:lnTo>
                  <a:pt x="438708" y="2349499"/>
                </a:lnTo>
                <a:lnTo>
                  <a:pt x="445231" y="2298699"/>
                </a:lnTo>
                <a:lnTo>
                  <a:pt x="453093" y="2260599"/>
                </a:lnTo>
                <a:lnTo>
                  <a:pt x="462340" y="2209799"/>
                </a:lnTo>
                <a:lnTo>
                  <a:pt x="473019" y="2171699"/>
                </a:lnTo>
                <a:lnTo>
                  <a:pt x="485178" y="2120899"/>
                </a:lnTo>
                <a:lnTo>
                  <a:pt x="498862" y="2082799"/>
                </a:lnTo>
                <a:lnTo>
                  <a:pt x="514119" y="2044699"/>
                </a:lnTo>
                <a:lnTo>
                  <a:pt x="530997" y="1993899"/>
                </a:lnTo>
                <a:lnTo>
                  <a:pt x="549541" y="1955799"/>
                </a:lnTo>
                <a:lnTo>
                  <a:pt x="569799" y="1904999"/>
                </a:lnTo>
                <a:lnTo>
                  <a:pt x="591819" y="1866899"/>
                </a:lnTo>
                <a:lnTo>
                  <a:pt x="615646" y="1816099"/>
                </a:lnTo>
                <a:lnTo>
                  <a:pt x="628486" y="1790699"/>
                </a:lnTo>
                <a:close/>
              </a:path>
              <a:path w="1879600" h="4463415">
                <a:moveTo>
                  <a:pt x="1172585" y="63499"/>
                </a:moveTo>
                <a:lnTo>
                  <a:pt x="960161" y="63499"/>
                </a:lnTo>
                <a:lnTo>
                  <a:pt x="1039753" y="88899"/>
                </a:lnTo>
                <a:lnTo>
                  <a:pt x="1077644" y="88899"/>
                </a:lnTo>
                <a:lnTo>
                  <a:pt x="1114206" y="101599"/>
                </a:lnTo>
                <a:lnTo>
                  <a:pt x="1149399" y="114299"/>
                </a:lnTo>
                <a:lnTo>
                  <a:pt x="1183180" y="139699"/>
                </a:lnTo>
                <a:lnTo>
                  <a:pt x="1215506" y="152399"/>
                </a:lnTo>
                <a:lnTo>
                  <a:pt x="1246335" y="177799"/>
                </a:lnTo>
                <a:lnTo>
                  <a:pt x="1275625" y="203199"/>
                </a:lnTo>
                <a:lnTo>
                  <a:pt x="1329415" y="253999"/>
                </a:lnTo>
                <a:lnTo>
                  <a:pt x="1376538" y="317499"/>
                </a:lnTo>
                <a:lnTo>
                  <a:pt x="1397493" y="355599"/>
                </a:lnTo>
                <a:lnTo>
                  <a:pt x="1416654" y="393699"/>
                </a:lnTo>
                <a:lnTo>
                  <a:pt x="1433978" y="431799"/>
                </a:lnTo>
                <a:lnTo>
                  <a:pt x="1449423" y="482599"/>
                </a:lnTo>
                <a:lnTo>
                  <a:pt x="1462946" y="533399"/>
                </a:lnTo>
                <a:lnTo>
                  <a:pt x="1474505" y="584199"/>
                </a:lnTo>
                <a:lnTo>
                  <a:pt x="1484058" y="634999"/>
                </a:lnTo>
                <a:lnTo>
                  <a:pt x="1491562" y="698499"/>
                </a:lnTo>
                <a:lnTo>
                  <a:pt x="1496975" y="761999"/>
                </a:lnTo>
                <a:lnTo>
                  <a:pt x="1500253" y="825499"/>
                </a:lnTo>
                <a:lnTo>
                  <a:pt x="1501355" y="901699"/>
                </a:lnTo>
                <a:lnTo>
                  <a:pt x="1499994" y="965199"/>
                </a:lnTo>
                <a:lnTo>
                  <a:pt x="1496022" y="1041399"/>
                </a:lnTo>
                <a:lnTo>
                  <a:pt x="1489611" y="1092199"/>
                </a:lnTo>
                <a:lnTo>
                  <a:pt x="1480931" y="1155699"/>
                </a:lnTo>
                <a:lnTo>
                  <a:pt x="1470152" y="1206499"/>
                </a:lnTo>
                <a:lnTo>
                  <a:pt x="1457445" y="1269999"/>
                </a:lnTo>
                <a:lnTo>
                  <a:pt x="1442981" y="1320799"/>
                </a:lnTo>
                <a:lnTo>
                  <a:pt x="1426930" y="1358899"/>
                </a:lnTo>
                <a:lnTo>
                  <a:pt x="1409461" y="1409699"/>
                </a:lnTo>
                <a:lnTo>
                  <a:pt x="1390747" y="1460499"/>
                </a:lnTo>
                <a:lnTo>
                  <a:pt x="1370957" y="1498599"/>
                </a:lnTo>
                <a:lnTo>
                  <a:pt x="1350261" y="1536699"/>
                </a:lnTo>
                <a:lnTo>
                  <a:pt x="1328831" y="1574799"/>
                </a:lnTo>
                <a:lnTo>
                  <a:pt x="1306836" y="1612899"/>
                </a:lnTo>
                <a:lnTo>
                  <a:pt x="1284447" y="1650999"/>
                </a:lnTo>
                <a:lnTo>
                  <a:pt x="1261835" y="1676399"/>
                </a:lnTo>
                <a:lnTo>
                  <a:pt x="1239169" y="1714499"/>
                </a:lnTo>
                <a:lnTo>
                  <a:pt x="1216621" y="1739899"/>
                </a:lnTo>
                <a:lnTo>
                  <a:pt x="1186590" y="1777999"/>
                </a:lnTo>
                <a:lnTo>
                  <a:pt x="1157001" y="1816099"/>
                </a:lnTo>
                <a:lnTo>
                  <a:pt x="1128009" y="1866899"/>
                </a:lnTo>
                <a:lnTo>
                  <a:pt x="1099768" y="1904999"/>
                </a:lnTo>
                <a:lnTo>
                  <a:pt x="1072432" y="1943099"/>
                </a:lnTo>
                <a:lnTo>
                  <a:pt x="1046156" y="1981199"/>
                </a:lnTo>
                <a:lnTo>
                  <a:pt x="1021094" y="2031999"/>
                </a:lnTo>
                <a:lnTo>
                  <a:pt x="997402" y="2070099"/>
                </a:lnTo>
                <a:lnTo>
                  <a:pt x="975232" y="2108199"/>
                </a:lnTo>
                <a:lnTo>
                  <a:pt x="954741" y="2158999"/>
                </a:lnTo>
                <a:lnTo>
                  <a:pt x="936082" y="2197099"/>
                </a:lnTo>
                <a:lnTo>
                  <a:pt x="919409" y="2247899"/>
                </a:lnTo>
                <a:lnTo>
                  <a:pt x="904878" y="2298699"/>
                </a:lnTo>
                <a:lnTo>
                  <a:pt x="892643" y="2349499"/>
                </a:lnTo>
                <a:lnTo>
                  <a:pt x="882857" y="2400299"/>
                </a:lnTo>
                <a:lnTo>
                  <a:pt x="875676" y="2451099"/>
                </a:lnTo>
                <a:lnTo>
                  <a:pt x="871255" y="2501899"/>
                </a:lnTo>
                <a:lnTo>
                  <a:pt x="869746" y="2565399"/>
                </a:lnTo>
                <a:lnTo>
                  <a:pt x="870368" y="2603499"/>
                </a:lnTo>
                <a:lnTo>
                  <a:pt x="872233" y="2641599"/>
                </a:lnTo>
                <a:lnTo>
                  <a:pt x="875340" y="2692399"/>
                </a:lnTo>
                <a:lnTo>
                  <a:pt x="879688" y="2743199"/>
                </a:lnTo>
                <a:lnTo>
                  <a:pt x="885278" y="2806699"/>
                </a:lnTo>
                <a:lnTo>
                  <a:pt x="1260609" y="2806699"/>
                </a:lnTo>
                <a:lnTo>
                  <a:pt x="1263878" y="2768599"/>
                </a:lnTo>
                <a:lnTo>
                  <a:pt x="1270981" y="2717799"/>
                </a:lnTo>
                <a:lnTo>
                  <a:pt x="1280696" y="2666999"/>
                </a:lnTo>
                <a:lnTo>
                  <a:pt x="1292889" y="2616199"/>
                </a:lnTo>
                <a:lnTo>
                  <a:pt x="1307427" y="2578099"/>
                </a:lnTo>
                <a:lnTo>
                  <a:pt x="1324178" y="2527299"/>
                </a:lnTo>
                <a:lnTo>
                  <a:pt x="1343010" y="2489199"/>
                </a:lnTo>
                <a:lnTo>
                  <a:pt x="1363788" y="2438399"/>
                </a:lnTo>
                <a:lnTo>
                  <a:pt x="1386381" y="2400299"/>
                </a:lnTo>
                <a:lnTo>
                  <a:pt x="1410656" y="2349499"/>
                </a:lnTo>
                <a:lnTo>
                  <a:pt x="1436480" y="2311399"/>
                </a:lnTo>
                <a:lnTo>
                  <a:pt x="1463720" y="2273299"/>
                </a:lnTo>
                <a:lnTo>
                  <a:pt x="1492243" y="2235199"/>
                </a:lnTo>
                <a:lnTo>
                  <a:pt x="1521917" y="2184399"/>
                </a:lnTo>
                <a:lnTo>
                  <a:pt x="1552608" y="2146299"/>
                </a:lnTo>
                <a:lnTo>
                  <a:pt x="1584185" y="2108199"/>
                </a:lnTo>
                <a:lnTo>
                  <a:pt x="1606361" y="2070099"/>
                </a:lnTo>
                <a:lnTo>
                  <a:pt x="1628645" y="2044699"/>
                </a:lnTo>
                <a:lnTo>
                  <a:pt x="1650889" y="2006599"/>
                </a:lnTo>
                <a:lnTo>
                  <a:pt x="1672942" y="1968499"/>
                </a:lnTo>
                <a:lnTo>
                  <a:pt x="1694656" y="1917699"/>
                </a:lnTo>
                <a:lnTo>
                  <a:pt x="1715880" y="1879599"/>
                </a:lnTo>
                <a:lnTo>
                  <a:pt x="1736465" y="1841499"/>
                </a:lnTo>
                <a:lnTo>
                  <a:pt x="1756263" y="1790699"/>
                </a:lnTo>
                <a:lnTo>
                  <a:pt x="1775123" y="1739899"/>
                </a:lnTo>
                <a:lnTo>
                  <a:pt x="1792895" y="1689099"/>
                </a:lnTo>
                <a:lnTo>
                  <a:pt x="1809432" y="1638299"/>
                </a:lnTo>
                <a:lnTo>
                  <a:pt x="1824583" y="1587499"/>
                </a:lnTo>
                <a:lnTo>
                  <a:pt x="1838198" y="1536699"/>
                </a:lnTo>
                <a:lnTo>
                  <a:pt x="1850129" y="1485899"/>
                </a:lnTo>
                <a:lnTo>
                  <a:pt x="1860226" y="1435099"/>
                </a:lnTo>
                <a:lnTo>
                  <a:pt x="1868339" y="1384299"/>
                </a:lnTo>
                <a:lnTo>
                  <a:pt x="1874319" y="1333499"/>
                </a:lnTo>
                <a:lnTo>
                  <a:pt x="1878016" y="1282699"/>
                </a:lnTo>
                <a:lnTo>
                  <a:pt x="1879282" y="1231899"/>
                </a:lnTo>
                <a:lnTo>
                  <a:pt x="1878830" y="1168399"/>
                </a:lnTo>
                <a:lnTo>
                  <a:pt x="1877413" y="1117599"/>
                </a:lnTo>
                <a:lnTo>
                  <a:pt x="1874940" y="1066799"/>
                </a:lnTo>
                <a:lnTo>
                  <a:pt x="1871317" y="1015999"/>
                </a:lnTo>
                <a:lnTo>
                  <a:pt x="1866454" y="965199"/>
                </a:lnTo>
                <a:lnTo>
                  <a:pt x="1860259" y="927099"/>
                </a:lnTo>
                <a:lnTo>
                  <a:pt x="1852639" y="876299"/>
                </a:lnTo>
                <a:lnTo>
                  <a:pt x="1843503" y="838199"/>
                </a:lnTo>
                <a:lnTo>
                  <a:pt x="1832758" y="800099"/>
                </a:lnTo>
                <a:lnTo>
                  <a:pt x="1820313" y="749299"/>
                </a:lnTo>
                <a:lnTo>
                  <a:pt x="1806076" y="711199"/>
                </a:lnTo>
                <a:lnTo>
                  <a:pt x="1789956" y="673099"/>
                </a:lnTo>
                <a:lnTo>
                  <a:pt x="1771859" y="634999"/>
                </a:lnTo>
                <a:lnTo>
                  <a:pt x="1751695" y="609599"/>
                </a:lnTo>
                <a:lnTo>
                  <a:pt x="1729371" y="571499"/>
                </a:lnTo>
                <a:lnTo>
                  <a:pt x="1704795" y="533399"/>
                </a:lnTo>
                <a:lnTo>
                  <a:pt x="1677876" y="495299"/>
                </a:lnTo>
                <a:lnTo>
                  <a:pt x="1648521" y="457199"/>
                </a:lnTo>
                <a:lnTo>
                  <a:pt x="1616639" y="419099"/>
                </a:lnTo>
                <a:lnTo>
                  <a:pt x="1582138" y="380999"/>
                </a:lnTo>
                <a:lnTo>
                  <a:pt x="1544926" y="342899"/>
                </a:lnTo>
                <a:lnTo>
                  <a:pt x="1504911" y="304799"/>
                </a:lnTo>
                <a:lnTo>
                  <a:pt x="1462001" y="266699"/>
                </a:lnTo>
                <a:lnTo>
                  <a:pt x="1416104" y="228599"/>
                </a:lnTo>
                <a:lnTo>
                  <a:pt x="1367129" y="190499"/>
                </a:lnTo>
                <a:lnTo>
                  <a:pt x="1314983" y="152399"/>
                </a:lnTo>
                <a:lnTo>
                  <a:pt x="1277128" y="114299"/>
                </a:lnTo>
                <a:lnTo>
                  <a:pt x="1237033" y="88899"/>
                </a:lnTo>
                <a:lnTo>
                  <a:pt x="1194767" y="76199"/>
                </a:lnTo>
                <a:lnTo>
                  <a:pt x="1172585" y="63499"/>
                </a:lnTo>
                <a:close/>
              </a:path>
              <a:path w="1879600" h="4463415">
                <a:moveTo>
                  <a:pt x="953336" y="0"/>
                </a:moveTo>
                <a:lnTo>
                  <a:pt x="680381" y="0"/>
                </a:lnTo>
                <a:lnTo>
                  <a:pt x="630274" y="12699"/>
                </a:lnTo>
                <a:lnTo>
                  <a:pt x="582248" y="12699"/>
                </a:lnTo>
                <a:lnTo>
                  <a:pt x="536283" y="25399"/>
                </a:lnTo>
                <a:lnTo>
                  <a:pt x="492361" y="38099"/>
                </a:lnTo>
                <a:lnTo>
                  <a:pt x="450462" y="50799"/>
                </a:lnTo>
                <a:lnTo>
                  <a:pt x="410565" y="63499"/>
                </a:lnTo>
                <a:lnTo>
                  <a:pt x="372651" y="88899"/>
                </a:lnTo>
                <a:lnTo>
                  <a:pt x="336702" y="101599"/>
                </a:lnTo>
                <a:lnTo>
                  <a:pt x="302697" y="126999"/>
                </a:lnTo>
                <a:lnTo>
                  <a:pt x="270616" y="152399"/>
                </a:lnTo>
                <a:lnTo>
                  <a:pt x="240441" y="177799"/>
                </a:lnTo>
                <a:lnTo>
                  <a:pt x="185727" y="241299"/>
                </a:lnTo>
                <a:lnTo>
                  <a:pt x="161150" y="266699"/>
                </a:lnTo>
                <a:lnTo>
                  <a:pt x="138400" y="304799"/>
                </a:lnTo>
                <a:lnTo>
                  <a:pt x="117457" y="342899"/>
                </a:lnTo>
                <a:lnTo>
                  <a:pt x="98302" y="380999"/>
                </a:lnTo>
                <a:lnTo>
                  <a:pt x="80915" y="419099"/>
                </a:lnTo>
                <a:lnTo>
                  <a:pt x="65277" y="457199"/>
                </a:lnTo>
                <a:lnTo>
                  <a:pt x="51368" y="495299"/>
                </a:lnTo>
                <a:lnTo>
                  <a:pt x="39169" y="533399"/>
                </a:lnTo>
                <a:lnTo>
                  <a:pt x="28660" y="584199"/>
                </a:lnTo>
                <a:lnTo>
                  <a:pt x="19821" y="622299"/>
                </a:lnTo>
                <a:lnTo>
                  <a:pt x="12633" y="673099"/>
                </a:lnTo>
                <a:lnTo>
                  <a:pt x="7077" y="723899"/>
                </a:lnTo>
                <a:lnTo>
                  <a:pt x="3132" y="774699"/>
                </a:lnTo>
                <a:lnTo>
                  <a:pt x="779" y="825499"/>
                </a:lnTo>
                <a:lnTo>
                  <a:pt x="0" y="876299"/>
                </a:lnTo>
                <a:lnTo>
                  <a:pt x="490" y="952499"/>
                </a:lnTo>
                <a:lnTo>
                  <a:pt x="1867" y="1015999"/>
                </a:lnTo>
                <a:lnTo>
                  <a:pt x="3991" y="1092199"/>
                </a:lnTo>
                <a:lnTo>
                  <a:pt x="6722" y="1155699"/>
                </a:lnTo>
                <a:lnTo>
                  <a:pt x="9920" y="1206499"/>
                </a:lnTo>
                <a:lnTo>
                  <a:pt x="13444" y="1257299"/>
                </a:lnTo>
                <a:lnTo>
                  <a:pt x="17156" y="1308099"/>
                </a:lnTo>
                <a:lnTo>
                  <a:pt x="20913" y="1358899"/>
                </a:lnTo>
                <a:lnTo>
                  <a:pt x="24577" y="1396999"/>
                </a:lnTo>
                <a:lnTo>
                  <a:pt x="28007" y="1422399"/>
                </a:lnTo>
                <a:lnTo>
                  <a:pt x="31064" y="1447799"/>
                </a:lnTo>
                <a:lnTo>
                  <a:pt x="388277" y="1816099"/>
                </a:lnTo>
                <a:lnTo>
                  <a:pt x="564299" y="1790699"/>
                </a:lnTo>
                <a:lnTo>
                  <a:pt x="628486" y="1790699"/>
                </a:lnTo>
                <a:lnTo>
                  <a:pt x="641327" y="1765299"/>
                </a:lnTo>
                <a:lnTo>
                  <a:pt x="668911" y="1727199"/>
                </a:lnTo>
                <a:lnTo>
                  <a:pt x="698443" y="1676399"/>
                </a:lnTo>
                <a:lnTo>
                  <a:pt x="729970" y="1625599"/>
                </a:lnTo>
                <a:lnTo>
                  <a:pt x="756678" y="1574799"/>
                </a:lnTo>
                <a:lnTo>
                  <a:pt x="782289" y="1536699"/>
                </a:lnTo>
                <a:lnTo>
                  <a:pt x="806571" y="1485899"/>
                </a:lnTo>
                <a:lnTo>
                  <a:pt x="829289" y="1435099"/>
                </a:lnTo>
                <a:lnTo>
                  <a:pt x="850209" y="1384299"/>
                </a:lnTo>
                <a:lnTo>
                  <a:pt x="88010" y="1384299"/>
                </a:lnTo>
                <a:lnTo>
                  <a:pt x="84771" y="1358899"/>
                </a:lnTo>
                <a:lnTo>
                  <a:pt x="81344" y="1320799"/>
                </a:lnTo>
                <a:lnTo>
                  <a:pt x="77855" y="1282699"/>
                </a:lnTo>
                <a:lnTo>
                  <a:pt x="74428" y="1231899"/>
                </a:lnTo>
                <a:lnTo>
                  <a:pt x="71188" y="1181099"/>
                </a:lnTo>
                <a:lnTo>
                  <a:pt x="68258" y="1130299"/>
                </a:lnTo>
                <a:lnTo>
                  <a:pt x="65762" y="1066799"/>
                </a:lnTo>
                <a:lnTo>
                  <a:pt x="63826" y="1003299"/>
                </a:lnTo>
                <a:lnTo>
                  <a:pt x="62573" y="939799"/>
                </a:lnTo>
                <a:lnTo>
                  <a:pt x="62128" y="876299"/>
                </a:lnTo>
                <a:lnTo>
                  <a:pt x="63006" y="825499"/>
                </a:lnTo>
                <a:lnTo>
                  <a:pt x="65658" y="761999"/>
                </a:lnTo>
                <a:lnTo>
                  <a:pt x="70110" y="711199"/>
                </a:lnTo>
                <a:lnTo>
                  <a:pt x="76390" y="660399"/>
                </a:lnTo>
                <a:lnTo>
                  <a:pt x="84524" y="622299"/>
                </a:lnTo>
                <a:lnTo>
                  <a:pt x="94539" y="571499"/>
                </a:lnTo>
                <a:lnTo>
                  <a:pt x="106462" y="520699"/>
                </a:lnTo>
                <a:lnTo>
                  <a:pt x="120320" y="482599"/>
                </a:lnTo>
                <a:lnTo>
                  <a:pt x="136140" y="444499"/>
                </a:lnTo>
                <a:lnTo>
                  <a:pt x="153948" y="406399"/>
                </a:lnTo>
                <a:lnTo>
                  <a:pt x="173771" y="368299"/>
                </a:lnTo>
                <a:lnTo>
                  <a:pt x="195636" y="330199"/>
                </a:lnTo>
                <a:lnTo>
                  <a:pt x="219571" y="292099"/>
                </a:lnTo>
                <a:lnTo>
                  <a:pt x="245601" y="266699"/>
                </a:lnTo>
                <a:lnTo>
                  <a:pt x="273754" y="228599"/>
                </a:lnTo>
                <a:lnTo>
                  <a:pt x="304056" y="203199"/>
                </a:lnTo>
                <a:lnTo>
                  <a:pt x="336534" y="177799"/>
                </a:lnTo>
                <a:lnTo>
                  <a:pt x="371216" y="165099"/>
                </a:lnTo>
                <a:lnTo>
                  <a:pt x="408127" y="139699"/>
                </a:lnTo>
                <a:lnTo>
                  <a:pt x="447296" y="114299"/>
                </a:lnTo>
                <a:lnTo>
                  <a:pt x="488747" y="101599"/>
                </a:lnTo>
                <a:lnTo>
                  <a:pt x="532510" y="88899"/>
                </a:lnTo>
                <a:lnTo>
                  <a:pt x="578609" y="76199"/>
                </a:lnTo>
                <a:lnTo>
                  <a:pt x="627073" y="76199"/>
                </a:lnTo>
                <a:lnTo>
                  <a:pt x="677928" y="63499"/>
                </a:lnTo>
                <a:lnTo>
                  <a:pt x="1172585" y="63499"/>
                </a:lnTo>
                <a:lnTo>
                  <a:pt x="1150402" y="50799"/>
                </a:lnTo>
                <a:lnTo>
                  <a:pt x="1104005" y="38099"/>
                </a:lnTo>
                <a:lnTo>
                  <a:pt x="1005403" y="12699"/>
                </a:lnTo>
                <a:lnTo>
                  <a:pt x="953336" y="0"/>
                </a:lnTo>
                <a:close/>
              </a:path>
              <a:path w="1879600" h="4463415">
                <a:moveTo>
                  <a:pt x="782164" y="546099"/>
                </a:moveTo>
                <a:lnTo>
                  <a:pt x="677186" y="546099"/>
                </a:lnTo>
                <a:lnTo>
                  <a:pt x="650128" y="558799"/>
                </a:lnTo>
                <a:lnTo>
                  <a:pt x="604678" y="596899"/>
                </a:lnTo>
                <a:lnTo>
                  <a:pt x="570312" y="660399"/>
                </a:lnTo>
                <a:lnTo>
                  <a:pt x="557109" y="698499"/>
                </a:lnTo>
                <a:lnTo>
                  <a:pt x="546465" y="749299"/>
                </a:lnTo>
                <a:lnTo>
                  <a:pt x="538309" y="800099"/>
                </a:lnTo>
                <a:lnTo>
                  <a:pt x="532571" y="876299"/>
                </a:lnTo>
                <a:lnTo>
                  <a:pt x="529180" y="952499"/>
                </a:lnTo>
                <a:lnTo>
                  <a:pt x="528251" y="1015999"/>
                </a:lnTo>
                <a:lnTo>
                  <a:pt x="528173" y="1041399"/>
                </a:lnTo>
                <a:lnTo>
                  <a:pt x="528496" y="1079499"/>
                </a:lnTo>
                <a:lnTo>
                  <a:pt x="529789" y="1130299"/>
                </a:lnTo>
                <a:lnTo>
                  <a:pt x="531945" y="1193799"/>
                </a:lnTo>
                <a:lnTo>
                  <a:pt x="534965" y="1244599"/>
                </a:lnTo>
                <a:lnTo>
                  <a:pt x="538849" y="1295399"/>
                </a:lnTo>
                <a:lnTo>
                  <a:pt x="543598" y="1346199"/>
                </a:lnTo>
                <a:lnTo>
                  <a:pt x="88010" y="1384299"/>
                </a:lnTo>
                <a:lnTo>
                  <a:pt x="850209" y="1384299"/>
                </a:lnTo>
                <a:lnTo>
                  <a:pt x="869099" y="1333499"/>
                </a:lnTo>
                <a:lnTo>
                  <a:pt x="885723" y="1282699"/>
                </a:lnTo>
                <a:lnTo>
                  <a:pt x="899849" y="1231899"/>
                </a:lnTo>
                <a:lnTo>
                  <a:pt x="911243" y="1193799"/>
                </a:lnTo>
                <a:lnTo>
                  <a:pt x="919670" y="1142999"/>
                </a:lnTo>
                <a:lnTo>
                  <a:pt x="924898" y="1092199"/>
                </a:lnTo>
                <a:lnTo>
                  <a:pt x="926693" y="1041399"/>
                </a:lnTo>
                <a:lnTo>
                  <a:pt x="926693" y="850899"/>
                </a:lnTo>
                <a:lnTo>
                  <a:pt x="924733" y="787399"/>
                </a:lnTo>
                <a:lnTo>
                  <a:pt x="918683" y="723899"/>
                </a:lnTo>
                <a:lnTo>
                  <a:pt x="908287" y="673099"/>
                </a:lnTo>
                <a:lnTo>
                  <a:pt x="893289" y="634999"/>
                </a:lnTo>
                <a:lnTo>
                  <a:pt x="873434" y="596899"/>
                </a:lnTo>
                <a:lnTo>
                  <a:pt x="818127" y="558799"/>
                </a:lnTo>
                <a:lnTo>
                  <a:pt x="782164" y="546099"/>
                </a:lnTo>
                <a:close/>
              </a:path>
              <a:path w="1879600" h="4463415">
                <a:moveTo>
                  <a:pt x="1040599" y="3401821"/>
                </a:moveTo>
                <a:lnTo>
                  <a:pt x="331330" y="3401821"/>
                </a:lnTo>
                <a:lnTo>
                  <a:pt x="331330" y="4100728"/>
                </a:lnTo>
                <a:lnTo>
                  <a:pt x="693724" y="4463122"/>
                </a:lnTo>
                <a:lnTo>
                  <a:pt x="1402994" y="4463122"/>
                </a:lnTo>
                <a:lnTo>
                  <a:pt x="1402994" y="4048963"/>
                </a:lnTo>
                <a:lnTo>
                  <a:pt x="393458" y="4048963"/>
                </a:lnTo>
                <a:lnTo>
                  <a:pt x="393458" y="3463950"/>
                </a:lnTo>
                <a:lnTo>
                  <a:pt x="1101852" y="3463950"/>
                </a:lnTo>
                <a:lnTo>
                  <a:pt x="1040599" y="3401821"/>
                </a:lnTo>
                <a:close/>
              </a:path>
              <a:path w="1879600" h="4463415">
                <a:moveTo>
                  <a:pt x="1101852" y="3463950"/>
                </a:moveTo>
                <a:lnTo>
                  <a:pt x="978471" y="3463950"/>
                </a:lnTo>
                <a:lnTo>
                  <a:pt x="978471" y="4048963"/>
                </a:lnTo>
                <a:lnTo>
                  <a:pt x="1402994" y="4048963"/>
                </a:lnTo>
                <a:lnTo>
                  <a:pt x="1402994" y="3769398"/>
                </a:lnTo>
                <a:lnTo>
                  <a:pt x="1101852" y="346395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1514" y="620185"/>
            <a:ext cx="8761413" cy="706964"/>
          </a:xfrm>
        </p:spPr>
        <p:txBody>
          <a:bodyPr/>
          <a:lstStyle/>
          <a:p>
            <a:r>
              <a:rPr lang="en-GB" dirty="0"/>
              <a:t>COURAGE ZONE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63638" y="1628934"/>
            <a:ext cx="9385527" cy="4742838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Vista Sans OT" charset="0"/>
                <a:ea typeface="Vista Sans OT" charset="0"/>
                <a:cs typeface="Vista Sans OT" charset="0"/>
              </a:rPr>
              <a:t>In pairs, ask each other the following</a:t>
            </a:r>
          </a:p>
          <a:p>
            <a:r>
              <a:rPr lang="en-GB" dirty="0"/>
              <a:t>Where can you justify staying in the </a:t>
            </a:r>
            <a:r>
              <a:rPr lang="en-GB" b="1" dirty="0">
                <a:solidFill>
                  <a:schemeClr val="accent1"/>
                </a:solidFill>
                <a:latin typeface="Vista Sans OT" charset="0"/>
                <a:ea typeface="Vista Sans OT" charset="0"/>
                <a:cs typeface="Vista Sans OT" charset="0"/>
              </a:rPr>
              <a:t>comfort zone?</a:t>
            </a:r>
          </a:p>
          <a:p>
            <a:r>
              <a:rPr lang="en-GB" dirty="0"/>
              <a:t>What work can you shift into the </a:t>
            </a:r>
            <a:r>
              <a:rPr lang="en-GB" b="1" dirty="0">
                <a:solidFill>
                  <a:schemeClr val="accent1"/>
                </a:solidFill>
                <a:latin typeface="Vista Sans OT" charset="0"/>
                <a:ea typeface="Vista Sans OT" charset="0"/>
                <a:cs typeface="Vista Sans OT" charset="0"/>
              </a:rPr>
              <a:t>courage zone?</a:t>
            </a:r>
            <a:r>
              <a:rPr lang="en-GB" dirty="0"/>
              <a:t> </a:t>
            </a:r>
          </a:p>
          <a:p>
            <a:r>
              <a:rPr lang="en-GB" dirty="0"/>
              <a:t>What will you need to start, stop or continue doing, to stay in the </a:t>
            </a:r>
            <a:r>
              <a:rPr lang="en-GB" b="1" dirty="0">
                <a:solidFill>
                  <a:schemeClr val="accent1"/>
                </a:solidFill>
                <a:latin typeface="Vista Sans OT" charset="0"/>
                <a:ea typeface="Vista Sans OT" charset="0"/>
                <a:cs typeface="Vista Sans OT" charset="0"/>
              </a:rPr>
              <a:t>courage zone?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/>
              <a:t>What warning signals will help you avoid the </a:t>
            </a:r>
            <a:r>
              <a:rPr lang="en-GB" b="1" dirty="0">
                <a:solidFill>
                  <a:schemeClr val="accent1"/>
                </a:solidFill>
                <a:latin typeface="Vista Sans OT" charset="0"/>
                <a:ea typeface="Vista Sans OT" charset="0"/>
                <a:cs typeface="Vista Sans OT" charset="0"/>
              </a:rPr>
              <a:t>panic zone?</a:t>
            </a:r>
            <a:endParaRPr lang="en-GB" dirty="0"/>
          </a:p>
          <a:p>
            <a:r>
              <a:rPr lang="en-GB" dirty="0"/>
              <a:t>Who, or what, can help you stay out of the </a:t>
            </a:r>
            <a:r>
              <a:rPr lang="en-GB" b="1" dirty="0">
                <a:solidFill>
                  <a:schemeClr val="accent1"/>
                </a:solidFill>
                <a:latin typeface="Vista Sans OT" charset="0"/>
                <a:ea typeface="Vista Sans OT" charset="0"/>
                <a:cs typeface="Vista Sans OT" charset="0"/>
              </a:rPr>
              <a:t>panic zone?</a:t>
            </a:r>
            <a:r>
              <a:rPr lang="en-GB" dirty="0"/>
              <a:t> </a:t>
            </a:r>
          </a:p>
          <a:p>
            <a:r>
              <a:rPr lang="en-GB" dirty="0"/>
              <a:t>What do you commit to starting in the next 7 days? </a:t>
            </a:r>
          </a:p>
          <a:p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0549165" y="333375"/>
            <a:ext cx="1481398" cy="1459049"/>
            <a:chOff x="4990193" y="1969951"/>
            <a:chExt cx="1481398" cy="1459049"/>
          </a:xfrm>
        </p:grpSpPr>
        <p:sp>
          <p:nvSpPr>
            <p:cNvPr id="8" name="object 14"/>
            <p:cNvSpPr/>
            <p:nvPr/>
          </p:nvSpPr>
          <p:spPr>
            <a:xfrm>
              <a:off x="4990193" y="1969951"/>
              <a:ext cx="1481398" cy="1459049"/>
            </a:xfrm>
            <a:custGeom>
              <a:avLst/>
              <a:gdLst/>
              <a:ahLst/>
              <a:cxnLst/>
              <a:rect l="l" t="t" r="r" b="b"/>
              <a:pathLst>
                <a:path w="1936114" h="1906905">
                  <a:moveTo>
                    <a:pt x="1229626" y="1672386"/>
                  </a:moveTo>
                  <a:lnTo>
                    <a:pt x="706259" y="1672386"/>
                  </a:lnTo>
                  <a:lnTo>
                    <a:pt x="799934" y="1906790"/>
                  </a:lnTo>
                  <a:lnTo>
                    <a:pt x="967943" y="1718297"/>
                  </a:lnTo>
                  <a:lnTo>
                    <a:pt x="1211279" y="1718297"/>
                  </a:lnTo>
                  <a:lnTo>
                    <a:pt x="1229626" y="1672386"/>
                  </a:lnTo>
                  <a:close/>
                </a:path>
                <a:path w="1936114" h="1906905">
                  <a:moveTo>
                    <a:pt x="1211279" y="1718297"/>
                  </a:moveTo>
                  <a:lnTo>
                    <a:pt x="967943" y="1718297"/>
                  </a:lnTo>
                  <a:lnTo>
                    <a:pt x="1135951" y="1906790"/>
                  </a:lnTo>
                  <a:lnTo>
                    <a:pt x="1211279" y="1718297"/>
                  </a:lnTo>
                  <a:close/>
                </a:path>
                <a:path w="1936114" h="1906905">
                  <a:moveTo>
                    <a:pt x="1459572" y="1539392"/>
                  </a:moveTo>
                  <a:lnTo>
                    <a:pt x="476300" y="1539392"/>
                  </a:lnTo>
                  <a:lnTo>
                    <a:pt x="483831" y="1791741"/>
                  </a:lnTo>
                  <a:lnTo>
                    <a:pt x="706259" y="1672386"/>
                  </a:lnTo>
                  <a:lnTo>
                    <a:pt x="1455610" y="1672386"/>
                  </a:lnTo>
                  <a:lnTo>
                    <a:pt x="1459572" y="1539392"/>
                  </a:lnTo>
                  <a:close/>
                </a:path>
                <a:path w="1936114" h="1906905">
                  <a:moveTo>
                    <a:pt x="1455610" y="1672386"/>
                  </a:moveTo>
                  <a:lnTo>
                    <a:pt x="1229626" y="1672386"/>
                  </a:lnTo>
                  <a:lnTo>
                    <a:pt x="1452054" y="1791741"/>
                  </a:lnTo>
                  <a:lnTo>
                    <a:pt x="1455610" y="1672386"/>
                  </a:lnTo>
                  <a:close/>
                </a:path>
                <a:path w="1936114" h="1906905">
                  <a:moveTo>
                    <a:pt x="1697492" y="1539392"/>
                  </a:moveTo>
                  <a:lnTo>
                    <a:pt x="1459572" y="1539392"/>
                  </a:lnTo>
                  <a:lnTo>
                    <a:pt x="1709407" y="1575625"/>
                  </a:lnTo>
                  <a:lnTo>
                    <a:pt x="1697492" y="1539392"/>
                  </a:lnTo>
                  <a:close/>
                </a:path>
                <a:path w="1936114" h="1906905">
                  <a:moveTo>
                    <a:pt x="226479" y="331165"/>
                  </a:moveTo>
                  <a:lnTo>
                    <a:pt x="305346" y="570966"/>
                  </a:lnTo>
                  <a:lnTo>
                    <a:pt x="58153" y="622249"/>
                  </a:lnTo>
                  <a:lnTo>
                    <a:pt x="214541" y="820407"/>
                  </a:lnTo>
                  <a:lnTo>
                    <a:pt x="0" y="953389"/>
                  </a:lnTo>
                  <a:lnTo>
                    <a:pt x="214541" y="1086370"/>
                  </a:lnTo>
                  <a:lnTo>
                    <a:pt x="58153" y="1284528"/>
                  </a:lnTo>
                  <a:lnTo>
                    <a:pt x="305333" y="1335811"/>
                  </a:lnTo>
                  <a:lnTo>
                    <a:pt x="226466" y="1575612"/>
                  </a:lnTo>
                  <a:lnTo>
                    <a:pt x="476300" y="1539392"/>
                  </a:lnTo>
                  <a:lnTo>
                    <a:pt x="1697492" y="1539392"/>
                  </a:lnTo>
                  <a:lnTo>
                    <a:pt x="1630552" y="1335824"/>
                  </a:lnTo>
                  <a:lnTo>
                    <a:pt x="1877720" y="1284541"/>
                  </a:lnTo>
                  <a:lnTo>
                    <a:pt x="1721345" y="1086370"/>
                  </a:lnTo>
                  <a:lnTo>
                    <a:pt x="1935886" y="953389"/>
                  </a:lnTo>
                  <a:lnTo>
                    <a:pt x="1721345" y="820407"/>
                  </a:lnTo>
                  <a:lnTo>
                    <a:pt x="1877733" y="622249"/>
                  </a:lnTo>
                  <a:lnTo>
                    <a:pt x="1630552" y="570966"/>
                  </a:lnTo>
                  <a:lnTo>
                    <a:pt x="1697507" y="367385"/>
                  </a:lnTo>
                  <a:lnTo>
                    <a:pt x="476313" y="367385"/>
                  </a:lnTo>
                  <a:lnTo>
                    <a:pt x="226479" y="331165"/>
                  </a:lnTo>
                  <a:close/>
                </a:path>
                <a:path w="1936114" h="1906905">
                  <a:moveTo>
                    <a:pt x="483844" y="115036"/>
                  </a:moveTo>
                  <a:lnTo>
                    <a:pt x="476313" y="367385"/>
                  </a:lnTo>
                  <a:lnTo>
                    <a:pt x="1459585" y="367385"/>
                  </a:lnTo>
                  <a:lnTo>
                    <a:pt x="1455616" y="234391"/>
                  </a:lnTo>
                  <a:lnTo>
                    <a:pt x="706259" y="234391"/>
                  </a:lnTo>
                  <a:lnTo>
                    <a:pt x="483844" y="115036"/>
                  </a:lnTo>
                  <a:close/>
                </a:path>
                <a:path w="1936114" h="1906905">
                  <a:moveTo>
                    <a:pt x="1709420" y="331165"/>
                  </a:moveTo>
                  <a:lnTo>
                    <a:pt x="1459585" y="367385"/>
                  </a:lnTo>
                  <a:lnTo>
                    <a:pt x="1697507" y="367385"/>
                  </a:lnTo>
                  <a:lnTo>
                    <a:pt x="1709420" y="331165"/>
                  </a:lnTo>
                  <a:close/>
                </a:path>
                <a:path w="1936114" h="1906905">
                  <a:moveTo>
                    <a:pt x="799947" y="0"/>
                  </a:moveTo>
                  <a:lnTo>
                    <a:pt x="706259" y="234391"/>
                  </a:lnTo>
                  <a:lnTo>
                    <a:pt x="1229626" y="234391"/>
                  </a:lnTo>
                  <a:lnTo>
                    <a:pt x="1211283" y="188493"/>
                  </a:lnTo>
                  <a:lnTo>
                    <a:pt x="967943" y="188493"/>
                  </a:lnTo>
                  <a:lnTo>
                    <a:pt x="799947" y="0"/>
                  </a:lnTo>
                  <a:close/>
                </a:path>
                <a:path w="1936114" h="1906905">
                  <a:moveTo>
                    <a:pt x="1452054" y="115049"/>
                  </a:moveTo>
                  <a:lnTo>
                    <a:pt x="1229626" y="234391"/>
                  </a:lnTo>
                  <a:lnTo>
                    <a:pt x="1455616" y="234391"/>
                  </a:lnTo>
                  <a:lnTo>
                    <a:pt x="1452054" y="115049"/>
                  </a:lnTo>
                  <a:close/>
                </a:path>
                <a:path w="1936114" h="1906905">
                  <a:moveTo>
                    <a:pt x="1135951" y="0"/>
                  </a:moveTo>
                  <a:lnTo>
                    <a:pt x="967943" y="188493"/>
                  </a:lnTo>
                  <a:lnTo>
                    <a:pt x="1211283" y="188493"/>
                  </a:lnTo>
                  <a:lnTo>
                    <a:pt x="1135951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18962" y="2563980"/>
              <a:ext cx="1223861" cy="4257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In pairs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06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25430" y="1354933"/>
            <a:ext cx="4918209" cy="4167247"/>
            <a:chOff x="1320673" y="997493"/>
            <a:chExt cx="3286023" cy="2784281"/>
          </a:xfrm>
          <a:solidFill>
            <a:schemeClr val="accent3"/>
          </a:solidFill>
        </p:grpSpPr>
        <p:sp>
          <p:nvSpPr>
            <p:cNvPr id="4" name="bk object 16"/>
            <p:cNvSpPr/>
            <p:nvPr/>
          </p:nvSpPr>
          <p:spPr>
            <a:xfrm>
              <a:off x="1320673" y="997493"/>
              <a:ext cx="2611120" cy="2611120"/>
            </a:xfrm>
            <a:custGeom>
              <a:avLst/>
              <a:gdLst/>
              <a:ahLst/>
              <a:cxnLst/>
              <a:rect l="l" t="t" r="r" b="b"/>
              <a:pathLst>
                <a:path w="2611120" h="2611120">
                  <a:moveTo>
                    <a:pt x="1305280" y="0"/>
                  </a:moveTo>
                  <a:lnTo>
                    <a:pt x="1257428" y="860"/>
                  </a:lnTo>
                  <a:lnTo>
                    <a:pt x="1210010" y="3423"/>
                  </a:lnTo>
                  <a:lnTo>
                    <a:pt x="1163055" y="7659"/>
                  </a:lnTo>
                  <a:lnTo>
                    <a:pt x="1116593" y="13537"/>
                  </a:lnTo>
                  <a:lnTo>
                    <a:pt x="1070653" y="21029"/>
                  </a:lnTo>
                  <a:lnTo>
                    <a:pt x="1025266" y="30105"/>
                  </a:lnTo>
                  <a:lnTo>
                    <a:pt x="980459" y="40736"/>
                  </a:lnTo>
                  <a:lnTo>
                    <a:pt x="936264" y="52892"/>
                  </a:lnTo>
                  <a:lnTo>
                    <a:pt x="892709" y="66543"/>
                  </a:lnTo>
                  <a:lnTo>
                    <a:pt x="849824" y="81661"/>
                  </a:lnTo>
                  <a:lnTo>
                    <a:pt x="807638" y="98215"/>
                  </a:lnTo>
                  <a:lnTo>
                    <a:pt x="766181" y="116176"/>
                  </a:lnTo>
                  <a:lnTo>
                    <a:pt x="725483" y="135515"/>
                  </a:lnTo>
                  <a:lnTo>
                    <a:pt x="685572" y="156202"/>
                  </a:lnTo>
                  <a:lnTo>
                    <a:pt x="646478" y="178208"/>
                  </a:lnTo>
                  <a:lnTo>
                    <a:pt x="608232" y="201503"/>
                  </a:lnTo>
                  <a:lnTo>
                    <a:pt x="570861" y="226057"/>
                  </a:lnTo>
                  <a:lnTo>
                    <a:pt x="534397" y="251842"/>
                  </a:lnTo>
                  <a:lnTo>
                    <a:pt x="498868" y="278827"/>
                  </a:lnTo>
                  <a:lnTo>
                    <a:pt x="464303" y="306984"/>
                  </a:lnTo>
                  <a:lnTo>
                    <a:pt x="430733" y="336282"/>
                  </a:lnTo>
                  <a:lnTo>
                    <a:pt x="398186" y="366693"/>
                  </a:lnTo>
                  <a:lnTo>
                    <a:pt x="366693" y="398186"/>
                  </a:lnTo>
                  <a:lnTo>
                    <a:pt x="336282" y="430733"/>
                  </a:lnTo>
                  <a:lnTo>
                    <a:pt x="306984" y="464303"/>
                  </a:lnTo>
                  <a:lnTo>
                    <a:pt x="278827" y="498868"/>
                  </a:lnTo>
                  <a:lnTo>
                    <a:pt x="251842" y="534397"/>
                  </a:lnTo>
                  <a:lnTo>
                    <a:pt x="226057" y="570861"/>
                  </a:lnTo>
                  <a:lnTo>
                    <a:pt x="201503" y="608232"/>
                  </a:lnTo>
                  <a:lnTo>
                    <a:pt x="178208" y="646478"/>
                  </a:lnTo>
                  <a:lnTo>
                    <a:pt x="156202" y="685572"/>
                  </a:lnTo>
                  <a:lnTo>
                    <a:pt x="135515" y="725483"/>
                  </a:lnTo>
                  <a:lnTo>
                    <a:pt x="116176" y="766181"/>
                  </a:lnTo>
                  <a:lnTo>
                    <a:pt x="98215" y="807638"/>
                  </a:lnTo>
                  <a:lnTo>
                    <a:pt x="81661" y="849824"/>
                  </a:lnTo>
                  <a:lnTo>
                    <a:pt x="66543" y="892709"/>
                  </a:lnTo>
                  <a:lnTo>
                    <a:pt x="52892" y="936264"/>
                  </a:lnTo>
                  <a:lnTo>
                    <a:pt x="40736" y="980459"/>
                  </a:lnTo>
                  <a:lnTo>
                    <a:pt x="30105" y="1025266"/>
                  </a:lnTo>
                  <a:lnTo>
                    <a:pt x="21029" y="1070653"/>
                  </a:lnTo>
                  <a:lnTo>
                    <a:pt x="13537" y="1116593"/>
                  </a:lnTo>
                  <a:lnTo>
                    <a:pt x="7659" y="1163055"/>
                  </a:lnTo>
                  <a:lnTo>
                    <a:pt x="3423" y="1210010"/>
                  </a:lnTo>
                  <a:lnTo>
                    <a:pt x="860" y="1257428"/>
                  </a:lnTo>
                  <a:lnTo>
                    <a:pt x="0" y="1305280"/>
                  </a:lnTo>
                  <a:lnTo>
                    <a:pt x="860" y="1353132"/>
                  </a:lnTo>
                  <a:lnTo>
                    <a:pt x="3423" y="1400550"/>
                  </a:lnTo>
                  <a:lnTo>
                    <a:pt x="7659" y="1447505"/>
                  </a:lnTo>
                  <a:lnTo>
                    <a:pt x="13537" y="1493967"/>
                  </a:lnTo>
                  <a:lnTo>
                    <a:pt x="21029" y="1539906"/>
                  </a:lnTo>
                  <a:lnTo>
                    <a:pt x="30105" y="1585294"/>
                  </a:lnTo>
                  <a:lnTo>
                    <a:pt x="40736" y="1630100"/>
                  </a:lnTo>
                  <a:lnTo>
                    <a:pt x="52892" y="1674295"/>
                  </a:lnTo>
                  <a:lnTo>
                    <a:pt x="66543" y="1717850"/>
                  </a:lnTo>
                  <a:lnTo>
                    <a:pt x="81661" y="1760735"/>
                  </a:lnTo>
                  <a:lnTo>
                    <a:pt x="98215" y="1802920"/>
                  </a:lnTo>
                  <a:lnTo>
                    <a:pt x="116176" y="1844377"/>
                  </a:lnTo>
                  <a:lnTo>
                    <a:pt x="135515" y="1885075"/>
                  </a:lnTo>
                  <a:lnTo>
                    <a:pt x="156202" y="1924985"/>
                  </a:lnTo>
                  <a:lnTo>
                    <a:pt x="178208" y="1964078"/>
                  </a:lnTo>
                  <a:lnTo>
                    <a:pt x="201503" y="2002325"/>
                  </a:lnTo>
                  <a:lnTo>
                    <a:pt x="226057" y="2039695"/>
                  </a:lnTo>
                  <a:lnTo>
                    <a:pt x="251842" y="2076159"/>
                  </a:lnTo>
                  <a:lnTo>
                    <a:pt x="278827" y="2111688"/>
                  </a:lnTo>
                  <a:lnTo>
                    <a:pt x="306984" y="2146252"/>
                  </a:lnTo>
                  <a:lnTo>
                    <a:pt x="336282" y="2179822"/>
                  </a:lnTo>
                  <a:lnTo>
                    <a:pt x="366693" y="2212368"/>
                  </a:lnTo>
                  <a:lnTo>
                    <a:pt x="398186" y="2243861"/>
                  </a:lnTo>
                  <a:lnTo>
                    <a:pt x="430733" y="2274271"/>
                  </a:lnTo>
                  <a:lnTo>
                    <a:pt x="464303" y="2303569"/>
                  </a:lnTo>
                  <a:lnTo>
                    <a:pt x="498868" y="2331725"/>
                  </a:lnTo>
                  <a:lnTo>
                    <a:pt x="534397" y="2358710"/>
                  </a:lnTo>
                  <a:lnTo>
                    <a:pt x="570861" y="2384494"/>
                  </a:lnTo>
                  <a:lnTo>
                    <a:pt x="608232" y="2409049"/>
                  </a:lnTo>
                  <a:lnTo>
                    <a:pt x="646478" y="2432343"/>
                  </a:lnTo>
                  <a:lnTo>
                    <a:pt x="685572" y="2454348"/>
                  </a:lnTo>
                  <a:lnTo>
                    <a:pt x="725483" y="2475035"/>
                  </a:lnTo>
                  <a:lnTo>
                    <a:pt x="766181" y="2494374"/>
                  </a:lnTo>
                  <a:lnTo>
                    <a:pt x="807638" y="2512335"/>
                  </a:lnTo>
                  <a:lnTo>
                    <a:pt x="849824" y="2528888"/>
                  </a:lnTo>
                  <a:lnTo>
                    <a:pt x="892709" y="2544006"/>
                  </a:lnTo>
                  <a:lnTo>
                    <a:pt x="936264" y="2557657"/>
                  </a:lnTo>
                  <a:lnTo>
                    <a:pt x="980459" y="2569812"/>
                  </a:lnTo>
                  <a:lnTo>
                    <a:pt x="1025266" y="2580443"/>
                  </a:lnTo>
                  <a:lnTo>
                    <a:pt x="1070653" y="2589519"/>
                  </a:lnTo>
                  <a:lnTo>
                    <a:pt x="1116593" y="2597011"/>
                  </a:lnTo>
                  <a:lnTo>
                    <a:pt x="1163055" y="2602889"/>
                  </a:lnTo>
                  <a:lnTo>
                    <a:pt x="1210010" y="2607124"/>
                  </a:lnTo>
                  <a:lnTo>
                    <a:pt x="1257428" y="2609687"/>
                  </a:lnTo>
                  <a:lnTo>
                    <a:pt x="1305280" y="2610548"/>
                  </a:lnTo>
                  <a:lnTo>
                    <a:pt x="1353132" y="2609687"/>
                  </a:lnTo>
                  <a:lnTo>
                    <a:pt x="1400551" y="2607124"/>
                  </a:lnTo>
                  <a:lnTo>
                    <a:pt x="1447505" y="2602889"/>
                  </a:lnTo>
                  <a:lnTo>
                    <a:pt x="1493967" y="2597011"/>
                  </a:lnTo>
                  <a:lnTo>
                    <a:pt x="1539907" y="2589519"/>
                  </a:lnTo>
                  <a:lnTo>
                    <a:pt x="1585294" y="2580443"/>
                  </a:lnTo>
                  <a:lnTo>
                    <a:pt x="1630101" y="2569812"/>
                  </a:lnTo>
                  <a:lnTo>
                    <a:pt x="1674296" y="2557657"/>
                  </a:lnTo>
                  <a:lnTo>
                    <a:pt x="1717851" y="2544006"/>
                  </a:lnTo>
                  <a:lnTo>
                    <a:pt x="1760736" y="2528888"/>
                  </a:lnTo>
                  <a:lnTo>
                    <a:pt x="1802922" y="2512335"/>
                  </a:lnTo>
                  <a:lnTo>
                    <a:pt x="1844379" y="2494374"/>
                  </a:lnTo>
                  <a:lnTo>
                    <a:pt x="1885078" y="2475035"/>
                  </a:lnTo>
                  <a:lnTo>
                    <a:pt x="1924988" y="2454348"/>
                  </a:lnTo>
                  <a:lnTo>
                    <a:pt x="1964082" y="2432343"/>
                  </a:lnTo>
                  <a:lnTo>
                    <a:pt x="2002328" y="2409049"/>
                  </a:lnTo>
                  <a:lnTo>
                    <a:pt x="2039699" y="2384494"/>
                  </a:lnTo>
                  <a:lnTo>
                    <a:pt x="2076163" y="2358710"/>
                  </a:lnTo>
                  <a:lnTo>
                    <a:pt x="2111693" y="2331725"/>
                  </a:lnTo>
                  <a:lnTo>
                    <a:pt x="2146257" y="2303569"/>
                  </a:lnTo>
                  <a:lnTo>
                    <a:pt x="2179828" y="2274271"/>
                  </a:lnTo>
                  <a:lnTo>
                    <a:pt x="2212374" y="2243861"/>
                  </a:lnTo>
                  <a:lnTo>
                    <a:pt x="2243867" y="2212368"/>
                  </a:lnTo>
                  <a:lnTo>
                    <a:pt x="2274278" y="2179822"/>
                  </a:lnTo>
                  <a:lnTo>
                    <a:pt x="2303576" y="2146252"/>
                  </a:lnTo>
                  <a:lnTo>
                    <a:pt x="2331733" y="2111688"/>
                  </a:lnTo>
                  <a:lnTo>
                    <a:pt x="2358718" y="2076159"/>
                  </a:lnTo>
                  <a:lnTo>
                    <a:pt x="2384503" y="2039695"/>
                  </a:lnTo>
                  <a:lnTo>
                    <a:pt x="2409058" y="2002325"/>
                  </a:lnTo>
                  <a:lnTo>
                    <a:pt x="2432352" y="1964078"/>
                  </a:lnTo>
                  <a:lnTo>
                    <a:pt x="2454358" y="1924985"/>
                  </a:lnTo>
                  <a:lnTo>
                    <a:pt x="2475045" y="1885075"/>
                  </a:lnTo>
                  <a:lnTo>
                    <a:pt x="2494384" y="1844377"/>
                  </a:lnTo>
                  <a:lnTo>
                    <a:pt x="2512345" y="1802920"/>
                  </a:lnTo>
                  <a:lnTo>
                    <a:pt x="2528899" y="1760735"/>
                  </a:lnTo>
                  <a:lnTo>
                    <a:pt x="2544017" y="1717850"/>
                  </a:lnTo>
                  <a:lnTo>
                    <a:pt x="2557668" y="1674295"/>
                  </a:lnTo>
                  <a:lnTo>
                    <a:pt x="2569824" y="1630100"/>
                  </a:lnTo>
                  <a:lnTo>
                    <a:pt x="2580455" y="1585294"/>
                  </a:lnTo>
                  <a:lnTo>
                    <a:pt x="2589531" y="1539906"/>
                  </a:lnTo>
                  <a:lnTo>
                    <a:pt x="2597023" y="1493967"/>
                  </a:lnTo>
                  <a:lnTo>
                    <a:pt x="2602902" y="1447505"/>
                  </a:lnTo>
                  <a:lnTo>
                    <a:pt x="2607137" y="1400550"/>
                  </a:lnTo>
                  <a:lnTo>
                    <a:pt x="2609700" y="1353132"/>
                  </a:lnTo>
                  <a:lnTo>
                    <a:pt x="2610561" y="1305280"/>
                  </a:lnTo>
                  <a:lnTo>
                    <a:pt x="2609700" y="1257428"/>
                  </a:lnTo>
                  <a:lnTo>
                    <a:pt x="2607137" y="1210010"/>
                  </a:lnTo>
                  <a:lnTo>
                    <a:pt x="2602902" y="1163055"/>
                  </a:lnTo>
                  <a:lnTo>
                    <a:pt x="2597023" y="1116593"/>
                  </a:lnTo>
                  <a:lnTo>
                    <a:pt x="2589531" y="1070653"/>
                  </a:lnTo>
                  <a:lnTo>
                    <a:pt x="2580455" y="1025266"/>
                  </a:lnTo>
                  <a:lnTo>
                    <a:pt x="2569824" y="980459"/>
                  </a:lnTo>
                  <a:lnTo>
                    <a:pt x="2557668" y="936264"/>
                  </a:lnTo>
                  <a:lnTo>
                    <a:pt x="2544017" y="892709"/>
                  </a:lnTo>
                  <a:lnTo>
                    <a:pt x="2528899" y="849824"/>
                  </a:lnTo>
                  <a:lnTo>
                    <a:pt x="2512345" y="807638"/>
                  </a:lnTo>
                  <a:lnTo>
                    <a:pt x="2494384" y="766181"/>
                  </a:lnTo>
                  <a:lnTo>
                    <a:pt x="2475045" y="725483"/>
                  </a:lnTo>
                  <a:lnTo>
                    <a:pt x="2454358" y="685572"/>
                  </a:lnTo>
                  <a:lnTo>
                    <a:pt x="2432352" y="646478"/>
                  </a:lnTo>
                  <a:lnTo>
                    <a:pt x="2409058" y="608232"/>
                  </a:lnTo>
                  <a:lnTo>
                    <a:pt x="2384503" y="570861"/>
                  </a:lnTo>
                  <a:lnTo>
                    <a:pt x="2358718" y="534397"/>
                  </a:lnTo>
                  <a:lnTo>
                    <a:pt x="2331733" y="498868"/>
                  </a:lnTo>
                  <a:lnTo>
                    <a:pt x="2303576" y="464303"/>
                  </a:lnTo>
                  <a:lnTo>
                    <a:pt x="2274278" y="430733"/>
                  </a:lnTo>
                  <a:lnTo>
                    <a:pt x="2243867" y="398186"/>
                  </a:lnTo>
                  <a:lnTo>
                    <a:pt x="2212374" y="366693"/>
                  </a:lnTo>
                  <a:lnTo>
                    <a:pt x="2179828" y="336282"/>
                  </a:lnTo>
                  <a:lnTo>
                    <a:pt x="2146257" y="306984"/>
                  </a:lnTo>
                  <a:lnTo>
                    <a:pt x="2111693" y="278827"/>
                  </a:lnTo>
                  <a:lnTo>
                    <a:pt x="2076163" y="251842"/>
                  </a:lnTo>
                  <a:lnTo>
                    <a:pt x="2039699" y="226057"/>
                  </a:lnTo>
                  <a:lnTo>
                    <a:pt x="2002328" y="201503"/>
                  </a:lnTo>
                  <a:lnTo>
                    <a:pt x="1964082" y="178208"/>
                  </a:lnTo>
                  <a:lnTo>
                    <a:pt x="1924988" y="156202"/>
                  </a:lnTo>
                  <a:lnTo>
                    <a:pt x="1885078" y="135515"/>
                  </a:lnTo>
                  <a:lnTo>
                    <a:pt x="1844379" y="116176"/>
                  </a:lnTo>
                  <a:lnTo>
                    <a:pt x="1802922" y="98215"/>
                  </a:lnTo>
                  <a:lnTo>
                    <a:pt x="1760736" y="81661"/>
                  </a:lnTo>
                  <a:lnTo>
                    <a:pt x="1717851" y="66543"/>
                  </a:lnTo>
                  <a:lnTo>
                    <a:pt x="1674296" y="52892"/>
                  </a:lnTo>
                  <a:lnTo>
                    <a:pt x="1630101" y="40736"/>
                  </a:lnTo>
                  <a:lnTo>
                    <a:pt x="1585294" y="30105"/>
                  </a:lnTo>
                  <a:lnTo>
                    <a:pt x="1539907" y="21029"/>
                  </a:lnTo>
                  <a:lnTo>
                    <a:pt x="1493967" y="13537"/>
                  </a:lnTo>
                  <a:lnTo>
                    <a:pt x="1447505" y="7659"/>
                  </a:lnTo>
                  <a:lnTo>
                    <a:pt x="1400551" y="3423"/>
                  </a:lnTo>
                  <a:lnTo>
                    <a:pt x="1353132" y="860"/>
                  </a:lnTo>
                  <a:lnTo>
                    <a:pt x="130528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bk object 17"/>
            <p:cNvSpPr/>
            <p:nvPr/>
          </p:nvSpPr>
          <p:spPr>
            <a:xfrm>
              <a:off x="3311931" y="2812130"/>
              <a:ext cx="1294765" cy="969644"/>
            </a:xfrm>
            <a:custGeom>
              <a:avLst/>
              <a:gdLst/>
              <a:ahLst/>
              <a:cxnLst/>
              <a:rect l="l" t="t" r="r" b="b"/>
              <a:pathLst>
                <a:path w="1294764" h="969645">
                  <a:moveTo>
                    <a:pt x="258648" y="0"/>
                  </a:moveTo>
                  <a:lnTo>
                    <a:pt x="0" y="327596"/>
                  </a:lnTo>
                  <a:lnTo>
                    <a:pt x="1294485" y="969441"/>
                  </a:lnTo>
                  <a:lnTo>
                    <a:pt x="2586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9600"/>
              </a:lnSpc>
            </a:pPr>
            <a:r>
              <a:rPr lang="en-GB" sz="9600" dirty="0"/>
              <a:t>Thank</a:t>
            </a:r>
            <a:br>
              <a:rPr lang="en-GB" sz="9600" dirty="0"/>
            </a:br>
            <a:r>
              <a:rPr lang="en-GB" sz="9600" dirty="0"/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8572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BREAK Time</a:t>
            </a:r>
          </a:p>
        </p:txBody>
      </p:sp>
    </p:spTree>
    <p:extLst>
      <p:ext uri="{BB962C8B-B14F-4D97-AF65-F5344CB8AC3E}">
        <p14:creationId xmlns:p14="http://schemas.microsoft.com/office/powerpoint/2010/main" val="38880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10243822" y="786272"/>
            <a:ext cx="1756286" cy="4170586"/>
          </a:xfrm>
          <a:custGeom>
            <a:avLst/>
            <a:gdLst/>
            <a:ahLst/>
            <a:cxnLst/>
            <a:rect l="l" t="t" r="r" b="b"/>
            <a:pathLst>
              <a:path w="1879600" h="4463415">
                <a:moveTo>
                  <a:pt x="628486" y="1790699"/>
                </a:moveTo>
                <a:lnTo>
                  <a:pt x="564299" y="1790699"/>
                </a:lnTo>
                <a:lnTo>
                  <a:pt x="540435" y="1841499"/>
                </a:lnTo>
                <a:lnTo>
                  <a:pt x="518165" y="1879599"/>
                </a:lnTo>
                <a:lnTo>
                  <a:pt x="497468" y="1917699"/>
                </a:lnTo>
                <a:lnTo>
                  <a:pt x="478327" y="1968499"/>
                </a:lnTo>
                <a:lnTo>
                  <a:pt x="460723" y="2019299"/>
                </a:lnTo>
                <a:lnTo>
                  <a:pt x="444635" y="2057399"/>
                </a:lnTo>
                <a:lnTo>
                  <a:pt x="430046" y="2108199"/>
                </a:lnTo>
                <a:lnTo>
                  <a:pt x="416936" y="2146299"/>
                </a:lnTo>
                <a:lnTo>
                  <a:pt x="405287" y="2197099"/>
                </a:lnTo>
                <a:lnTo>
                  <a:pt x="395079" y="2247899"/>
                </a:lnTo>
                <a:lnTo>
                  <a:pt x="386294" y="2298699"/>
                </a:lnTo>
                <a:lnTo>
                  <a:pt x="378912" y="2336799"/>
                </a:lnTo>
                <a:lnTo>
                  <a:pt x="372915" y="2387599"/>
                </a:lnTo>
                <a:lnTo>
                  <a:pt x="368284" y="2438399"/>
                </a:lnTo>
                <a:lnTo>
                  <a:pt x="364999" y="2489199"/>
                </a:lnTo>
                <a:lnTo>
                  <a:pt x="363042" y="2539999"/>
                </a:lnTo>
                <a:lnTo>
                  <a:pt x="362394" y="2590799"/>
                </a:lnTo>
                <a:lnTo>
                  <a:pt x="363057" y="2641599"/>
                </a:lnTo>
                <a:lnTo>
                  <a:pt x="365212" y="2692399"/>
                </a:lnTo>
                <a:lnTo>
                  <a:pt x="369107" y="2743199"/>
                </a:lnTo>
                <a:lnTo>
                  <a:pt x="374989" y="2806699"/>
                </a:lnTo>
                <a:lnTo>
                  <a:pt x="383108" y="2870199"/>
                </a:lnTo>
                <a:lnTo>
                  <a:pt x="745502" y="3225799"/>
                </a:lnTo>
                <a:lnTo>
                  <a:pt x="1283919" y="3225799"/>
                </a:lnTo>
                <a:lnTo>
                  <a:pt x="1277594" y="3174999"/>
                </a:lnTo>
                <a:lnTo>
                  <a:pt x="1271995" y="3111499"/>
                </a:lnTo>
                <a:lnTo>
                  <a:pt x="1267211" y="3060699"/>
                </a:lnTo>
                <a:lnTo>
                  <a:pt x="1263333" y="2997199"/>
                </a:lnTo>
                <a:lnTo>
                  <a:pt x="1260450" y="2959099"/>
                </a:lnTo>
                <a:lnTo>
                  <a:pt x="1258655" y="2908299"/>
                </a:lnTo>
                <a:lnTo>
                  <a:pt x="1258036" y="2870199"/>
                </a:lnTo>
                <a:lnTo>
                  <a:pt x="1259519" y="2819399"/>
                </a:lnTo>
                <a:lnTo>
                  <a:pt x="1260609" y="2806699"/>
                </a:lnTo>
                <a:lnTo>
                  <a:pt x="440054" y="2806699"/>
                </a:lnTo>
                <a:lnTo>
                  <a:pt x="433261" y="2755899"/>
                </a:lnTo>
                <a:lnTo>
                  <a:pt x="428407" y="2692399"/>
                </a:lnTo>
                <a:lnTo>
                  <a:pt x="425494" y="2641599"/>
                </a:lnTo>
                <a:lnTo>
                  <a:pt x="424522" y="2590799"/>
                </a:lnTo>
                <a:lnTo>
                  <a:pt x="425059" y="2539999"/>
                </a:lnTo>
                <a:lnTo>
                  <a:pt x="426698" y="2489199"/>
                </a:lnTo>
                <a:lnTo>
                  <a:pt x="429488" y="2438399"/>
                </a:lnTo>
                <a:lnTo>
                  <a:pt x="433476" y="2400299"/>
                </a:lnTo>
                <a:lnTo>
                  <a:pt x="438708" y="2349499"/>
                </a:lnTo>
                <a:lnTo>
                  <a:pt x="445231" y="2298699"/>
                </a:lnTo>
                <a:lnTo>
                  <a:pt x="453093" y="2260599"/>
                </a:lnTo>
                <a:lnTo>
                  <a:pt x="462340" y="2209799"/>
                </a:lnTo>
                <a:lnTo>
                  <a:pt x="473019" y="2171699"/>
                </a:lnTo>
                <a:lnTo>
                  <a:pt x="485178" y="2120899"/>
                </a:lnTo>
                <a:lnTo>
                  <a:pt x="498862" y="2082799"/>
                </a:lnTo>
                <a:lnTo>
                  <a:pt x="514119" y="2044699"/>
                </a:lnTo>
                <a:lnTo>
                  <a:pt x="530997" y="1993899"/>
                </a:lnTo>
                <a:lnTo>
                  <a:pt x="549541" y="1955799"/>
                </a:lnTo>
                <a:lnTo>
                  <a:pt x="569799" y="1904999"/>
                </a:lnTo>
                <a:lnTo>
                  <a:pt x="591819" y="1866899"/>
                </a:lnTo>
                <a:lnTo>
                  <a:pt x="615646" y="1816099"/>
                </a:lnTo>
                <a:lnTo>
                  <a:pt x="628486" y="1790699"/>
                </a:lnTo>
                <a:close/>
              </a:path>
              <a:path w="1879600" h="4463415">
                <a:moveTo>
                  <a:pt x="1172585" y="63499"/>
                </a:moveTo>
                <a:lnTo>
                  <a:pt x="960161" y="63499"/>
                </a:lnTo>
                <a:lnTo>
                  <a:pt x="1039753" y="88899"/>
                </a:lnTo>
                <a:lnTo>
                  <a:pt x="1077644" y="88899"/>
                </a:lnTo>
                <a:lnTo>
                  <a:pt x="1114206" y="101599"/>
                </a:lnTo>
                <a:lnTo>
                  <a:pt x="1149399" y="114299"/>
                </a:lnTo>
                <a:lnTo>
                  <a:pt x="1183180" y="139699"/>
                </a:lnTo>
                <a:lnTo>
                  <a:pt x="1215506" y="152399"/>
                </a:lnTo>
                <a:lnTo>
                  <a:pt x="1246335" y="177799"/>
                </a:lnTo>
                <a:lnTo>
                  <a:pt x="1275625" y="203199"/>
                </a:lnTo>
                <a:lnTo>
                  <a:pt x="1329415" y="253999"/>
                </a:lnTo>
                <a:lnTo>
                  <a:pt x="1376538" y="317499"/>
                </a:lnTo>
                <a:lnTo>
                  <a:pt x="1397493" y="355599"/>
                </a:lnTo>
                <a:lnTo>
                  <a:pt x="1416654" y="393699"/>
                </a:lnTo>
                <a:lnTo>
                  <a:pt x="1433978" y="431799"/>
                </a:lnTo>
                <a:lnTo>
                  <a:pt x="1449423" y="482599"/>
                </a:lnTo>
                <a:lnTo>
                  <a:pt x="1462946" y="533399"/>
                </a:lnTo>
                <a:lnTo>
                  <a:pt x="1474505" y="584199"/>
                </a:lnTo>
                <a:lnTo>
                  <a:pt x="1484058" y="634999"/>
                </a:lnTo>
                <a:lnTo>
                  <a:pt x="1491562" y="698499"/>
                </a:lnTo>
                <a:lnTo>
                  <a:pt x="1496975" y="761999"/>
                </a:lnTo>
                <a:lnTo>
                  <a:pt x="1500253" y="825499"/>
                </a:lnTo>
                <a:lnTo>
                  <a:pt x="1501355" y="901699"/>
                </a:lnTo>
                <a:lnTo>
                  <a:pt x="1499994" y="965199"/>
                </a:lnTo>
                <a:lnTo>
                  <a:pt x="1496022" y="1041399"/>
                </a:lnTo>
                <a:lnTo>
                  <a:pt x="1489611" y="1092199"/>
                </a:lnTo>
                <a:lnTo>
                  <a:pt x="1480931" y="1155699"/>
                </a:lnTo>
                <a:lnTo>
                  <a:pt x="1470152" y="1206499"/>
                </a:lnTo>
                <a:lnTo>
                  <a:pt x="1457445" y="1269999"/>
                </a:lnTo>
                <a:lnTo>
                  <a:pt x="1442981" y="1320799"/>
                </a:lnTo>
                <a:lnTo>
                  <a:pt x="1426930" y="1358899"/>
                </a:lnTo>
                <a:lnTo>
                  <a:pt x="1409461" y="1409699"/>
                </a:lnTo>
                <a:lnTo>
                  <a:pt x="1390747" y="1460499"/>
                </a:lnTo>
                <a:lnTo>
                  <a:pt x="1370957" y="1498599"/>
                </a:lnTo>
                <a:lnTo>
                  <a:pt x="1350261" y="1536699"/>
                </a:lnTo>
                <a:lnTo>
                  <a:pt x="1328831" y="1574799"/>
                </a:lnTo>
                <a:lnTo>
                  <a:pt x="1306836" y="1612899"/>
                </a:lnTo>
                <a:lnTo>
                  <a:pt x="1284447" y="1650999"/>
                </a:lnTo>
                <a:lnTo>
                  <a:pt x="1261835" y="1676399"/>
                </a:lnTo>
                <a:lnTo>
                  <a:pt x="1239169" y="1714499"/>
                </a:lnTo>
                <a:lnTo>
                  <a:pt x="1216621" y="1739899"/>
                </a:lnTo>
                <a:lnTo>
                  <a:pt x="1186590" y="1777999"/>
                </a:lnTo>
                <a:lnTo>
                  <a:pt x="1157001" y="1816099"/>
                </a:lnTo>
                <a:lnTo>
                  <a:pt x="1128009" y="1866899"/>
                </a:lnTo>
                <a:lnTo>
                  <a:pt x="1099768" y="1904999"/>
                </a:lnTo>
                <a:lnTo>
                  <a:pt x="1072432" y="1943099"/>
                </a:lnTo>
                <a:lnTo>
                  <a:pt x="1046156" y="1981199"/>
                </a:lnTo>
                <a:lnTo>
                  <a:pt x="1021094" y="2031999"/>
                </a:lnTo>
                <a:lnTo>
                  <a:pt x="997402" y="2070099"/>
                </a:lnTo>
                <a:lnTo>
                  <a:pt x="975232" y="2108199"/>
                </a:lnTo>
                <a:lnTo>
                  <a:pt x="954741" y="2158999"/>
                </a:lnTo>
                <a:lnTo>
                  <a:pt x="936082" y="2197099"/>
                </a:lnTo>
                <a:lnTo>
                  <a:pt x="919409" y="2247899"/>
                </a:lnTo>
                <a:lnTo>
                  <a:pt x="904878" y="2298699"/>
                </a:lnTo>
                <a:lnTo>
                  <a:pt x="892643" y="2349499"/>
                </a:lnTo>
                <a:lnTo>
                  <a:pt x="882857" y="2400299"/>
                </a:lnTo>
                <a:lnTo>
                  <a:pt x="875676" y="2451099"/>
                </a:lnTo>
                <a:lnTo>
                  <a:pt x="871255" y="2501899"/>
                </a:lnTo>
                <a:lnTo>
                  <a:pt x="869746" y="2565399"/>
                </a:lnTo>
                <a:lnTo>
                  <a:pt x="870368" y="2603499"/>
                </a:lnTo>
                <a:lnTo>
                  <a:pt x="872233" y="2641599"/>
                </a:lnTo>
                <a:lnTo>
                  <a:pt x="875340" y="2692399"/>
                </a:lnTo>
                <a:lnTo>
                  <a:pt x="879688" y="2743199"/>
                </a:lnTo>
                <a:lnTo>
                  <a:pt x="885278" y="2806699"/>
                </a:lnTo>
                <a:lnTo>
                  <a:pt x="1260609" y="2806699"/>
                </a:lnTo>
                <a:lnTo>
                  <a:pt x="1263878" y="2768599"/>
                </a:lnTo>
                <a:lnTo>
                  <a:pt x="1270981" y="2717799"/>
                </a:lnTo>
                <a:lnTo>
                  <a:pt x="1280696" y="2666999"/>
                </a:lnTo>
                <a:lnTo>
                  <a:pt x="1292889" y="2616199"/>
                </a:lnTo>
                <a:lnTo>
                  <a:pt x="1307427" y="2578099"/>
                </a:lnTo>
                <a:lnTo>
                  <a:pt x="1324178" y="2527299"/>
                </a:lnTo>
                <a:lnTo>
                  <a:pt x="1343010" y="2489199"/>
                </a:lnTo>
                <a:lnTo>
                  <a:pt x="1363788" y="2438399"/>
                </a:lnTo>
                <a:lnTo>
                  <a:pt x="1386381" y="2400299"/>
                </a:lnTo>
                <a:lnTo>
                  <a:pt x="1410656" y="2349499"/>
                </a:lnTo>
                <a:lnTo>
                  <a:pt x="1436480" y="2311399"/>
                </a:lnTo>
                <a:lnTo>
                  <a:pt x="1463720" y="2273299"/>
                </a:lnTo>
                <a:lnTo>
                  <a:pt x="1492243" y="2235199"/>
                </a:lnTo>
                <a:lnTo>
                  <a:pt x="1521917" y="2184399"/>
                </a:lnTo>
                <a:lnTo>
                  <a:pt x="1552608" y="2146299"/>
                </a:lnTo>
                <a:lnTo>
                  <a:pt x="1584185" y="2108199"/>
                </a:lnTo>
                <a:lnTo>
                  <a:pt x="1606361" y="2070099"/>
                </a:lnTo>
                <a:lnTo>
                  <a:pt x="1628645" y="2044699"/>
                </a:lnTo>
                <a:lnTo>
                  <a:pt x="1650889" y="2006599"/>
                </a:lnTo>
                <a:lnTo>
                  <a:pt x="1672942" y="1968499"/>
                </a:lnTo>
                <a:lnTo>
                  <a:pt x="1694656" y="1917699"/>
                </a:lnTo>
                <a:lnTo>
                  <a:pt x="1715880" y="1879599"/>
                </a:lnTo>
                <a:lnTo>
                  <a:pt x="1736465" y="1841499"/>
                </a:lnTo>
                <a:lnTo>
                  <a:pt x="1756263" y="1790699"/>
                </a:lnTo>
                <a:lnTo>
                  <a:pt x="1775123" y="1739899"/>
                </a:lnTo>
                <a:lnTo>
                  <a:pt x="1792895" y="1689099"/>
                </a:lnTo>
                <a:lnTo>
                  <a:pt x="1809432" y="1638299"/>
                </a:lnTo>
                <a:lnTo>
                  <a:pt x="1824583" y="1587499"/>
                </a:lnTo>
                <a:lnTo>
                  <a:pt x="1838198" y="1536699"/>
                </a:lnTo>
                <a:lnTo>
                  <a:pt x="1850129" y="1485899"/>
                </a:lnTo>
                <a:lnTo>
                  <a:pt x="1860226" y="1435099"/>
                </a:lnTo>
                <a:lnTo>
                  <a:pt x="1868339" y="1384299"/>
                </a:lnTo>
                <a:lnTo>
                  <a:pt x="1874319" y="1333499"/>
                </a:lnTo>
                <a:lnTo>
                  <a:pt x="1878016" y="1282699"/>
                </a:lnTo>
                <a:lnTo>
                  <a:pt x="1879282" y="1231899"/>
                </a:lnTo>
                <a:lnTo>
                  <a:pt x="1878830" y="1168399"/>
                </a:lnTo>
                <a:lnTo>
                  <a:pt x="1877413" y="1117599"/>
                </a:lnTo>
                <a:lnTo>
                  <a:pt x="1874940" y="1066799"/>
                </a:lnTo>
                <a:lnTo>
                  <a:pt x="1871317" y="1015999"/>
                </a:lnTo>
                <a:lnTo>
                  <a:pt x="1866454" y="965199"/>
                </a:lnTo>
                <a:lnTo>
                  <a:pt x="1860259" y="927099"/>
                </a:lnTo>
                <a:lnTo>
                  <a:pt x="1852639" y="876299"/>
                </a:lnTo>
                <a:lnTo>
                  <a:pt x="1843503" y="838199"/>
                </a:lnTo>
                <a:lnTo>
                  <a:pt x="1832758" y="800099"/>
                </a:lnTo>
                <a:lnTo>
                  <a:pt x="1820313" y="749299"/>
                </a:lnTo>
                <a:lnTo>
                  <a:pt x="1806076" y="711199"/>
                </a:lnTo>
                <a:lnTo>
                  <a:pt x="1789956" y="673099"/>
                </a:lnTo>
                <a:lnTo>
                  <a:pt x="1771859" y="634999"/>
                </a:lnTo>
                <a:lnTo>
                  <a:pt x="1751695" y="609599"/>
                </a:lnTo>
                <a:lnTo>
                  <a:pt x="1729371" y="571499"/>
                </a:lnTo>
                <a:lnTo>
                  <a:pt x="1704795" y="533399"/>
                </a:lnTo>
                <a:lnTo>
                  <a:pt x="1677876" y="495299"/>
                </a:lnTo>
                <a:lnTo>
                  <a:pt x="1648521" y="457199"/>
                </a:lnTo>
                <a:lnTo>
                  <a:pt x="1616639" y="419099"/>
                </a:lnTo>
                <a:lnTo>
                  <a:pt x="1582138" y="380999"/>
                </a:lnTo>
                <a:lnTo>
                  <a:pt x="1544926" y="342899"/>
                </a:lnTo>
                <a:lnTo>
                  <a:pt x="1504911" y="304799"/>
                </a:lnTo>
                <a:lnTo>
                  <a:pt x="1462001" y="266699"/>
                </a:lnTo>
                <a:lnTo>
                  <a:pt x="1416104" y="228599"/>
                </a:lnTo>
                <a:lnTo>
                  <a:pt x="1367129" y="190499"/>
                </a:lnTo>
                <a:lnTo>
                  <a:pt x="1314983" y="152399"/>
                </a:lnTo>
                <a:lnTo>
                  <a:pt x="1277128" y="114299"/>
                </a:lnTo>
                <a:lnTo>
                  <a:pt x="1237033" y="88899"/>
                </a:lnTo>
                <a:lnTo>
                  <a:pt x="1194767" y="76199"/>
                </a:lnTo>
                <a:lnTo>
                  <a:pt x="1172585" y="63499"/>
                </a:lnTo>
                <a:close/>
              </a:path>
              <a:path w="1879600" h="4463415">
                <a:moveTo>
                  <a:pt x="953336" y="0"/>
                </a:moveTo>
                <a:lnTo>
                  <a:pt x="680381" y="0"/>
                </a:lnTo>
                <a:lnTo>
                  <a:pt x="630274" y="12699"/>
                </a:lnTo>
                <a:lnTo>
                  <a:pt x="582248" y="12699"/>
                </a:lnTo>
                <a:lnTo>
                  <a:pt x="536283" y="25399"/>
                </a:lnTo>
                <a:lnTo>
                  <a:pt x="492361" y="38099"/>
                </a:lnTo>
                <a:lnTo>
                  <a:pt x="450462" y="50799"/>
                </a:lnTo>
                <a:lnTo>
                  <a:pt x="410565" y="63499"/>
                </a:lnTo>
                <a:lnTo>
                  <a:pt x="372651" y="88899"/>
                </a:lnTo>
                <a:lnTo>
                  <a:pt x="336702" y="101599"/>
                </a:lnTo>
                <a:lnTo>
                  <a:pt x="302697" y="126999"/>
                </a:lnTo>
                <a:lnTo>
                  <a:pt x="270616" y="152399"/>
                </a:lnTo>
                <a:lnTo>
                  <a:pt x="240441" y="177799"/>
                </a:lnTo>
                <a:lnTo>
                  <a:pt x="185727" y="241299"/>
                </a:lnTo>
                <a:lnTo>
                  <a:pt x="161150" y="266699"/>
                </a:lnTo>
                <a:lnTo>
                  <a:pt x="138400" y="304799"/>
                </a:lnTo>
                <a:lnTo>
                  <a:pt x="117457" y="342899"/>
                </a:lnTo>
                <a:lnTo>
                  <a:pt x="98302" y="380999"/>
                </a:lnTo>
                <a:lnTo>
                  <a:pt x="80915" y="419099"/>
                </a:lnTo>
                <a:lnTo>
                  <a:pt x="65277" y="457199"/>
                </a:lnTo>
                <a:lnTo>
                  <a:pt x="51368" y="495299"/>
                </a:lnTo>
                <a:lnTo>
                  <a:pt x="39169" y="533399"/>
                </a:lnTo>
                <a:lnTo>
                  <a:pt x="28660" y="584199"/>
                </a:lnTo>
                <a:lnTo>
                  <a:pt x="19821" y="622299"/>
                </a:lnTo>
                <a:lnTo>
                  <a:pt x="12633" y="673099"/>
                </a:lnTo>
                <a:lnTo>
                  <a:pt x="7077" y="723899"/>
                </a:lnTo>
                <a:lnTo>
                  <a:pt x="3132" y="774699"/>
                </a:lnTo>
                <a:lnTo>
                  <a:pt x="779" y="825499"/>
                </a:lnTo>
                <a:lnTo>
                  <a:pt x="0" y="876299"/>
                </a:lnTo>
                <a:lnTo>
                  <a:pt x="490" y="952499"/>
                </a:lnTo>
                <a:lnTo>
                  <a:pt x="1867" y="1015999"/>
                </a:lnTo>
                <a:lnTo>
                  <a:pt x="3991" y="1092199"/>
                </a:lnTo>
                <a:lnTo>
                  <a:pt x="6722" y="1155699"/>
                </a:lnTo>
                <a:lnTo>
                  <a:pt x="9920" y="1206499"/>
                </a:lnTo>
                <a:lnTo>
                  <a:pt x="13444" y="1257299"/>
                </a:lnTo>
                <a:lnTo>
                  <a:pt x="17156" y="1308099"/>
                </a:lnTo>
                <a:lnTo>
                  <a:pt x="20913" y="1358899"/>
                </a:lnTo>
                <a:lnTo>
                  <a:pt x="24577" y="1396999"/>
                </a:lnTo>
                <a:lnTo>
                  <a:pt x="28007" y="1422399"/>
                </a:lnTo>
                <a:lnTo>
                  <a:pt x="31064" y="1447799"/>
                </a:lnTo>
                <a:lnTo>
                  <a:pt x="388277" y="1816099"/>
                </a:lnTo>
                <a:lnTo>
                  <a:pt x="564299" y="1790699"/>
                </a:lnTo>
                <a:lnTo>
                  <a:pt x="628486" y="1790699"/>
                </a:lnTo>
                <a:lnTo>
                  <a:pt x="641327" y="1765299"/>
                </a:lnTo>
                <a:lnTo>
                  <a:pt x="668911" y="1727199"/>
                </a:lnTo>
                <a:lnTo>
                  <a:pt x="698443" y="1676399"/>
                </a:lnTo>
                <a:lnTo>
                  <a:pt x="729970" y="1625599"/>
                </a:lnTo>
                <a:lnTo>
                  <a:pt x="756678" y="1574799"/>
                </a:lnTo>
                <a:lnTo>
                  <a:pt x="782289" y="1536699"/>
                </a:lnTo>
                <a:lnTo>
                  <a:pt x="806571" y="1485899"/>
                </a:lnTo>
                <a:lnTo>
                  <a:pt x="829289" y="1435099"/>
                </a:lnTo>
                <a:lnTo>
                  <a:pt x="850209" y="1384299"/>
                </a:lnTo>
                <a:lnTo>
                  <a:pt x="88010" y="1384299"/>
                </a:lnTo>
                <a:lnTo>
                  <a:pt x="84771" y="1358899"/>
                </a:lnTo>
                <a:lnTo>
                  <a:pt x="81344" y="1320799"/>
                </a:lnTo>
                <a:lnTo>
                  <a:pt x="77855" y="1282699"/>
                </a:lnTo>
                <a:lnTo>
                  <a:pt x="74428" y="1231899"/>
                </a:lnTo>
                <a:lnTo>
                  <a:pt x="71188" y="1181099"/>
                </a:lnTo>
                <a:lnTo>
                  <a:pt x="68258" y="1130299"/>
                </a:lnTo>
                <a:lnTo>
                  <a:pt x="65762" y="1066799"/>
                </a:lnTo>
                <a:lnTo>
                  <a:pt x="63826" y="1003299"/>
                </a:lnTo>
                <a:lnTo>
                  <a:pt x="62573" y="939799"/>
                </a:lnTo>
                <a:lnTo>
                  <a:pt x="62128" y="876299"/>
                </a:lnTo>
                <a:lnTo>
                  <a:pt x="63006" y="825499"/>
                </a:lnTo>
                <a:lnTo>
                  <a:pt x="65658" y="761999"/>
                </a:lnTo>
                <a:lnTo>
                  <a:pt x="70110" y="711199"/>
                </a:lnTo>
                <a:lnTo>
                  <a:pt x="76390" y="660399"/>
                </a:lnTo>
                <a:lnTo>
                  <a:pt x="84524" y="622299"/>
                </a:lnTo>
                <a:lnTo>
                  <a:pt x="94539" y="571499"/>
                </a:lnTo>
                <a:lnTo>
                  <a:pt x="106462" y="520699"/>
                </a:lnTo>
                <a:lnTo>
                  <a:pt x="120320" y="482599"/>
                </a:lnTo>
                <a:lnTo>
                  <a:pt x="136140" y="444499"/>
                </a:lnTo>
                <a:lnTo>
                  <a:pt x="153948" y="406399"/>
                </a:lnTo>
                <a:lnTo>
                  <a:pt x="173771" y="368299"/>
                </a:lnTo>
                <a:lnTo>
                  <a:pt x="195636" y="330199"/>
                </a:lnTo>
                <a:lnTo>
                  <a:pt x="219571" y="292099"/>
                </a:lnTo>
                <a:lnTo>
                  <a:pt x="245601" y="266699"/>
                </a:lnTo>
                <a:lnTo>
                  <a:pt x="273754" y="228599"/>
                </a:lnTo>
                <a:lnTo>
                  <a:pt x="304056" y="203199"/>
                </a:lnTo>
                <a:lnTo>
                  <a:pt x="336534" y="177799"/>
                </a:lnTo>
                <a:lnTo>
                  <a:pt x="371216" y="165099"/>
                </a:lnTo>
                <a:lnTo>
                  <a:pt x="408127" y="139699"/>
                </a:lnTo>
                <a:lnTo>
                  <a:pt x="447296" y="114299"/>
                </a:lnTo>
                <a:lnTo>
                  <a:pt x="488747" y="101599"/>
                </a:lnTo>
                <a:lnTo>
                  <a:pt x="532510" y="88899"/>
                </a:lnTo>
                <a:lnTo>
                  <a:pt x="578609" y="76199"/>
                </a:lnTo>
                <a:lnTo>
                  <a:pt x="627073" y="76199"/>
                </a:lnTo>
                <a:lnTo>
                  <a:pt x="677928" y="63499"/>
                </a:lnTo>
                <a:lnTo>
                  <a:pt x="1172585" y="63499"/>
                </a:lnTo>
                <a:lnTo>
                  <a:pt x="1150402" y="50799"/>
                </a:lnTo>
                <a:lnTo>
                  <a:pt x="1104005" y="38099"/>
                </a:lnTo>
                <a:lnTo>
                  <a:pt x="1005403" y="12699"/>
                </a:lnTo>
                <a:lnTo>
                  <a:pt x="953336" y="0"/>
                </a:lnTo>
                <a:close/>
              </a:path>
              <a:path w="1879600" h="4463415">
                <a:moveTo>
                  <a:pt x="782164" y="546099"/>
                </a:moveTo>
                <a:lnTo>
                  <a:pt x="677186" y="546099"/>
                </a:lnTo>
                <a:lnTo>
                  <a:pt x="650128" y="558799"/>
                </a:lnTo>
                <a:lnTo>
                  <a:pt x="604678" y="596899"/>
                </a:lnTo>
                <a:lnTo>
                  <a:pt x="570312" y="660399"/>
                </a:lnTo>
                <a:lnTo>
                  <a:pt x="557109" y="698499"/>
                </a:lnTo>
                <a:lnTo>
                  <a:pt x="546465" y="749299"/>
                </a:lnTo>
                <a:lnTo>
                  <a:pt x="538309" y="800099"/>
                </a:lnTo>
                <a:lnTo>
                  <a:pt x="532571" y="876299"/>
                </a:lnTo>
                <a:lnTo>
                  <a:pt x="529180" y="952499"/>
                </a:lnTo>
                <a:lnTo>
                  <a:pt x="528251" y="1015999"/>
                </a:lnTo>
                <a:lnTo>
                  <a:pt x="528173" y="1041399"/>
                </a:lnTo>
                <a:lnTo>
                  <a:pt x="528496" y="1079499"/>
                </a:lnTo>
                <a:lnTo>
                  <a:pt x="529789" y="1130299"/>
                </a:lnTo>
                <a:lnTo>
                  <a:pt x="531945" y="1193799"/>
                </a:lnTo>
                <a:lnTo>
                  <a:pt x="534965" y="1244599"/>
                </a:lnTo>
                <a:lnTo>
                  <a:pt x="538849" y="1295399"/>
                </a:lnTo>
                <a:lnTo>
                  <a:pt x="543598" y="1346199"/>
                </a:lnTo>
                <a:lnTo>
                  <a:pt x="88010" y="1384299"/>
                </a:lnTo>
                <a:lnTo>
                  <a:pt x="850209" y="1384299"/>
                </a:lnTo>
                <a:lnTo>
                  <a:pt x="869099" y="1333499"/>
                </a:lnTo>
                <a:lnTo>
                  <a:pt x="885723" y="1282699"/>
                </a:lnTo>
                <a:lnTo>
                  <a:pt x="899849" y="1231899"/>
                </a:lnTo>
                <a:lnTo>
                  <a:pt x="911243" y="1193799"/>
                </a:lnTo>
                <a:lnTo>
                  <a:pt x="919670" y="1142999"/>
                </a:lnTo>
                <a:lnTo>
                  <a:pt x="924898" y="1092199"/>
                </a:lnTo>
                <a:lnTo>
                  <a:pt x="926693" y="1041399"/>
                </a:lnTo>
                <a:lnTo>
                  <a:pt x="926693" y="850899"/>
                </a:lnTo>
                <a:lnTo>
                  <a:pt x="924733" y="787399"/>
                </a:lnTo>
                <a:lnTo>
                  <a:pt x="918683" y="723899"/>
                </a:lnTo>
                <a:lnTo>
                  <a:pt x="908287" y="673099"/>
                </a:lnTo>
                <a:lnTo>
                  <a:pt x="893289" y="634999"/>
                </a:lnTo>
                <a:lnTo>
                  <a:pt x="873434" y="596899"/>
                </a:lnTo>
                <a:lnTo>
                  <a:pt x="818127" y="558799"/>
                </a:lnTo>
                <a:lnTo>
                  <a:pt x="782164" y="546099"/>
                </a:lnTo>
                <a:close/>
              </a:path>
              <a:path w="1879600" h="4463415">
                <a:moveTo>
                  <a:pt x="1040599" y="3401821"/>
                </a:moveTo>
                <a:lnTo>
                  <a:pt x="331330" y="3401821"/>
                </a:lnTo>
                <a:lnTo>
                  <a:pt x="331330" y="4100728"/>
                </a:lnTo>
                <a:lnTo>
                  <a:pt x="693724" y="4463122"/>
                </a:lnTo>
                <a:lnTo>
                  <a:pt x="1402994" y="4463122"/>
                </a:lnTo>
                <a:lnTo>
                  <a:pt x="1402994" y="4048963"/>
                </a:lnTo>
                <a:lnTo>
                  <a:pt x="393458" y="4048963"/>
                </a:lnTo>
                <a:lnTo>
                  <a:pt x="393458" y="3463950"/>
                </a:lnTo>
                <a:lnTo>
                  <a:pt x="1101852" y="3463950"/>
                </a:lnTo>
                <a:lnTo>
                  <a:pt x="1040599" y="3401821"/>
                </a:lnTo>
                <a:close/>
              </a:path>
              <a:path w="1879600" h="4463415">
                <a:moveTo>
                  <a:pt x="1101852" y="3463950"/>
                </a:moveTo>
                <a:lnTo>
                  <a:pt x="978471" y="3463950"/>
                </a:lnTo>
                <a:lnTo>
                  <a:pt x="978471" y="4048963"/>
                </a:lnTo>
                <a:lnTo>
                  <a:pt x="1402994" y="4048963"/>
                </a:lnTo>
                <a:lnTo>
                  <a:pt x="1402994" y="3769398"/>
                </a:lnTo>
                <a:lnTo>
                  <a:pt x="1101852" y="346395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0937" y="615321"/>
            <a:ext cx="8761413" cy="706964"/>
          </a:xfrm>
        </p:spPr>
        <p:txBody>
          <a:bodyPr/>
          <a:lstStyle/>
          <a:p>
            <a:r>
              <a:rPr lang="en-GB" dirty="0"/>
              <a:t>Killer questions </a:t>
            </a:r>
            <a:r>
              <a:rPr lang="mr-IN" dirty="0"/>
              <a:t>…</a:t>
            </a:r>
            <a:r>
              <a:rPr lang="en-GB" dirty="0"/>
              <a:t>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0937" y="1781001"/>
            <a:ext cx="9006729" cy="4804817"/>
          </a:xfrm>
        </p:spPr>
        <p:txBody>
          <a:bodyPr/>
          <a:lstStyle/>
          <a:p>
            <a:r>
              <a:rPr lang="en-US" sz="2000" dirty="0"/>
              <a:t>What’s going well in your role? Have you had any wins (big or small) this week?</a:t>
            </a:r>
            <a:endParaRPr lang="en-GB" sz="2000" dirty="0"/>
          </a:p>
          <a:p>
            <a:r>
              <a:rPr lang="en-US" sz="2000" dirty="0"/>
              <a:t>What challenges are you facing? Where are you stuck?</a:t>
            </a:r>
            <a:endParaRPr lang="en-GB" sz="2000" dirty="0"/>
          </a:p>
          <a:p>
            <a:r>
              <a:rPr lang="en-US" sz="2000" dirty="0"/>
              <a:t>What is the business doing, or can be doing, to make you more successful?</a:t>
            </a:r>
            <a:endParaRPr lang="en-GB" sz="2000" dirty="0"/>
          </a:p>
          <a:p>
            <a:r>
              <a:rPr lang="en-US" sz="2000" dirty="0"/>
              <a:t>On a scale of 1-10, how happy are you? Why?</a:t>
            </a:r>
            <a:endParaRPr lang="en-GB" sz="2000" dirty="0"/>
          </a:p>
          <a:p>
            <a:r>
              <a:rPr lang="en-US" sz="2000" dirty="0"/>
              <a:t>What’s the best thing that happened to you this week, either at work or outside of it?</a:t>
            </a:r>
            <a:endParaRPr lang="en-GB" sz="2000" dirty="0"/>
          </a:p>
          <a:p>
            <a:r>
              <a:rPr lang="en-US" sz="2000" dirty="0"/>
              <a:t>What one idea do you have that would improve what we do?</a:t>
            </a:r>
            <a:endParaRPr lang="en-GB" sz="2000" dirty="0"/>
          </a:p>
          <a:p>
            <a:r>
              <a:rPr lang="en-US" sz="2000" dirty="0"/>
              <a:t>What were some great contributions made by other team members this week?</a:t>
            </a:r>
            <a:endParaRPr lang="en-GB" sz="2000" dirty="0"/>
          </a:p>
          <a:p>
            <a:r>
              <a:rPr lang="en-US" sz="2000" dirty="0"/>
              <a:t>What would you like to learn more about?</a:t>
            </a:r>
          </a:p>
        </p:txBody>
      </p:sp>
    </p:spTree>
    <p:extLst>
      <p:ext uri="{BB962C8B-B14F-4D97-AF65-F5344CB8AC3E}">
        <p14:creationId xmlns:p14="http://schemas.microsoft.com/office/powerpoint/2010/main" val="164251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hone-spa-icons-02.png"/>
          <p:cNvPicPr>
            <a:picLocks noChangeAspect="1"/>
          </p:cNvPicPr>
          <p:nvPr/>
        </p:nvPicPr>
        <p:blipFill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7093">
            <a:off x="1115246" y="629548"/>
            <a:ext cx="1099025" cy="2491315"/>
          </a:xfrm>
          <a:prstGeom prst="rect">
            <a:avLst/>
          </a:prstGeom>
        </p:spPr>
      </p:pic>
      <p:pic>
        <p:nvPicPr>
          <p:cNvPr id="5" name="Picture 4" descr="sparkle-icons-01.png"/>
          <p:cNvPicPr>
            <a:picLocks noChangeAspect="1"/>
          </p:cNvPicPr>
          <p:nvPr/>
        </p:nvPicPr>
        <p:blipFill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6" y="3977555"/>
            <a:ext cx="2328728" cy="2354020"/>
          </a:xfrm>
          <a:prstGeom prst="rect">
            <a:avLst/>
          </a:prstGeom>
        </p:spPr>
      </p:pic>
      <p:pic>
        <p:nvPicPr>
          <p:cNvPr id="6" name="Picture 5" descr="helping-hand-icons-01.png"/>
          <p:cNvPicPr>
            <a:picLocks noChangeAspect="1"/>
          </p:cNvPicPr>
          <p:nvPr/>
        </p:nvPicPr>
        <p:blipFill>
          <a:blip r:embed="rId4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26180">
            <a:off x="8211782" y="4373712"/>
            <a:ext cx="3600118" cy="1561705"/>
          </a:xfrm>
          <a:prstGeom prst="rect">
            <a:avLst/>
          </a:prstGeom>
        </p:spPr>
      </p:pic>
      <p:pic>
        <p:nvPicPr>
          <p:cNvPr id="7" name="Picture 6" descr="smart-stylish-icons-02.png"/>
          <p:cNvPicPr>
            <a:picLocks noChangeAspect="1"/>
          </p:cNvPicPr>
          <p:nvPr/>
        </p:nvPicPr>
        <p:blipFill>
          <a:blip r:embed="rId5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6743" y="799163"/>
            <a:ext cx="2219328" cy="1794827"/>
          </a:xfrm>
          <a:prstGeom prst="rect">
            <a:avLst/>
          </a:prstGeom>
        </p:spPr>
      </p:pic>
      <p:sp>
        <p:nvSpPr>
          <p:cNvPr id="12" name="bk object 26"/>
          <p:cNvSpPr/>
          <p:nvPr/>
        </p:nvSpPr>
        <p:spPr>
          <a:xfrm>
            <a:off x="4762233" y="1951521"/>
            <a:ext cx="2713518" cy="2954957"/>
          </a:xfrm>
          <a:custGeom>
            <a:avLst/>
            <a:gdLst/>
            <a:ahLst/>
            <a:cxnLst/>
            <a:rect l="l" t="t" r="r" b="b"/>
            <a:pathLst>
              <a:path w="1612900" h="1756409">
                <a:moveTo>
                  <a:pt x="99119" y="78580"/>
                </a:moveTo>
                <a:lnTo>
                  <a:pt x="62104" y="157930"/>
                </a:lnTo>
                <a:lnTo>
                  <a:pt x="44047" y="222795"/>
                </a:lnTo>
                <a:lnTo>
                  <a:pt x="29518" y="284348"/>
                </a:lnTo>
                <a:lnTo>
                  <a:pt x="20958" y="331246"/>
                </a:lnTo>
                <a:lnTo>
                  <a:pt x="13833" y="380708"/>
                </a:lnTo>
                <a:lnTo>
                  <a:pt x="8159" y="432076"/>
                </a:lnTo>
                <a:lnTo>
                  <a:pt x="3951" y="484692"/>
                </a:lnTo>
                <a:lnTo>
                  <a:pt x="1226" y="537899"/>
                </a:lnTo>
                <a:lnTo>
                  <a:pt x="0" y="591040"/>
                </a:lnTo>
                <a:lnTo>
                  <a:pt x="288" y="643458"/>
                </a:lnTo>
                <a:lnTo>
                  <a:pt x="2107" y="694495"/>
                </a:lnTo>
                <a:lnTo>
                  <a:pt x="5472" y="743493"/>
                </a:lnTo>
                <a:lnTo>
                  <a:pt x="10401" y="789796"/>
                </a:lnTo>
                <a:lnTo>
                  <a:pt x="16907" y="832746"/>
                </a:lnTo>
                <a:lnTo>
                  <a:pt x="26497" y="880429"/>
                </a:lnTo>
                <a:lnTo>
                  <a:pt x="38280" y="927717"/>
                </a:lnTo>
                <a:lnTo>
                  <a:pt x="52201" y="974540"/>
                </a:lnTo>
                <a:lnTo>
                  <a:pt x="68203" y="1020830"/>
                </a:lnTo>
                <a:lnTo>
                  <a:pt x="86231" y="1066517"/>
                </a:lnTo>
                <a:lnTo>
                  <a:pt x="106228" y="1111531"/>
                </a:lnTo>
                <a:lnTo>
                  <a:pt x="128138" y="1155804"/>
                </a:lnTo>
                <a:lnTo>
                  <a:pt x="151905" y="1199265"/>
                </a:lnTo>
                <a:lnTo>
                  <a:pt x="177473" y="1241846"/>
                </a:lnTo>
                <a:lnTo>
                  <a:pt x="204786" y="1283477"/>
                </a:lnTo>
                <a:lnTo>
                  <a:pt x="233788" y="1324088"/>
                </a:lnTo>
                <a:lnTo>
                  <a:pt x="264422" y="1363611"/>
                </a:lnTo>
                <a:lnTo>
                  <a:pt x="296658" y="1402003"/>
                </a:lnTo>
                <a:lnTo>
                  <a:pt x="330365" y="1439113"/>
                </a:lnTo>
                <a:lnTo>
                  <a:pt x="365561" y="1474953"/>
                </a:lnTo>
                <a:lnTo>
                  <a:pt x="402165" y="1509427"/>
                </a:lnTo>
                <a:lnTo>
                  <a:pt x="440122" y="1542465"/>
                </a:lnTo>
                <a:lnTo>
                  <a:pt x="479374" y="1573998"/>
                </a:lnTo>
                <a:lnTo>
                  <a:pt x="519867" y="1603957"/>
                </a:lnTo>
                <a:lnTo>
                  <a:pt x="561543" y="1632271"/>
                </a:lnTo>
                <a:lnTo>
                  <a:pt x="604347" y="1658872"/>
                </a:lnTo>
                <a:lnTo>
                  <a:pt x="648223" y="1683691"/>
                </a:lnTo>
                <a:lnTo>
                  <a:pt x="693115" y="1706658"/>
                </a:lnTo>
                <a:lnTo>
                  <a:pt x="738966" y="1727703"/>
                </a:lnTo>
                <a:lnTo>
                  <a:pt x="804104" y="1756011"/>
                </a:lnTo>
                <a:lnTo>
                  <a:pt x="844833" y="1739984"/>
                </a:lnTo>
                <a:lnTo>
                  <a:pt x="889241" y="1721386"/>
                </a:lnTo>
                <a:lnTo>
                  <a:pt x="932906" y="1700816"/>
                </a:lnTo>
                <a:lnTo>
                  <a:pt x="975766" y="1678343"/>
                </a:lnTo>
                <a:lnTo>
                  <a:pt x="1017761" y="1654037"/>
                </a:lnTo>
                <a:lnTo>
                  <a:pt x="1058831" y="1627968"/>
                </a:lnTo>
                <a:lnTo>
                  <a:pt x="1098914" y="1600206"/>
                </a:lnTo>
                <a:lnTo>
                  <a:pt x="1137950" y="1570821"/>
                </a:lnTo>
                <a:lnTo>
                  <a:pt x="1175877" y="1539884"/>
                </a:lnTo>
                <a:lnTo>
                  <a:pt x="1212636" y="1507463"/>
                </a:lnTo>
                <a:lnTo>
                  <a:pt x="1248166" y="1473630"/>
                </a:lnTo>
                <a:lnTo>
                  <a:pt x="1282405" y="1438453"/>
                </a:lnTo>
                <a:lnTo>
                  <a:pt x="1315316" y="1401976"/>
                </a:lnTo>
                <a:lnTo>
                  <a:pt x="1346770" y="1364350"/>
                </a:lnTo>
                <a:lnTo>
                  <a:pt x="1376774" y="1325564"/>
                </a:lnTo>
                <a:lnTo>
                  <a:pt x="1405245" y="1285715"/>
                </a:lnTo>
                <a:lnTo>
                  <a:pt x="1432121" y="1244873"/>
                </a:lnTo>
                <a:lnTo>
                  <a:pt x="1457344" y="1203107"/>
                </a:lnTo>
                <a:lnTo>
                  <a:pt x="1480850" y="1160488"/>
                </a:lnTo>
                <a:lnTo>
                  <a:pt x="1502580" y="1117086"/>
                </a:lnTo>
                <a:lnTo>
                  <a:pt x="1522474" y="1072970"/>
                </a:lnTo>
                <a:lnTo>
                  <a:pt x="1540469" y="1028211"/>
                </a:lnTo>
                <a:lnTo>
                  <a:pt x="1556506" y="982878"/>
                </a:lnTo>
                <a:lnTo>
                  <a:pt x="1570524" y="937042"/>
                </a:lnTo>
                <a:lnTo>
                  <a:pt x="1582462" y="890773"/>
                </a:lnTo>
                <a:lnTo>
                  <a:pt x="1591650" y="846514"/>
                </a:lnTo>
                <a:lnTo>
                  <a:pt x="1599167" y="799903"/>
                </a:lnTo>
                <a:lnTo>
                  <a:pt x="1605013" y="751306"/>
                </a:lnTo>
                <a:lnTo>
                  <a:pt x="1609187" y="701090"/>
                </a:lnTo>
                <a:lnTo>
                  <a:pt x="1611690" y="649621"/>
                </a:lnTo>
                <a:lnTo>
                  <a:pt x="1612519" y="597266"/>
                </a:lnTo>
                <a:lnTo>
                  <a:pt x="1611677" y="544391"/>
                </a:lnTo>
                <a:lnTo>
                  <a:pt x="1609161" y="491362"/>
                </a:lnTo>
                <a:lnTo>
                  <a:pt x="1604972" y="438545"/>
                </a:lnTo>
                <a:lnTo>
                  <a:pt x="1599109" y="386307"/>
                </a:lnTo>
                <a:lnTo>
                  <a:pt x="1591572" y="335014"/>
                </a:lnTo>
                <a:lnTo>
                  <a:pt x="1582360" y="285034"/>
                </a:lnTo>
                <a:lnTo>
                  <a:pt x="1567775" y="223165"/>
                </a:lnTo>
                <a:lnTo>
                  <a:pt x="1549588" y="157773"/>
                </a:lnTo>
                <a:lnTo>
                  <a:pt x="1533871" y="108922"/>
                </a:lnTo>
                <a:lnTo>
                  <a:pt x="1219804" y="108922"/>
                </a:lnTo>
                <a:lnTo>
                  <a:pt x="1202796" y="108140"/>
                </a:lnTo>
                <a:lnTo>
                  <a:pt x="328464" y="108140"/>
                </a:lnTo>
                <a:lnTo>
                  <a:pt x="276416" y="106792"/>
                </a:lnTo>
                <a:lnTo>
                  <a:pt x="231260" y="101925"/>
                </a:lnTo>
                <a:lnTo>
                  <a:pt x="181588" y="92806"/>
                </a:lnTo>
                <a:lnTo>
                  <a:pt x="147512" y="86150"/>
                </a:lnTo>
                <a:lnTo>
                  <a:pt x="119023" y="81253"/>
                </a:lnTo>
                <a:lnTo>
                  <a:pt x="99119" y="78580"/>
                </a:lnTo>
                <a:close/>
              </a:path>
              <a:path w="1612900" h="1756409">
                <a:moveTo>
                  <a:pt x="1512810" y="78526"/>
                </a:moveTo>
                <a:lnTo>
                  <a:pt x="1493563" y="81041"/>
                </a:lnTo>
                <a:lnTo>
                  <a:pt x="1466014" y="85683"/>
                </a:lnTo>
                <a:lnTo>
                  <a:pt x="1433034" y="91994"/>
                </a:lnTo>
                <a:lnTo>
                  <a:pt x="1383477" y="100258"/>
                </a:lnTo>
                <a:lnTo>
                  <a:pt x="1330395" y="105837"/>
                </a:lnTo>
                <a:lnTo>
                  <a:pt x="1275325" y="108726"/>
                </a:lnTo>
                <a:lnTo>
                  <a:pt x="1219804" y="108922"/>
                </a:lnTo>
                <a:lnTo>
                  <a:pt x="1533871" y="108922"/>
                </a:lnTo>
                <a:lnTo>
                  <a:pt x="1532476" y="104600"/>
                </a:lnTo>
                <a:lnTo>
                  <a:pt x="1520879" y="78595"/>
                </a:lnTo>
                <a:lnTo>
                  <a:pt x="1512810" y="78526"/>
                </a:lnTo>
                <a:close/>
              </a:path>
              <a:path w="1612900" h="1756409">
                <a:moveTo>
                  <a:pt x="802990" y="0"/>
                </a:moveTo>
                <a:lnTo>
                  <a:pt x="781317" y="7861"/>
                </a:lnTo>
                <a:lnTo>
                  <a:pt x="743957" y="26157"/>
                </a:lnTo>
                <a:lnTo>
                  <a:pt x="697307" y="48100"/>
                </a:lnTo>
                <a:lnTo>
                  <a:pt x="652498" y="65928"/>
                </a:lnTo>
                <a:lnTo>
                  <a:pt x="607893" y="80022"/>
                </a:lnTo>
                <a:lnTo>
                  <a:pt x="561857" y="90764"/>
                </a:lnTo>
                <a:lnTo>
                  <a:pt x="512755" y="98537"/>
                </a:lnTo>
                <a:lnTo>
                  <a:pt x="458951" y="103721"/>
                </a:lnTo>
                <a:lnTo>
                  <a:pt x="398809" y="106700"/>
                </a:lnTo>
                <a:lnTo>
                  <a:pt x="328464" y="108140"/>
                </a:lnTo>
                <a:lnTo>
                  <a:pt x="1202796" y="108140"/>
                </a:lnTo>
                <a:lnTo>
                  <a:pt x="1113555" y="101220"/>
                </a:lnTo>
                <a:lnTo>
                  <a:pt x="1065902" y="93314"/>
                </a:lnTo>
                <a:lnTo>
                  <a:pt x="1016297" y="81151"/>
                </a:lnTo>
                <a:lnTo>
                  <a:pt x="963066" y="64853"/>
                </a:lnTo>
                <a:lnTo>
                  <a:pt x="911257" y="46229"/>
                </a:lnTo>
                <a:lnTo>
                  <a:pt x="865917" y="27085"/>
                </a:lnTo>
                <a:lnTo>
                  <a:pt x="832095" y="9228"/>
                </a:lnTo>
                <a:lnTo>
                  <a:pt x="817180" y="984"/>
                </a:lnTo>
                <a:lnTo>
                  <a:pt x="80299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418492" y="2289969"/>
            <a:ext cx="5401001" cy="2278061"/>
          </a:xfrm>
        </p:spPr>
        <p:txBody>
          <a:bodyPr/>
          <a:lstStyle/>
          <a:p>
            <a:pPr>
              <a:lnSpc>
                <a:spcPts val="7200"/>
              </a:lnSpc>
            </a:pPr>
            <a:r>
              <a:rPr lang="en-GB" sz="7200" dirty="0">
                <a:solidFill>
                  <a:schemeClr val="accent3"/>
                </a:solidFill>
              </a:rPr>
              <a:t>accelerator </a:t>
            </a:r>
            <a:br>
              <a:rPr lang="en-GB" sz="7200" dirty="0">
                <a:solidFill>
                  <a:schemeClr val="accent3"/>
                </a:solidFill>
              </a:rPr>
            </a:br>
            <a:r>
              <a:rPr lang="en-GB" sz="7200" dirty="0">
                <a:solidFill>
                  <a:schemeClr val="accent3"/>
                </a:solidFill>
              </a:rPr>
              <a:t>manifesto</a:t>
            </a:r>
          </a:p>
        </p:txBody>
      </p:sp>
      <p:sp>
        <p:nvSpPr>
          <p:cNvPr id="14" name="bk object 26"/>
          <p:cNvSpPr/>
          <p:nvPr/>
        </p:nvSpPr>
        <p:spPr>
          <a:xfrm>
            <a:off x="5752633" y="1141628"/>
            <a:ext cx="686734" cy="653074"/>
          </a:xfrm>
          <a:custGeom>
            <a:avLst/>
            <a:gdLst/>
            <a:ahLst/>
            <a:cxnLst/>
            <a:rect l="l" t="t" r="r" b="b"/>
            <a:pathLst>
              <a:path w="2319020" h="2205355">
                <a:moveTo>
                  <a:pt x="2318448" y="842238"/>
                </a:moveTo>
                <a:lnTo>
                  <a:pt x="0" y="842238"/>
                </a:lnTo>
                <a:lnTo>
                  <a:pt x="716445" y="1362760"/>
                </a:lnTo>
                <a:lnTo>
                  <a:pt x="442785" y="2204999"/>
                </a:lnTo>
                <a:lnTo>
                  <a:pt x="1159230" y="1684464"/>
                </a:lnTo>
                <a:lnTo>
                  <a:pt x="1706531" y="1684464"/>
                </a:lnTo>
                <a:lnTo>
                  <a:pt x="1602003" y="1362760"/>
                </a:lnTo>
                <a:lnTo>
                  <a:pt x="2318448" y="842238"/>
                </a:lnTo>
                <a:close/>
              </a:path>
              <a:path w="2319020" h="2205355">
                <a:moveTo>
                  <a:pt x="1706531" y="1684464"/>
                </a:moveTo>
                <a:lnTo>
                  <a:pt x="1159230" y="1684464"/>
                </a:lnTo>
                <a:lnTo>
                  <a:pt x="1875663" y="2204999"/>
                </a:lnTo>
                <a:lnTo>
                  <a:pt x="1706531" y="1684464"/>
                </a:lnTo>
                <a:close/>
              </a:path>
              <a:path w="2319020" h="2205355">
                <a:moveTo>
                  <a:pt x="1159230" y="0"/>
                </a:moveTo>
                <a:lnTo>
                  <a:pt x="885571" y="842238"/>
                </a:lnTo>
                <a:lnTo>
                  <a:pt x="1432877" y="842238"/>
                </a:lnTo>
                <a:lnTo>
                  <a:pt x="1159230" y="0"/>
                </a:lnTo>
                <a:close/>
              </a:path>
            </a:pathLst>
          </a:custGeom>
          <a:solidFill>
            <a:srgbClr val="D8222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63639" y="701549"/>
            <a:ext cx="9499694" cy="760248"/>
          </a:xfrm>
        </p:spPr>
        <p:txBody>
          <a:bodyPr/>
          <a:lstStyle/>
          <a:p>
            <a:pPr algn="l"/>
            <a:r>
              <a:rPr lang="en-GB" sz="4800" dirty="0"/>
              <a:t>UNIVERSAL TRUTHS ABOUT HIGH PERFORMERS</a:t>
            </a: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1163639" y="2254287"/>
            <a:ext cx="4347644" cy="3741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Play to their strengths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Set their own pace and direction and stay one step ahead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Seek solutions and problem solve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6096000" y="2254286"/>
            <a:ext cx="4406905" cy="3741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Generous c</a:t>
            </a:r>
            <a:r>
              <a:rPr lang="en-US" dirty="0" smtClean="0">
                <a:solidFill>
                  <a:schemeClr val="bg1"/>
                </a:solidFill>
              </a:rPr>
              <a:t>ommunicators  </a:t>
            </a:r>
            <a:r>
              <a:rPr lang="en-US" dirty="0">
                <a:solidFill>
                  <a:schemeClr val="bg1"/>
                </a:solidFill>
              </a:rPr>
              <a:t>– giving and seeking feedback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Push themselves out of their comfort zone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Curious and inquisitive minds</a:t>
            </a:r>
          </a:p>
        </p:txBody>
      </p:sp>
    </p:spTree>
    <p:extLst>
      <p:ext uri="{BB962C8B-B14F-4D97-AF65-F5344CB8AC3E}">
        <p14:creationId xmlns:p14="http://schemas.microsoft.com/office/powerpoint/2010/main" val="10965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83171" y="2099733"/>
            <a:ext cx="8825658" cy="2677648"/>
          </a:xfrm>
        </p:spPr>
        <p:txBody>
          <a:bodyPr/>
          <a:lstStyle/>
          <a:p>
            <a:r>
              <a:rPr lang="en-GB" dirty="0"/>
              <a:t>PLAYING TO YOUR STRENGTHS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477938" y="4680666"/>
            <a:ext cx="3236123" cy="1015170"/>
            <a:chOff x="3754315" y="4777381"/>
            <a:chExt cx="3236123" cy="1015170"/>
          </a:xfrm>
          <a:solidFill>
            <a:schemeClr val="accent3"/>
          </a:solidFill>
        </p:grpSpPr>
        <p:grpSp>
          <p:nvGrpSpPr>
            <p:cNvPr id="3" name="Group 2"/>
            <p:cNvGrpSpPr/>
            <p:nvPr/>
          </p:nvGrpSpPr>
          <p:grpSpPr>
            <a:xfrm>
              <a:off x="3754315" y="4777381"/>
              <a:ext cx="668214" cy="1015170"/>
              <a:chOff x="3393831" y="4777381"/>
              <a:chExt cx="668214" cy="1015170"/>
            </a:xfrm>
            <a:grpFill/>
          </p:grpSpPr>
          <p:sp>
            <p:nvSpPr>
              <p:cNvPr id="2" name="Rectangle 1"/>
              <p:cNvSpPr/>
              <p:nvPr/>
            </p:nvSpPr>
            <p:spPr>
              <a:xfrm>
                <a:off x="3393831" y="4933274"/>
                <a:ext cx="140677" cy="7033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600450" y="4829345"/>
                <a:ext cx="175846" cy="9112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842238" y="4777381"/>
                <a:ext cx="219807" cy="10151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rot="10800000">
              <a:off x="6322224" y="4777381"/>
              <a:ext cx="668214" cy="1015170"/>
              <a:chOff x="3393831" y="4777381"/>
              <a:chExt cx="668214" cy="1015170"/>
            </a:xfrm>
            <a:grpFill/>
          </p:grpSpPr>
          <p:sp>
            <p:nvSpPr>
              <p:cNvPr id="8" name="Rectangle 7"/>
              <p:cNvSpPr/>
              <p:nvPr/>
            </p:nvSpPr>
            <p:spPr>
              <a:xfrm>
                <a:off x="3393831" y="4933274"/>
                <a:ext cx="140677" cy="7033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600450" y="4829345"/>
                <a:ext cx="175846" cy="9112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842238" y="4777381"/>
                <a:ext cx="219807" cy="10151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376823" y="5253798"/>
              <a:ext cx="1992014" cy="623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1437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gray">
          <a:xfrm>
            <a:off x="520793" y="730670"/>
            <a:ext cx="11150414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6800" b="0" i="0" kern="1200">
                <a:solidFill>
                  <a:schemeClr val="bg1"/>
                </a:solidFill>
                <a:latin typeface="BalboaPlus Primary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6600"/>
              </a:lnSpc>
            </a:pPr>
            <a:r>
              <a:rPr lang="en-US" sz="4800" dirty="0">
                <a:solidFill>
                  <a:schemeClr val="tx2"/>
                </a:solidFill>
              </a:rPr>
              <a:t>People who focus on their strengths are…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58343" y="3069000"/>
            <a:ext cx="3136603" cy="720000"/>
          </a:xfrm>
          <a:prstGeom prst="rect">
            <a:avLst/>
          </a:prstGeom>
        </p:spPr>
        <p:txBody>
          <a:bodyPr lIns="0" t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tx1"/>
                </a:solidFill>
                <a:latin typeface="My Underwood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5400" dirty="0">
                <a:solidFill>
                  <a:schemeClr val="bg1"/>
                </a:solidFill>
                <a:latin typeface="BalboaPlus Primary" charset="0"/>
              </a:rPr>
              <a:t>However</a:t>
            </a:r>
            <a:r>
              <a:rPr lang="is-IS" sz="5400" dirty="0">
                <a:solidFill>
                  <a:schemeClr val="bg1"/>
                </a:solidFill>
                <a:latin typeface="BalboaPlus Primary" charset="0"/>
              </a:rPr>
              <a:t>…</a:t>
            </a:r>
            <a:endParaRPr lang="en-US" sz="5400" dirty="0">
              <a:solidFill>
                <a:schemeClr val="bg1"/>
              </a:solidFill>
              <a:latin typeface="BalboaPlus Primary" charset="0"/>
            </a:endParaRPr>
          </a:p>
        </p:txBody>
      </p:sp>
      <p:sp>
        <p:nvSpPr>
          <p:cNvPr id="11" name="object 14"/>
          <p:cNvSpPr/>
          <p:nvPr/>
        </p:nvSpPr>
        <p:spPr>
          <a:xfrm>
            <a:off x="2093870" y="1666965"/>
            <a:ext cx="2306041" cy="2271251"/>
          </a:xfrm>
          <a:custGeom>
            <a:avLst/>
            <a:gdLst/>
            <a:ahLst/>
            <a:cxnLst/>
            <a:rect l="l" t="t" r="r" b="b"/>
            <a:pathLst>
              <a:path w="1936114" h="1906905">
                <a:moveTo>
                  <a:pt x="1229626" y="1672386"/>
                </a:moveTo>
                <a:lnTo>
                  <a:pt x="706259" y="1672386"/>
                </a:lnTo>
                <a:lnTo>
                  <a:pt x="799934" y="1906790"/>
                </a:lnTo>
                <a:lnTo>
                  <a:pt x="967943" y="1718297"/>
                </a:lnTo>
                <a:lnTo>
                  <a:pt x="1211279" y="1718297"/>
                </a:lnTo>
                <a:lnTo>
                  <a:pt x="1229626" y="1672386"/>
                </a:lnTo>
                <a:close/>
              </a:path>
              <a:path w="1936114" h="1906905">
                <a:moveTo>
                  <a:pt x="1211279" y="1718297"/>
                </a:moveTo>
                <a:lnTo>
                  <a:pt x="967943" y="1718297"/>
                </a:lnTo>
                <a:lnTo>
                  <a:pt x="1135951" y="1906790"/>
                </a:lnTo>
                <a:lnTo>
                  <a:pt x="1211279" y="1718297"/>
                </a:lnTo>
                <a:close/>
              </a:path>
              <a:path w="1936114" h="1906905">
                <a:moveTo>
                  <a:pt x="1459572" y="1539392"/>
                </a:moveTo>
                <a:lnTo>
                  <a:pt x="476300" y="1539392"/>
                </a:lnTo>
                <a:lnTo>
                  <a:pt x="483831" y="1791741"/>
                </a:lnTo>
                <a:lnTo>
                  <a:pt x="706259" y="1672386"/>
                </a:lnTo>
                <a:lnTo>
                  <a:pt x="1455610" y="1672386"/>
                </a:lnTo>
                <a:lnTo>
                  <a:pt x="1459572" y="1539392"/>
                </a:lnTo>
                <a:close/>
              </a:path>
              <a:path w="1936114" h="1906905">
                <a:moveTo>
                  <a:pt x="1455610" y="1672386"/>
                </a:moveTo>
                <a:lnTo>
                  <a:pt x="1229626" y="1672386"/>
                </a:lnTo>
                <a:lnTo>
                  <a:pt x="1452054" y="1791741"/>
                </a:lnTo>
                <a:lnTo>
                  <a:pt x="1455610" y="1672386"/>
                </a:lnTo>
                <a:close/>
              </a:path>
              <a:path w="1936114" h="1906905">
                <a:moveTo>
                  <a:pt x="1697492" y="1539392"/>
                </a:moveTo>
                <a:lnTo>
                  <a:pt x="1459572" y="1539392"/>
                </a:lnTo>
                <a:lnTo>
                  <a:pt x="1709407" y="1575625"/>
                </a:lnTo>
                <a:lnTo>
                  <a:pt x="1697492" y="1539392"/>
                </a:lnTo>
                <a:close/>
              </a:path>
              <a:path w="1936114" h="1906905">
                <a:moveTo>
                  <a:pt x="226479" y="331165"/>
                </a:moveTo>
                <a:lnTo>
                  <a:pt x="305346" y="570966"/>
                </a:lnTo>
                <a:lnTo>
                  <a:pt x="58153" y="622249"/>
                </a:lnTo>
                <a:lnTo>
                  <a:pt x="214541" y="820407"/>
                </a:lnTo>
                <a:lnTo>
                  <a:pt x="0" y="953389"/>
                </a:lnTo>
                <a:lnTo>
                  <a:pt x="214541" y="1086370"/>
                </a:lnTo>
                <a:lnTo>
                  <a:pt x="58153" y="1284528"/>
                </a:lnTo>
                <a:lnTo>
                  <a:pt x="305333" y="1335811"/>
                </a:lnTo>
                <a:lnTo>
                  <a:pt x="226466" y="1575612"/>
                </a:lnTo>
                <a:lnTo>
                  <a:pt x="476300" y="1539392"/>
                </a:lnTo>
                <a:lnTo>
                  <a:pt x="1697492" y="1539392"/>
                </a:lnTo>
                <a:lnTo>
                  <a:pt x="1630552" y="1335824"/>
                </a:lnTo>
                <a:lnTo>
                  <a:pt x="1877720" y="1284541"/>
                </a:lnTo>
                <a:lnTo>
                  <a:pt x="1721345" y="1086370"/>
                </a:lnTo>
                <a:lnTo>
                  <a:pt x="1935886" y="953389"/>
                </a:lnTo>
                <a:lnTo>
                  <a:pt x="1721345" y="820407"/>
                </a:lnTo>
                <a:lnTo>
                  <a:pt x="1877733" y="622249"/>
                </a:lnTo>
                <a:lnTo>
                  <a:pt x="1630552" y="570966"/>
                </a:lnTo>
                <a:lnTo>
                  <a:pt x="1697507" y="367385"/>
                </a:lnTo>
                <a:lnTo>
                  <a:pt x="476313" y="367385"/>
                </a:lnTo>
                <a:lnTo>
                  <a:pt x="226479" y="331165"/>
                </a:lnTo>
                <a:close/>
              </a:path>
              <a:path w="1936114" h="1906905">
                <a:moveTo>
                  <a:pt x="483844" y="115036"/>
                </a:moveTo>
                <a:lnTo>
                  <a:pt x="476313" y="367385"/>
                </a:lnTo>
                <a:lnTo>
                  <a:pt x="1459585" y="367385"/>
                </a:lnTo>
                <a:lnTo>
                  <a:pt x="1455616" y="234391"/>
                </a:lnTo>
                <a:lnTo>
                  <a:pt x="706259" y="234391"/>
                </a:lnTo>
                <a:lnTo>
                  <a:pt x="483844" y="115036"/>
                </a:lnTo>
                <a:close/>
              </a:path>
              <a:path w="1936114" h="1906905">
                <a:moveTo>
                  <a:pt x="1709420" y="331165"/>
                </a:moveTo>
                <a:lnTo>
                  <a:pt x="1459585" y="367385"/>
                </a:lnTo>
                <a:lnTo>
                  <a:pt x="1697507" y="367385"/>
                </a:lnTo>
                <a:lnTo>
                  <a:pt x="1709420" y="331165"/>
                </a:lnTo>
                <a:close/>
              </a:path>
              <a:path w="1936114" h="1906905">
                <a:moveTo>
                  <a:pt x="799947" y="0"/>
                </a:moveTo>
                <a:lnTo>
                  <a:pt x="706259" y="234391"/>
                </a:lnTo>
                <a:lnTo>
                  <a:pt x="1229626" y="234391"/>
                </a:lnTo>
                <a:lnTo>
                  <a:pt x="1211283" y="188493"/>
                </a:lnTo>
                <a:lnTo>
                  <a:pt x="967943" y="188493"/>
                </a:lnTo>
                <a:lnTo>
                  <a:pt x="799947" y="0"/>
                </a:lnTo>
                <a:close/>
              </a:path>
              <a:path w="1936114" h="1906905">
                <a:moveTo>
                  <a:pt x="1452054" y="115049"/>
                </a:moveTo>
                <a:lnTo>
                  <a:pt x="1229626" y="234391"/>
                </a:lnTo>
                <a:lnTo>
                  <a:pt x="1455616" y="234391"/>
                </a:lnTo>
                <a:lnTo>
                  <a:pt x="1452054" y="115049"/>
                </a:lnTo>
                <a:close/>
              </a:path>
              <a:path w="1936114" h="1906905">
                <a:moveTo>
                  <a:pt x="1135951" y="0"/>
                </a:moveTo>
                <a:lnTo>
                  <a:pt x="967943" y="188493"/>
                </a:lnTo>
                <a:lnTo>
                  <a:pt x="1211283" y="188493"/>
                </a:lnTo>
                <a:lnTo>
                  <a:pt x="1135951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4"/>
          <p:cNvSpPr/>
          <p:nvPr/>
        </p:nvSpPr>
        <p:spPr>
          <a:xfrm>
            <a:off x="1483571" y="4087619"/>
            <a:ext cx="2306041" cy="2271251"/>
          </a:xfrm>
          <a:custGeom>
            <a:avLst/>
            <a:gdLst/>
            <a:ahLst/>
            <a:cxnLst/>
            <a:rect l="l" t="t" r="r" b="b"/>
            <a:pathLst>
              <a:path w="1936114" h="1906905">
                <a:moveTo>
                  <a:pt x="1229626" y="1672386"/>
                </a:moveTo>
                <a:lnTo>
                  <a:pt x="706259" y="1672386"/>
                </a:lnTo>
                <a:lnTo>
                  <a:pt x="799934" y="1906790"/>
                </a:lnTo>
                <a:lnTo>
                  <a:pt x="967943" y="1718297"/>
                </a:lnTo>
                <a:lnTo>
                  <a:pt x="1211279" y="1718297"/>
                </a:lnTo>
                <a:lnTo>
                  <a:pt x="1229626" y="1672386"/>
                </a:lnTo>
                <a:close/>
              </a:path>
              <a:path w="1936114" h="1906905">
                <a:moveTo>
                  <a:pt x="1211279" y="1718297"/>
                </a:moveTo>
                <a:lnTo>
                  <a:pt x="967943" y="1718297"/>
                </a:lnTo>
                <a:lnTo>
                  <a:pt x="1135951" y="1906790"/>
                </a:lnTo>
                <a:lnTo>
                  <a:pt x="1211279" y="1718297"/>
                </a:lnTo>
                <a:close/>
              </a:path>
              <a:path w="1936114" h="1906905">
                <a:moveTo>
                  <a:pt x="1459572" y="1539392"/>
                </a:moveTo>
                <a:lnTo>
                  <a:pt x="476300" y="1539392"/>
                </a:lnTo>
                <a:lnTo>
                  <a:pt x="483831" y="1791741"/>
                </a:lnTo>
                <a:lnTo>
                  <a:pt x="706259" y="1672386"/>
                </a:lnTo>
                <a:lnTo>
                  <a:pt x="1455610" y="1672386"/>
                </a:lnTo>
                <a:lnTo>
                  <a:pt x="1459572" y="1539392"/>
                </a:lnTo>
                <a:close/>
              </a:path>
              <a:path w="1936114" h="1906905">
                <a:moveTo>
                  <a:pt x="1455610" y="1672386"/>
                </a:moveTo>
                <a:lnTo>
                  <a:pt x="1229626" y="1672386"/>
                </a:lnTo>
                <a:lnTo>
                  <a:pt x="1452054" y="1791741"/>
                </a:lnTo>
                <a:lnTo>
                  <a:pt x="1455610" y="1672386"/>
                </a:lnTo>
                <a:close/>
              </a:path>
              <a:path w="1936114" h="1906905">
                <a:moveTo>
                  <a:pt x="1697492" y="1539392"/>
                </a:moveTo>
                <a:lnTo>
                  <a:pt x="1459572" y="1539392"/>
                </a:lnTo>
                <a:lnTo>
                  <a:pt x="1709407" y="1575625"/>
                </a:lnTo>
                <a:lnTo>
                  <a:pt x="1697492" y="1539392"/>
                </a:lnTo>
                <a:close/>
              </a:path>
              <a:path w="1936114" h="1906905">
                <a:moveTo>
                  <a:pt x="226479" y="331165"/>
                </a:moveTo>
                <a:lnTo>
                  <a:pt x="305346" y="570966"/>
                </a:lnTo>
                <a:lnTo>
                  <a:pt x="58153" y="622249"/>
                </a:lnTo>
                <a:lnTo>
                  <a:pt x="214541" y="820407"/>
                </a:lnTo>
                <a:lnTo>
                  <a:pt x="0" y="953389"/>
                </a:lnTo>
                <a:lnTo>
                  <a:pt x="214541" y="1086370"/>
                </a:lnTo>
                <a:lnTo>
                  <a:pt x="58153" y="1284528"/>
                </a:lnTo>
                <a:lnTo>
                  <a:pt x="305333" y="1335811"/>
                </a:lnTo>
                <a:lnTo>
                  <a:pt x="226466" y="1575612"/>
                </a:lnTo>
                <a:lnTo>
                  <a:pt x="476300" y="1539392"/>
                </a:lnTo>
                <a:lnTo>
                  <a:pt x="1697492" y="1539392"/>
                </a:lnTo>
                <a:lnTo>
                  <a:pt x="1630552" y="1335824"/>
                </a:lnTo>
                <a:lnTo>
                  <a:pt x="1877720" y="1284541"/>
                </a:lnTo>
                <a:lnTo>
                  <a:pt x="1721345" y="1086370"/>
                </a:lnTo>
                <a:lnTo>
                  <a:pt x="1935886" y="953389"/>
                </a:lnTo>
                <a:lnTo>
                  <a:pt x="1721345" y="820407"/>
                </a:lnTo>
                <a:lnTo>
                  <a:pt x="1877733" y="622249"/>
                </a:lnTo>
                <a:lnTo>
                  <a:pt x="1630552" y="570966"/>
                </a:lnTo>
                <a:lnTo>
                  <a:pt x="1697507" y="367385"/>
                </a:lnTo>
                <a:lnTo>
                  <a:pt x="476313" y="367385"/>
                </a:lnTo>
                <a:lnTo>
                  <a:pt x="226479" y="331165"/>
                </a:lnTo>
                <a:close/>
              </a:path>
              <a:path w="1936114" h="1906905">
                <a:moveTo>
                  <a:pt x="483844" y="115036"/>
                </a:moveTo>
                <a:lnTo>
                  <a:pt x="476313" y="367385"/>
                </a:lnTo>
                <a:lnTo>
                  <a:pt x="1459585" y="367385"/>
                </a:lnTo>
                <a:lnTo>
                  <a:pt x="1455616" y="234391"/>
                </a:lnTo>
                <a:lnTo>
                  <a:pt x="706259" y="234391"/>
                </a:lnTo>
                <a:lnTo>
                  <a:pt x="483844" y="115036"/>
                </a:lnTo>
                <a:close/>
              </a:path>
              <a:path w="1936114" h="1906905">
                <a:moveTo>
                  <a:pt x="1709420" y="331165"/>
                </a:moveTo>
                <a:lnTo>
                  <a:pt x="1459585" y="367385"/>
                </a:lnTo>
                <a:lnTo>
                  <a:pt x="1697507" y="367385"/>
                </a:lnTo>
                <a:lnTo>
                  <a:pt x="1709420" y="331165"/>
                </a:lnTo>
                <a:close/>
              </a:path>
              <a:path w="1936114" h="1906905">
                <a:moveTo>
                  <a:pt x="799947" y="0"/>
                </a:moveTo>
                <a:lnTo>
                  <a:pt x="706259" y="234391"/>
                </a:lnTo>
                <a:lnTo>
                  <a:pt x="1229626" y="234391"/>
                </a:lnTo>
                <a:lnTo>
                  <a:pt x="1211283" y="188493"/>
                </a:lnTo>
                <a:lnTo>
                  <a:pt x="967943" y="188493"/>
                </a:lnTo>
                <a:lnTo>
                  <a:pt x="799947" y="0"/>
                </a:lnTo>
                <a:close/>
              </a:path>
              <a:path w="1936114" h="1906905">
                <a:moveTo>
                  <a:pt x="1452054" y="115049"/>
                </a:moveTo>
                <a:lnTo>
                  <a:pt x="1229626" y="234391"/>
                </a:lnTo>
                <a:lnTo>
                  <a:pt x="1455616" y="234391"/>
                </a:lnTo>
                <a:lnTo>
                  <a:pt x="1452054" y="115049"/>
                </a:lnTo>
                <a:close/>
              </a:path>
              <a:path w="1936114" h="1906905">
                <a:moveTo>
                  <a:pt x="1135951" y="0"/>
                </a:moveTo>
                <a:lnTo>
                  <a:pt x="967943" y="188493"/>
                </a:lnTo>
                <a:lnTo>
                  <a:pt x="1211283" y="188493"/>
                </a:lnTo>
                <a:lnTo>
                  <a:pt x="1135951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435440" y="2050170"/>
            <a:ext cx="36229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3 x more likely to</a:t>
            </a:r>
            <a:br>
              <a:rPr lang="en-US" sz="32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</a:br>
            <a:r>
              <a:rPr lang="en-US" sz="32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have an excellent quality of life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1847" y="4639751"/>
            <a:ext cx="35161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6 x more likely to</a:t>
            </a:r>
            <a:br>
              <a:rPr lang="en-US" sz="32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</a:br>
            <a:r>
              <a:rPr lang="en-US" sz="32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be engaged in their work</a:t>
            </a:r>
          </a:p>
        </p:txBody>
      </p:sp>
      <p:sp>
        <p:nvSpPr>
          <p:cNvPr id="13" name="object 14"/>
          <p:cNvSpPr/>
          <p:nvPr/>
        </p:nvSpPr>
        <p:spPr>
          <a:xfrm>
            <a:off x="8491040" y="2502168"/>
            <a:ext cx="2306041" cy="2271251"/>
          </a:xfrm>
          <a:custGeom>
            <a:avLst/>
            <a:gdLst/>
            <a:ahLst/>
            <a:cxnLst/>
            <a:rect l="l" t="t" r="r" b="b"/>
            <a:pathLst>
              <a:path w="1936114" h="1906905">
                <a:moveTo>
                  <a:pt x="1229626" y="1672386"/>
                </a:moveTo>
                <a:lnTo>
                  <a:pt x="706259" y="1672386"/>
                </a:lnTo>
                <a:lnTo>
                  <a:pt x="799934" y="1906790"/>
                </a:lnTo>
                <a:lnTo>
                  <a:pt x="967943" y="1718297"/>
                </a:lnTo>
                <a:lnTo>
                  <a:pt x="1211279" y="1718297"/>
                </a:lnTo>
                <a:lnTo>
                  <a:pt x="1229626" y="1672386"/>
                </a:lnTo>
                <a:close/>
              </a:path>
              <a:path w="1936114" h="1906905">
                <a:moveTo>
                  <a:pt x="1211279" y="1718297"/>
                </a:moveTo>
                <a:lnTo>
                  <a:pt x="967943" y="1718297"/>
                </a:lnTo>
                <a:lnTo>
                  <a:pt x="1135951" y="1906790"/>
                </a:lnTo>
                <a:lnTo>
                  <a:pt x="1211279" y="1718297"/>
                </a:lnTo>
                <a:close/>
              </a:path>
              <a:path w="1936114" h="1906905">
                <a:moveTo>
                  <a:pt x="1459572" y="1539392"/>
                </a:moveTo>
                <a:lnTo>
                  <a:pt x="476300" y="1539392"/>
                </a:lnTo>
                <a:lnTo>
                  <a:pt x="483831" y="1791741"/>
                </a:lnTo>
                <a:lnTo>
                  <a:pt x="706259" y="1672386"/>
                </a:lnTo>
                <a:lnTo>
                  <a:pt x="1455610" y="1672386"/>
                </a:lnTo>
                <a:lnTo>
                  <a:pt x="1459572" y="1539392"/>
                </a:lnTo>
                <a:close/>
              </a:path>
              <a:path w="1936114" h="1906905">
                <a:moveTo>
                  <a:pt x="1455610" y="1672386"/>
                </a:moveTo>
                <a:lnTo>
                  <a:pt x="1229626" y="1672386"/>
                </a:lnTo>
                <a:lnTo>
                  <a:pt x="1452054" y="1791741"/>
                </a:lnTo>
                <a:lnTo>
                  <a:pt x="1455610" y="1672386"/>
                </a:lnTo>
                <a:close/>
              </a:path>
              <a:path w="1936114" h="1906905">
                <a:moveTo>
                  <a:pt x="1697492" y="1539392"/>
                </a:moveTo>
                <a:lnTo>
                  <a:pt x="1459572" y="1539392"/>
                </a:lnTo>
                <a:lnTo>
                  <a:pt x="1709407" y="1575625"/>
                </a:lnTo>
                <a:lnTo>
                  <a:pt x="1697492" y="1539392"/>
                </a:lnTo>
                <a:close/>
              </a:path>
              <a:path w="1936114" h="1906905">
                <a:moveTo>
                  <a:pt x="226479" y="331165"/>
                </a:moveTo>
                <a:lnTo>
                  <a:pt x="305346" y="570966"/>
                </a:lnTo>
                <a:lnTo>
                  <a:pt x="58153" y="622249"/>
                </a:lnTo>
                <a:lnTo>
                  <a:pt x="214541" y="820407"/>
                </a:lnTo>
                <a:lnTo>
                  <a:pt x="0" y="953389"/>
                </a:lnTo>
                <a:lnTo>
                  <a:pt x="214541" y="1086370"/>
                </a:lnTo>
                <a:lnTo>
                  <a:pt x="58153" y="1284528"/>
                </a:lnTo>
                <a:lnTo>
                  <a:pt x="305333" y="1335811"/>
                </a:lnTo>
                <a:lnTo>
                  <a:pt x="226466" y="1575612"/>
                </a:lnTo>
                <a:lnTo>
                  <a:pt x="476300" y="1539392"/>
                </a:lnTo>
                <a:lnTo>
                  <a:pt x="1697492" y="1539392"/>
                </a:lnTo>
                <a:lnTo>
                  <a:pt x="1630552" y="1335824"/>
                </a:lnTo>
                <a:lnTo>
                  <a:pt x="1877720" y="1284541"/>
                </a:lnTo>
                <a:lnTo>
                  <a:pt x="1721345" y="1086370"/>
                </a:lnTo>
                <a:lnTo>
                  <a:pt x="1935886" y="953389"/>
                </a:lnTo>
                <a:lnTo>
                  <a:pt x="1721345" y="820407"/>
                </a:lnTo>
                <a:lnTo>
                  <a:pt x="1877733" y="622249"/>
                </a:lnTo>
                <a:lnTo>
                  <a:pt x="1630552" y="570966"/>
                </a:lnTo>
                <a:lnTo>
                  <a:pt x="1697507" y="367385"/>
                </a:lnTo>
                <a:lnTo>
                  <a:pt x="476313" y="367385"/>
                </a:lnTo>
                <a:lnTo>
                  <a:pt x="226479" y="331165"/>
                </a:lnTo>
                <a:close/>
              </a:path>
              <a:path w="1936114" h="1906905">
                <a:moveTo>
                  <a:pt x="483844" y="115036"/>
                </a:moveTo>
                <a:lnTo>
                  <a:pt x="476313" y="367385"/>
                </a:lnTo>
                <a:lnTo>
                  <a:pt x="1459585" y="367385"/>
                </a:lnTo>
                <a:lnTo>
                  <a:pt x="1455616" y="234391"/>
                </a:lnTo>
                <a:lnTo>
                  <a:pt x="706259" y="234391"/>
                </a:lnTo>
                <a:lnTo>
                  <a:pt x="483844" y="115036"/>
                </a:lnTo>
                <a:close/>
              </a:path>
              <a:path w="1936114" h="1906905">
                <a:moveTo>
                  <a:pt x="1709420" y="331165"/>
                </a:moveTo>
                <a:lnTo>
                  <a:pt x="1459585" y="367385"/>
                </a:lnTo>
                <a:lnTo>
                  <a:pt x="1697507" y="367385"/>
                </a:lnTo>
                <a:lnTo>
                  <a:pt x="1709420" y="331165"/>
                </a:lnTo>
                <a:close/>
              </a:path>
              <a:path w="1936114" h="1906905">
                <a:moveTo>
                  <a:pt x="799947" y="0"/>
                </a:moveTo>
                <a:lnTo>
                  <a:pt x="706259" y="234391"/>
                </a:lnTo>
                <a:lnTo>
                  <a:pt x="1229626" y="234391"/>
                </a:lnTo>
                <a:lnTo>
                  <a:pt x="1211283" y="188493"/>
                </a:lnTo>
                <a:lnTo>
                  <a:pt x="967943" y="188493"/>
                </a:lnTo>
                <a:lnTo>
                  <a:pt x="799947" y="0"/>
                </a:lnTo>
                <a:close/>
              </a:path>
              <a:path w="1936114" h="1906905">
                <a:moveTo>
                  <a:pt x="1452054" y="115049"/>
                </a:moveTo>
                <a:lnTo>
                  <a:pt x="1229626" y="234391"/>
                </a:lnTo>
                <a:lnTo>
                  <a:pt x="1455616" y="234391"/>
                </a:lnTo>
                <a:lnTo>
                  <a:pt x="1452054" y="115049"/>
                </a:lnTo>
                <a:close/>
              </a:path>
              <a:path w="1936114" h="1906905">
                <a:moveTo>
                  <a:pt x="1135951" y="0"/>
                </a:moveTo>
                <a:lnTo>
                  <a:pt x="967943" y="188493"/>
                </a:lnTo>
                <a:lnTo>
                  <a:pt x="1211283" y="188493"/>
                </a:lnTo>
                <a:lnTo>
                  <a:pt x="1135951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8194946" y="3031628"/>
            <a:ext cx="3145633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Only ¼ people do what they do best every day</a:t>
            </a:r>
          </a:p>
        </p:txBody>
      </p:sp>
      <p:sp>
        <p:nvSpPr>
          <p:cNvPr id="14" name="bk object 21"/>
          <p:cNvSpPr/>
          <p:nvPr/>
        </p:nvSpPr>
        <p:spPr>
          <a:xfrm>
            <a:off x="4460879" y="4010713"/>
            <a:ext cx="3486663" cy="996485"/>
          </a:xfrm>
          <a:custGeom>
            <a:avLst/>
            <a:gdLst/>
            <a:ahLst/>
            <a:cxnLst/>
            <a:rect l="l" t="t" r="r" b="b"/>
            <a:pathLst>
              <a:path w="7503159" h="2144395">
                <a:moveTo>
                  <a:pt x="238315" y="0"/>
                </a:moveTo>
                <a:lnTo>
                  <a:pt x="0" y="238328"/>
                </a:lnTo>
                <a:lnTo>
                  <a:pt x="833615" y="1071930"/>
                </a:lnTo>
                <a:lnTo>
                  <a:pt x="0" y="1905558"/>
                </a:lnTo>
                <a:lnTo>
                  <a:pt x="238315" y="2143887"/>
                </a:lnTo>
                <a:lnTo>
                  <a:pt x="1141742" y="1240459"/>
                </a:lnTo>
                <a:lnTo>
                  <a:pt x="7334048" y="1240459"/>
                </a:lnTo>
                <a:lnTo>
                  <a:pt x="7502575" y="1071930"/>
                </a:lnTo>
                <a:lnTo>
                  <a:pt x="7334057" y="903414"/>
                </a:lnTo>
                <a:lnTo>
                  <a:pt x="1141742" y="903414"/>
                </a:lnTo>
                <a:lnTo>
                  <a:pt x="238315" y="0"/>
                </a:lnTo>
                <a:close/>
              </a:path>
              <a:path w="7503159" h="2144395">
                <a:moveTo>
                  <a:pt x="1955215" y="1240459"/>
                </a:moveTo>
                <a:lnTo>
                  <a:pt x="1478559" y="1240459"/>
                </a:lnTo>
                <a:lnTo>
                  <a:pt x="813473" y="1905558"/>
                </a:lnTo>
                <a:lnTo>
                  <a:pt x="1051788" y="2143887"/>
                </a:lnTo>
                <a:lnTo>
                  <a:pt x="1955215" y="1240459"/>
                </a:lnTo>
                <a:close/>
              </a:path>
              <a:path w="7503159" h="2144395">
                <a:moveTo>
                  <a:pt x="2768676" y="1240459"/>
                </a:moveTo>
                <a:lnTo>
                  <a:pt x="2292019" y="1240459"/>
                </a:lnTo>
                <a:lnTo>
                  <a:pt x="1626933" y="1905558"/>
                </a:lnTo>
                <a:lnTo>
                  <a:pt x="1865261" y="2143887"/>
                </a:lnTo>
                <a:lnTo>
                  <a:pt x="2768676" y="1240459"/>
                </a:lnTo>
                <a:close/>
              </a:path>
              <a:path w="7503159" h="2144395">
                <a:moveTo>
                  <a:pt x="7334048" y="1240459"/>
                </a:moveTo>
                <a:lnTo>
                  <a:pt x="6857403" y="1240459"/>
                </a:lnTo>
                <a:lnTo>
                  <a:pt x="6192304" y="1905558"/>
                </a:lnTo>
                <a:lnTo>
                  <a:pt x="6430632" y="2143887"/>
                </a:lnTo>
                <a:lnTo>
                  <a:pt x="7334048" y="1240459"/>
                </a:lnTo>
                <a:close/>
              </a:path>
              <a:path w="7503159" h="2144395">
                <a:moveTo>
                  <a:pt x="1051788" y="0"/>
                </a:moveTo>
                <a:lnTo>
                  <a:pt x="813473" y="238328"/>
                </a:lnTo>
                <a:lnTo>
                  <a:pt x="1478559" y="903414"/>
                </a:lnTo>
                <a:lnTo>
                  <a:pt x="1955215" y="903414"/>
                </a:lnTo>
                <a:lnTo>
                  <a:pt x="1051788" y="0"/>
                </a:lnTo>
                <a:close/>
              </a:path>
              <a:path w="7503159" h="2144395">
                <a:moveTo>
                  <a:pt x="1865249" y="0"/>
                </a:moveTo>
                <a:lnTo>
                  <a:pt x="1626933" y="238328"/>
                </a:lnTo>
                <a:lnTo>
                  <a:pt x="2292019" y="903414"/>
                </a:lnTo>
                <a:lnTo>
                  <a:pt x="2768676" y="903414"/>
                </a:lnTo>
                <a:lnTo>
                  <a:pt x="1865249" y="0"/>
                </a:lnTo>
                <a:close/>
              </a:path>
              <a:path w="7503159" h="2144395">
                <a:moveTo>
                  <a:pt x="6430632" y="0"/>
                </a:moveTo>
                <a:lnTo>
                  <a:pt x="6192304" y="238328"/>
                </a:lnTo>
                <a:lnTo>
                  <a:pt x="6857403" y="903414"/>
                </a:lnTo>
                <a:lnTo>
                  <a:pt x="7334057" y="903414"/>
                </a:lnTo>
                <a:lnTo>
                  <a:pt x="6430632" y="0"/>
                </a:lnTo>
                <a:close/>
              </a:path>
            </a:pathLst>
          </a:custGeom>
          <a:solidFill>
            <a:schemeClr val="accent3">
              <a:lumMod val="90000"/>
              <a:lumOff val="1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9254369" y="5720582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GALLUP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1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3" grpId="0"/>
      <p:bldP spid="10" grpId="0"/>
      <p:bldP spid="13" grpId="0" animBg="1"/>
      <p:bldP spid="9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716" y="463852"/>
            <a:ext cx="12157619" cy="1496832"/>
          </a:xfrm>
        </p:spPr>
        <p:txBody>
          <a:bodyPr/>
          <a:lstStyle/>
          <a:p>
            <a:r>
              <a:rPr lang="en-GB" sz="5400" dirty="0"/>
              <a:t>Strengths Definition.</a:t>
            </a:r>
            <a:endParaRPr lang="en-US" sz="5400" dirty="0"/>
          </a:p>
        </p:txBody>
      </p:sp>
      <p:sp>
        <p:nvSpPr>
          <p:cNvPr id="4" name="object 5"/>
          <p:cNvSpPr/>
          <p:nvPr/>
        </p:nvSpPr>
        <p:spPr>
          <a:xfrm>
            <a:off x="8922930" y="1735395"/>
            <a:ext cx="2499995" cy="4050665"/>
          </a:xfrm>
          <a:custGeom>
            <a:avLst/>
            <a:gdLst/>
            <a:ahLst/>
            <a:cxnLst/>
            <a:rect l="l" t="t" r="r" b="b"/>
            <a:pathLst>
              <a:path w="2499995" h="4050665">
                <a:moveTo>
                  <a:pt x="2499791" y="0"/>
                </a:moveTo>
                <a:lnTo>
                  <a:pt x="0" y="0"/>
                </a:lnTo>
                <a:lnTo>
                  <a:pt x="0" y="2025154"/>
                </a:lnTo>
                <a:lnTo>
                  <a:pt x="803503" y="2025154"/>
                </a:lnTo>
                <a:lnTo>
                  <a:pt x="0" y="4050309"/>
                </a:lnTo>
                <a:lnTo>
                  <a:pt x="1227582" y="4050309"/>
                </a:lnTo>
                <a:lnTo>
                  <a:pt x="2499791" y="1844344"/>
                </a:lnTo>
                <a:lnTo>
                  <a:pt x="249979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gray">
          <a:xfrm>
            <a:off x="1427641" y="2649131"/>
            <a:ext cx="9336718" cy="1861323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2800" b="0" i="0" kern="1200" cap="all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‘Underlying qualities that energise us and that we are great at or have the potential to be great at’.</a:t>
            </a:r>
          </a:p>
          <a:p>
            <a:r>
              <a:rPr lang="en-GB" sz="1800" dirty="0" err="1">
                <a:solidFill>
                  <a:schemeClr val="bg1"/>
                </a:solidFill>
              </a:rPr>
              <a:t>strengthscope</a:t>
            </a:r>
            <a:endParaRPr lang="en-GB" sz="1800" dirty="0">
              <a:solidFill>
                <a:schemeClr val="bg1"/>
              </a:solidFill>
            </a:endParaRPr>
          </a:p>
          <a:p>
            <a:endParaRPr lang="en-US" sz="3600" dirty="0">
              <a:latin typeface="BalboaPlus Fill" charset="0"/>
              <a:ea typeface="BalboaPlus Fill" charset="0"/>
              <a:cs typeface="BalboaPlus Fill" charset="0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717809" y="766057"/>
            <a:ext cx="1821180" cy="1609725"/>
          </a:xfrm>
          <a:custGeom>
            <a:avLst/>
            <a:gdLst/>
            <a:ahLst/>
            <a:cxnLst/>
            <a:rect l="l" t="t" r="r" b="b"/>
            <a:pathLst>
              <a:path w="1821179" h="1609725">
                <a:moveTo>
                  <a:pt x="467715" y="0"/>
                </a:moveTo>
                <a:lnTo>
                  <a:pt x="415880" y="29805"/>
                </a:lnTo>
                <a:lnTo>
                  <a:pt x="366902" y="60630"/>
                </a:lnTo>
                <a:lnTo>
                  <a:pt x="320816" y="92451"/>
                </a:lnTo>
                <a:lnTo>
                  <a:pt x="277660" y="125241"/>
                </a:lnTo>
                <a:lnTo>
                  <a:pt x="237470" y="158978"/>
                </a:lnTo>
                <a:lnTo>
                  <a:pt x="200284" y="193635"/>
                </a:lnTo>
                <a:lnTo>
                  <a:pt x="166138" y="229190"/>
                </a:lnTo>
                <a:lnTo>
                  <a:pt x="135069" y="265617"/>
                </a:lnTo>
                <a:lnTo>
                  <a:pt x="107114" y="302891"/>
                </a:lnTo>
                <a:lnTo>
                  <a:pt x="82310" y="340988"/>
                </a:lnTo>
                <a:lnTo>
                  <a:pt x="60694" y="379884"/>
                </a:lnTo>
                <a:lnTo>
                  <a:pt x="42302" y="419553"/>
                </a:lnTo>
                <a:lnTo>
                  <a:pt x="27171" y="459972"/>
                </a:lnTo>
                <a:lnTo>
                  <a:pt x="15339" y="501116"/>
                </a:lnTo>
                <a:lnTo>
                  <a:pt x="6830" y="543059"/>
                </a:lnTo>
                <a:lnTo>
                  <a:pt x="1716" y="585479"/>
                </a:lnTo>
                <a:lnTo>
                  <a:pt x="0" y="628650"/>
                </a:lnTo>
                <a:lnTo>
                  <a:pt x="0" y="1257300"/>
                </a:lnTo>
                <a:lnTo>
                  <a:pt x="352043" y="1609344"/>
                </a:lnTo>
                <a:lnTo>
                  <a:pt x="1041044" y="1609344"/>
                </a:lnTo>
                <a:lnTo>
                  <a:pt x="1041044" y="1523847"/>
                </a:lnTo>
                <a:lnTo>
                  <a:pt x="1820570" y="1523847"/>
                </a:lnTo>
                <a:lnTo>
                  <a:pt x="1820570" y="1196949"/>
                </a:lnTo>
                <a:lnTo>
                  <a:pt x="60350" y="1196949"/>
                </a:lnTo>
                <a:lnTo>
                  <a:pt x="60350" y="628650"/>
                </a:lnTo>
                <a:lnTo>
                  <a:pt x="62238" y="585479"/>
                </a:lnTo>
                <a:lnTo>
                  <a:pt x="67822" y="542960"/>
                </a:lnTo>
                <a:lnTo>
                  <a:pt x="77047" y="501069"/>
                </a:lnTo>
                <a:lnTo>
                  <a:pt x="89914" y="459722"/>
                </a:lnTo>
                <a:lnTo>
                  <a:pt x="106358" y="419100"/>
                </a:lnTo>
                <a:lnTo>
                  <a:pt x="126333" y="379282"/>
                </a:lnTo>
                <a:lnTo>
                  <a:pt x="149795" y="340349"/>
                </a:lnTo>
                <a:lnTo>
                  <a:pt x="176700" y="302382"/>
                </a:lnTo>
                <a:lnTo>
                  <a:pt x="207001" y="265461"/>
                </a:lnTo>
                <a:lnTo>
                  <a:pt x="240656" y="229666"/>
                </a:lnTo>
                <a:lnTo>
                  <a:pt x="277619" y="195079"/>
                </a:lnTo>
                <a:lnTo>
                  <a:pt x="317845" y="161779"/>
                </a:lnTo>
                <a:lnTo>
                  <a:pt x="361290" y="129847"/>
                </a:lnTo>
                <a:lnTo>
                  <a:pt x="407909" y="99363"/>
                </a:lnTo>
                <a:lnTo>
                  <a:pt x="457657" y="70408"/>
                </a:lnTo>
                <a:lnTo>
                  <a:pt x="539841" y="70408"/>
                </a:lnTo>
                <a:lnTo>
                  <a:pt x="467715" y="0"/>
                </a:lnTo>
                <a:close/>
              </a:path>
              <a:path w="1821179" h="1609725">
                <a:moveTo>
                  <a:pt x="1820570" y="1523847"/>
                </a:moveTo>
                <a:lnTo>
                  <a:pt x="1041044" y="1523847"/>
                </a:lnTo>
                <a:lnTo>
                  <a:pt x="1131569" y="1609344"/>
                </a:lnTo>
                <a:lnTo>
                  <a:pt x="1820570" y="1609344"/>
                </a:lnTo>
                <a:lnTo>
                  <a:pt x="1820570" y="1523847"/>
                </a:lnTo>
                <a:close/>
              </a:path>
              <a:path w="1821179" h="1609725">
                <a:moveTo>
                  <a:pt x="539841" y="70408"/>
                </a:moveTo>
                <a:lnTo>
                  <a:pt x="457657" y="70408"/>
                </a:lnTo>
                <a:lnTo>
                  <a:pt x="583387" y="196138"/>
                </a:lnTo>
                <a:lnTo>
                  <a:pt x="548264" y="219349"/>
                </a:lnTo>
                <a:lnTo>
                  <a:pt x="513630" y="243939"/>
                </a:lnTo>
                <a:lnTo>
                  <a:pt x="479974" y="270240"/>
                </a:lnTo>
                <a:lnTo>
                  <a:pt x="447785" y="298585"/>
                </a:lnTo>
                <a:lnTo>
                  <a:pt x="417551" y="329304"/>
                </a:lnTo>
                <a:lnTo>
                  <a:pt x="389762" y="362731"/>
                </a:lnTo>
                <a:lnTo>
                  <a:pt x="364908" y="399195"/>
                </a:lnTo>
                <a:lnTo>
                  <a:pt x="343475" y="439030"/>
                </a:lnTo>
                <a:lnTo>
                  <a:pt x="325955" y="482567"/>
                </a:lnTo>
                <a:lnTo>
                  <a:pt x="312834" y="530138"/>
                </a:lnTo>
                <a:lnTo>
                  <a:pt x="304604" y="582074"/>
                </a:lnTo>
                <a:lnTo>
                  <a:pt x="301751" y="638708"/>
                </a:lnTo>
                <a:lnTo>
                  <a:pt x="628649" y="638708"/>
                </a:lnTo>
                <a:lnTo>
                  <a:pt x="628649" y="1196949"/>
                </a:lnTo>
                <a:lnTo>
                  <a:pt x="839876" y="1196949"/>
                </a:lnTo>
                <a:lnTo>
                  <a:pt x="839876" y="628650"/>
                </a:lnTo>
                <a:lnTo>
                  <a:pt x="841764" y="585479"/>
                </a:lnTo>
                <a:lnTo>
                  <a:pt x="847348" y="542960"/>
                </a:lnTo>
                <a:lnTo>
                  <a:pt x="856573" y="501069"/>
                </a:lnTo>
                <a:lnTo>
                  <a:pt x="869440" y="459722"/>
                </a:lnTo>
                <a:lnTo>
                  <a:pt x="885884" y="419100"/>
                </a:lnTo>
                <a:lnTo>
                  <a:pt x="905859" y="379282"/>
                </a:lnTo>
                <a:lnTo>
                  <a:pt x="919243" y="357073"/>
                </a:lnTo>
                <a:lnTo>
                  <a:pt x="824788" y="357073"/>
                </a:lnTo>
                <a:lnTo>
                  <a:pt x="678941" y="206197"/>
                </a:lnTo>
                <a:lnTo>
                  <a:pt x="539841" y="70408"/>
                </a:lnTo>
                <a:close/>
              </a:path>
              <a:path w="1821179" h="1609725">
                <a:moveTo>
                  <a:pt x="1319367" y="70408"/>
                </a:moveTo>
                <a:lnTo>
                  <a:pt x="1237183" y="70408"/>
                </a:lnTo>
                <a:lnTo>
                  <a:pt x="1362913" y="196138"/>
                </a:lnTo>
                <a:lnTo>
                  <a:pt x="1327790" y="219349"/>
                </a:lnTo>
                <a:lnTo>
                  <a:pt x="1293156" y="243939"/>
                </a:lnTo>
                <a:lnTo>
                  <a:pt x="1259500" y="270240"/>
                </a:lnTo>
                <a:lnTo>
                  <a:pt x="1227311" y="298585"/>
                </a:lnTo>
                <a:lnTo>
                  <a:pt x="1197077" y="329304"/>
                </a:lnTo>
                <a:lnTo>
                  <a:pt x="1169288" y="362731"/>
                </a:lnTo>
                <a:lnTo>
                  <a:pt x="1144434" y="399195"/>
                </a:lnTo>
                <a:lnTo>
                  <a:pt x="1123001" y="439030"/>
                </a:lnTo>
                <a:lnTo>
                  <a:pt x="1105481" y="482567"/>
                </a:lnTo>
                <a:lnTo>
                  <a:pt x="1092360" y="530138"/>
                </a:lnTo>
                <a:lnTo>
                  <a:pt x="1084130" y="582074"/>
                </a:lnTo>
                <a:lnTo>
                  <a:pt x="1081277" y="638708"/>
                </a:lnTo>
                <a:lnTo>
                  <a:pt x="1408175" y="638708"/>
                </a:lnTo>
                <a:lnTo>
                  <a:pt x="1408175" y="1196949"/>
                </a:lnTo>
                <a:lnTo>
                  <a:pt x="1820570" y="1196949"/>
                </a:lnTo>
                <a:lnTo>
                  <a:pt x="1820570" y="940460"/>
                </a:lnTo>
                <a:lnTo>
                  <a:pt x="1604314" y="714146"/>
                </a:lnTo>
                <a:lnTo>
                  <a:pt x="1636380" y="682965"/>
                </a:lnTo>
                <a:lnTo>
                  <a:pt x="1672550" y="650577"/>
                </a:lnTo>
                <a:lnTo>
                  <a:pt x="1713307" y="618189"/>
                </a:lnTo>
                <a:lnTo>
                  <a:pt x="1759133" y="587008"/>
                </a:lnTo>
                <a:lnTo>
                  <a:pt x="1810511" y="558241"/>
                </a:lnTo>
                <a:lnTo>
                  <a:pt x="1458467" y="206197"/>
                </a:lnTo>
                <a:lnTo>
                  <a:pt x="1319367" y="70408"/>
                </a:lnTo>
                <a:close/>
              </a:path>
              <a:path w="1821179" h="1609725">
                <a:moveTo>
                  <a:pt x="1247241" y="0"/>
                </a:moveTo>
                <a:lnTo>
                  <a:pt x="1197274" y="27926"/>
                </a:lnTo>
                <a:lnTo>
                  <a:pt x="1149007" y="56828"/>
                </a:lnTo>
                <a:lnTo>
                  <a:pt x="1102645" y="86682"/>
                </a:lnTo>
                <a:lnTo>
                  <a:pt x="1058391" y="117466"/>
                </a:lnTo>
                <a:lnTo>
                  <a:pt x="1016450" y="149156"/>
                </a:lnTo>
                <a:lnTo>
                  <a:pt x="977025" y="181731"/>
                </a:lnTo>
                <a:lnTo>
                  <a:pt x="940320" y="215167"/>
                </a:lnTo>
                <a:lnTo>
                  <a:pt x="906540" y="249442"/>
                </a:lnTo>
                <a:lnTo>
                  <a:pt x="875889" y="284533"/>
                </a:lnTo>
                <a:lnTo>
                  <a:pt x="848570" y="320417"/>
                </a:lnTo>
                <a:lnTo>
                  <a:pt x="824788" y="357073"/>
                </a:lnTo>
                <a:lnTo>
                  <a:pt x="919243" y="357073"/>
                </a:lnTo>
                <a:lnTo>
                  <a:pt x="929321" y="340349"/>
                </a:lnTo>
                <a:lnTo>
                  <a:pt x="956226" y="302382"/>
                </a:lnTo>
                <a:lnTo>
                  <a:pt x="986527" y="265461"/>
                </a:lnTo>
                <a:lnTo>
                  <a:pt x="1020182" y="229666"/>
                </a:lnTo>
                <a:lnTo>
                  <a:pt x="1057145" y="195079"/>
                </a:lnTo>
                <a:lnTo>
                  <a:pt x="1097371" y="161779"/>
                </a:lnTo>
                <a:lnTo>
                  <a:pt x="1140816" y="129847"/>
                </a:lnTo>
                <a:lnTo>
                  <a:pt x="1187435" y="99363"/>
                </a:lnTo>
                <a:lnTo>
                  <a:pt x="1237183" y="70408"/>
                </a:lnTo>
                <a:lnTo>
                  <a:pt x="1319367" y="70408"/>
                </a:lnTo>
                <a:lnTo>
                  <a:pt x="1247241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668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3638" y="720828"/>
            <a:ext cx="8761413" cy="706964"/>
          </a:xfrm>
        </p:spPr>
        <p:txBody>
          <a:bodyPr/>
          <a:lstStyle/>
          <a:p>
            <a:r>
              <a:rPr lang="en-GB" dirty="0"/>
              <a:t>DEFINITION OF A STRENGTH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63638" y="1886808"/>
            <a:ext cx="11133437" cy="3416301"/>
          </a:xfrm>
        </p:spPr>
        <p:txBody>
          <a:bodyPr/>
          <a:lstStyle/>
          <a:p>
            <a:pPr marL="0" indent="0">
              <a:lnSpc>
                <a:spcPts val="4800"/>
              </a:lnSpc>
              <a:spcAft>
                <a:spcPts val="1000"/>
              </a:spcAft>
              <a:buNone/>
            </a:pPr>
            <a:r>
              <a:rPr lang="en-US" sz="4000" b="1" dirty="0">
                <a:solidFill>
                  <a:schemeClr val="accent1"/>
                </a:solidFill>
                <a:latin typeface="BalboaPlus Primary" charset="0"/>
                <a:ea typeface="+mj-ea"/>
                <a:cs typeface="+mj-cs"/>
              </a:rPr>
              <a:t>S</a:t>
            </a:r>
            <a:r>
              <a:rPr lang="en-US" sz="4000" dirty="0">
                <a:solidFill>
                  <a:schemeClr val="accent1"/>
                </a:solidFill>
                <a:latin typeface="BalboaPlus Primary" charset="0"/>
                <a:ea typeface="+mj-ea"/>
                <a:cs typeface="+mj-cs"/>
              </a:rPr>
              <a:t>uccess</a:t>
            </a:r>
            <a:r>
              <a:rPr lang="is-IS" sz="4000" dirty="0">
                <a:solidFill>
                  <a:schemeClr val="accent1"/>
                </a:solidFill>
                <a:latin typeface="BalboaPlus Primary" charset="0"/>
                <a:ea typeface="+mj-ea"/>
                <a:cs typeface="+mj-cs"/>
              </a:rPr>
              <a:t>... </a:t>
            </a:r>
            <a:r>
              <a:rPr lang="en-US" dirty="0"/>
              <a:t>When you do it you feel effective</a:t>
            </a:r>
          </a:p>
          <a:p>
            <a:pPr marL="0" indent="0">
              <a:lnSpc>
                <a:spcPts val="4800"/>
              </a:lnSpc>
              <a:spcAft>
                <a:spcPts val="1000"/>
              </a:spcAft>
              <a:buNone/>
            </a:pPr>
            <a:r>
              <a:rPr lang="en-US" sz="4000" b="1" dirty="0">
                <a:solidFill>
                  <a:schemeClr val="accent1"/>
                </a:solidFill>
                <a:latin typeface="BalboaPlus Primary" charset="0"/>
                <a:ea typeface="+mj-ea"/>
                <a:cs typeface="+mj-cs"/>
              </a:rPr>
              <a:t>I</a:t>
            </a:r>
            <a:r>
              <a:rPr lang="en-US" sz="4000" dirty="0">
                <a:solidFill>
                  <a:schemeClr val="accent1"/>
                </a:solidFill>
                <a:latin typeface="BalboaPlus Primary" charset="0"/>
                <a:ea typeface="+mj-ea"/>
                <a:cs typeface="+mj-cs"/>
              </a:rPr>
              <a:t>nstinct</a:t>
            </a:r>
            <a:r>
              <a:rPr lang="is-IS" sz="4000" dirty="0">
                <a:solidFill>
                  <a:schemeClr val="accent1"/>
                </a:solidFill>
                <a:latin typeface="BalboaPlus Primary" charset="0"/>
              </a:rPr>
              <a:t>... </a:t>
            </a:r>
            <a:r>
              <a:rPr lang="en-US" dirty="0"/>
              <a:t>Before you do it, you actively look forward to it</a:t>
            </a:r>
          </a:p>
          <a:p>
            <a:pPr marL="0" indent="0">
              <a:lnSpc>
                <a:spcPts val="4800"/>
              </a:lnSpc>
              <a:spcAft>
                <a:spcPts val="1000"/>
              </a:spcAft>
              <a:buNone/>
            </a:pPr>
            <a:r>
              <a:rPr lang="en-US" sz="4000" b="1" dirty="0">
                <a:solidFill>
                  <a:schemeClr val="accent1"/>
                </a:solidFill>
                <a:latin typeface="BalboaPlus Primary" charset="0"/>
                <a:ea typeface="+mj-ea"/>
                <a:cs typeface="+mj-cs"/>
              </a:rPr>
              <a:t>G</a:t>
            </a:r>
            <a:r>
              <a:rPr lang="en-US" sz="4000" dirty="0">
                <a:solidFill>
                  <a:schemeClr val="accent1"/>
                </a:solidFill>
                <a:latin typeface="BalboaPlus Primary" charset="0"/>
                <a:ea typeface="+mj-ea"/>
                <a:cs typeface="+mj-cs"/>
              </a:rPr>
              <a:t>rowth</a:t>
            </a:r>
            <a:r>
              <a:rPr lang="is-IS" sz="4000" dirty="0">
                <a:solidFill>
                  <a:schemeClr val="accent1"/>
                </a:solidFill>
                <a:latin typeface="BalboaPlus Primary" charset="0"/>
              </a:rPr>
              <a:t>...</a:t>
            </a:r>
            <a:r>
              <a:rPr lang="is-IS" sz="2800" dirty="0">
                <a:solidFill>
                  <a:schemeClr val="accent1"/>
                </a:solidFill>
                <a:latin typeface="BalboaPlus Primary" charset="0"/>
              </a:rPr>
              <a:t> </a:t>
            </a:r>
            <a:r>
              <a:rPr lang="en-US" dirty="0"/>
              <a:t>While you are doing it you feel inquisitive and focused</a:t>
            </a:r>
          </a:p>
          <a:p>
            <a:pPr marL="0" indent="0">
              <a:lnSpc>
                <a:spcPts val="4800"/>
              </a:lnSpc>
              <a:spcAft>
                <a:spcPts val="1000"/>
              </a:spcAft>
              <a:buNone/>
            </a:pPr>
            <a:r>
              <a:rPr lang="is-IS" sz="4000" b="1" dirty="0">
                <a:solidFill>
                  <a:schemeClr val="accent1"/>
                </a:solidFill>
                <a:latin typeface="BalboaPlus Primary" charset="0"/>
                <a:ea typeface="+mj-ea"/>
                <a:cs typeface="+mj-cs"/>
              </a:rPr>
              <a:t>N</a:t>
            </a:r>
            <a:r>
              <a:rPr lang="is-IS" sz="4000" dirty="0">
                <a:solidFill>
                  <a:schemeClr val="accent1"/>
                </a:solidFill>
                <a:latin typeface="BalboaPlus Primary" charset="0"/>
                <a:ea typeface="+mj-ea"/>
                <a:cs typeface="+mj-cs"/>
              </a:rPr>
              <a:t>eeds</a:t>
            </a:r>
            <a:r>
              <a:rPr lang="is-IS" sz="4000" dirty="0">
                <a:solidFill>
                  <a:schemeClr val="accent1"/>
                </a:solidFill>
                <a:latin typeface="BalboaPlus Primary" charset="0"/>
              </a:rPr>
              <a:t>...</a:t>
            </a:r>
            <a:r>
              <a:rPr lang="is-IS" sz="4000" dirty="0">
                <a:solidFill>
                  <a:schemeClr val="accent1"/>
                </a:solidFill>
                <a:latin typeface="BalboaPlus Primary" charset="0"/>
                <a:ea typeface="+mj-ea"/>
                <a:cs typeface="+mj-cs"/>
              </a:rPr>
              <a:t> </a:t>
            </a:r>
            <a:r>
              <a:rPr lang="en-US" dirty="0"/>
              <a:t>After you have done it, you feel fulfilled and authentic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619117" y="720828"/>
            <a:ext cx="2766924" cy="867983"/>
            <a:chOff x="3754315" y="4777381"/>
            <a:chExt cx="3236123" cy="1015170"/>
          </a:xfrm>
          <a:solidFill>
            <a:schemeClr val="tx2"/>
          </a:solidFill>
        </p:grpSpPr>
        <p:grpSp>
          <p:nvGrpSpPr>
            <p:cNvPr id="7" name="Group 6"/>
            <p:cNvGrpSpPr/>
            <p:nvPr/>
          </p:nvGrpSpPr>
          <p:grpSpPr>
            <a:xfrm>
              <a:off x="3754315" y="4777381"/>
              <a:ext cx="668214" cy="1015170"/>
              <a:chOff x="3393831" y="4777381"/>
              <a:chExt cx="668214" cy="1015170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>
                <a:off x="3393831" y="4933274"/>
                <a:ext cx="140677" cy="7033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600450" y="4829345"/>
                <a:ext cx="175846" cy="9112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842238" y="4777381"/>
                <a:ext cx="219807" cy="10151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 rot="10800000">
              <a:off x="6322224" y="4777381"/>
              <a:ext cx="668214" cy="1015170"/>
              <a:chOff x="3393831" y="4777381"/>
              <a:chExt cx="668214" cy="1015170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3393831" y="4933274"/>
                <a:ext cx="140677" cy="7033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600450" y="4829345"/>
                <a:ext cx="175846" cy="9112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842238" y="4777381"/>
                <a:ext cx="219807" cy="10151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4376823" y="5253798"/>
              <a:ext cx="1992014" cy="623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378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8">
      <a:dk1>
        <a:srgbClr val="000000"/>
      </a:dk1>
      <a:lt1>
        <a:srgbClr val="FFFFFF"/>
      </a:lt1>
      <a:dk2>
        <a:srgbClr val="E91D22"/>
      </a:dk2>
      <a:lt2>
        <a:srgbClr val="ECECEC"/>
      </a:lt2>
      <a:accent1>
        <a:srgbClr val="EA1D22"/>
      </a:accent1>
      <a:accent2>
        <a:srgbClr val="C8191E"/>
      </a:accent2>
      <a:accent3>
        <a:srgbClr val="3B1C36"/>
      </a:accent3>
      <a:accent4>
        <a:srgbClr val="703468"/>
      </a:accent4>
      <a:accent5>
        <a:srgbClr val="F2D72F"/>
      </a:accent5>
      <a:accent6>
        <a:srgbClr val="4AC5D5"/>
      </a:accent6>
      <a:hlink>
        <a:srgbClr val="8F8F8F"/>
      </a:hlink>
      <a:folHlink>
        <a:srgbClr val="A5A5A5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2452</TotalTime>
  <Words>741</Words>
  <Application>Microsoft Macintosh PowerPoint</Application>
  <PresentationFormat>Widescreen</PresentationFormat>
  <Paragraphs>176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BalboaPlus Fill</vt:lpstr>
      <vt:lpstr>BalboaPlus Inline</vt:lpstr>
      <vt:lpstr>BalboaPlus Primary</vt:lpstr>
      <vt:lpstr>Calibri</vt:lpstr>
      <vt:lpstr>Courier</vt:lpstr>
      <vt:lpstr>League Gothic</vt:lpstr>
      <vt:lpstr>Mangal</vt:lpstr>
      <vt:lpstr>My Underwood</vt:lpstr>
      <vt:lpstr>Times New Roman</vt:lpstr>
      <vt:lpstr>Vista Sans OT</vt:lpstr>
      <vt:lpstr>Vista Sans OT Bold</vt:lpstr>
      <vt:lpstr>Vista Sans OT Book</vt:lpstr>
      <vt:lpstr>Vista Sans OT Light</vt:lpstr>
      <vt:lpstr>Wingdings 3</vt:lpstr>
      <vt:lpstr>ZapfDingbatsITC</vt:lpstr>
      <vt:lpstr>Ion Boardroom</vt:lpstr>
      <vt:lpstr>Shaping your future</vt:lpstr>
      <vt:lpstr>Flow of the session</vt:lpstr>
      <vt:lpstr>Killer questions …..</vt:lpstr>
      <vt:lpstr>accelerator  manifesto</vt:lpstr>
      <vt:lpstr>UNIVERSAL TRUTHS ABOUT HIGH PERFORMERS</vt:lpstr>
      <vt:lpstr>PLAYING TO YOUR STRENGTHS</vt:lpstr>
      <vt:lpstr>PowerPoint Presentation</vt:lpstr>
      <vt:lpstr>Strengths Definition.</vt:lpstr>
      <vt:lpstr>DEFINITION OF A STRENGTH </vt:lpstr>
      <vt:lpstr>STRENGTHS SPEED DATING</vt:lpstr>
      <vt:lpstr>Strength Spotting Speed Dating </vt:lpstr>
      <vt:lpstr>Call On Me  Call Me Out </vt:lpstr>
      <vt:lpstr>MY TOP STRENGTHS </vt:lpstr>
      <vt:lpstr>TALENT SPOTTING</vt:lpstr>
      <vt:lpstr>FUTURE FOCUSED</vt:lpstr>
      <vt:lpstr>Time Travel </vt:lpstr>
      <vt:lpstr>Time Travel </vt:lpstr>
      <vt:lpstr>Here &amp; now  Back in the room…</vt:lpstr>
      <vt:lpstr>PowerPoint Presentation</vt:lpstr>
      <vt:lpstr>Support Team </vt:lpstr>
      <vt:lpstr>Barriers  to our High  Performance</vt:lpstr>
      <vt:lpstr>Removing barriers</vt:lpstr>
      <vt:lpstr>WHERE THE  MAGIC HAPPENS</vt:lpstr>
      <vt:lpstr>Courage zone</vt:lpstr>
      <vt:lpstr>COURAGE ZONE </vt:lpstr>
      <vt:lpstr>Thank you!</vt:lpstr>
      <vt:lpstr>BREAK Time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Emery</dc:creator>
  <cp:lastModifiedBy>catharine williams</cp:lastModifiedBy>
  <cp:revision>138</cp:revision>
  <dcterms:created xsi:type="dcterms:W3CDTF">2017-05-02T12:52:14Z</dcterms:created>
  <dcterms:modified xsi:type="dcterms:W3CDTF">2017-06-21T21:54:15Z</dcterms:modified>
</cp:coreProperties>
</file>